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3" autoAdjust="0"/>
    <p:restoredTop sz="94660"/>
  </p:normalViewPr>
  <p:slideViewPr>
    <p:cSldViewPr snapToGrid="0">
      <p:cViewPr varScale="1">
        <p:scale>
          <a:sx n="69" d="100"/>
          <a:sy n="69" d="100"/>
        </p:scale>
        <p:origin x="1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B18-6E63-4651-B76E-474CCFA0C86D}" type="datetimeFigureOut">
              <a:rPr kumimoji="1" lang="ja-JP" altLang="en-US" smtClean="0"/>
              <a:t>2018/2/22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F2E-E7F9-48DC-BFD7-80234623C8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75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B18-6E63-4651-B76E-474CCFA0C86D}" type="datetimeFigureOut">
              <a:rPr kumimoji="1" lang="ja-JP" altLang="en-US" smtClean="0"/>
              <a:t>2018/2/22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F2E-E7F9-48DC-BFD7-80234623C8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642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B18-6E63-4651-B76E-474CCFA0C86D}" type="datetimeFigureOut">
              <a:rPr kumimoji="1" lang="ja-JP" altLang="en-US" smtClean="0"/>
              <a:t>2018/2/22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F2E-E7F9-48DC-BFD7-80234623C8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78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B18-6E63-4651-B76E-474CCFA0C86D}" type="datetimeFigureOut">
              <a:rPr kumimoji="1" lang="ja-JP" altLang="en-US" smtClean="0"/>
              <a:t>2018/2/22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F2E-E7F9-48DC-BFD7-80234623C8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88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B18-6E63-4651-B76E-474CCFA0C86D}" type="datetimeFigureOut">
              <a:rPr kumimoji="1" lang="ja-JP" altLang="en-US" smtClean="0"/>
              <a:t>2018/2/22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F2E-E7F9-48DC-BFD7-80234623C8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93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B18-6E63-4651-B76E-474CCFA0C86D}" type="datetimeFigureOut">
              <a:rPr kumimoji="1" lang="ja-JP" altLang="en-US" smtClean="0"/>
              <a:t>2018/2/22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F2E-E7F9-48DC-BFD7-80234623C8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0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B18-6E63-4651-B76E-474CCFA0C86D}" type="datetimeFigureOut">
              <a:rPr kumimoji="1" lang="ja-JP" altLang="en-US" smtClean="0"/>
              <a:t>2018/2/22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F2E-E7F9-48DC-BFD7-80234623C8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932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B18-6E63-4651-B76E-474CCFA0C86D}" type="datetimeFigureOut">
              <a:rPr kumimoji="1" lang="ja-JP" altLang="en-US" smtClean="0"/>
              <a:t>2018/2/22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F2E-E7F9-48DC-BFD7-80234623C8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038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B18-6E63-4651-B76E-474CCFA0C86D}" type="datetimeFigureOut">
              <a:rPr kumimoji="1" lang="ja-JP" altLang="en-US" smtClean="0"/>
              <a:t>2018/2/22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F2E-E7F9-48DC-BFD7-80234623C8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27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B18-6E63-4651-B76E-474CCFA0C86D}" type="datetimeFigureOut">
              <a:rPr kumimoji="1" lang="ja-JP" altLang="en-US" smtClean="0"/>
              <a:t>2018/2/22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F2E-E7F9-48DC-BFD7-80234623C8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004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7B18-6E63-4651-B76E-474CCFA0C86D}" type="datetimeFigureOut">
              <a:rPr kumimoji="1" lang="ja-JP" altLang="en-US" smtClean="0"/>
              <a:t>2018/2/22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CDF2E-E7F9-48DC-BFD7-80234623C8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967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47B18-6E63-4651-B76E-474CCFA0C86D}" type="datetimeFigureOut">
              <a:rPr kumimoji="1" lang="ja-JP" altLang="en-US" smtClean="0"/>
              <a:t>2018/2/22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DF2E-E7F9-48DC-BFD7-80234623C8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532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1EE687-199E-47B0-A68D-1A353AB0E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2D82E-1176-403F-8E08-525BF00209ED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9ADC517-DB05-4BC1-9A90-4595B8AD79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672" y="897681"/>
            <a:ext cx="1080000" cy="2808927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3B535A-22D5-4F05-9ED3-A02D9E07521B}"/>
              </a:ext>
            </a:extLst>
          </p:cNvPr>
          <p:cNvSpPr txBox="1"/>
          <p:nvPr/>
        </p:nvSpPr>
        <p:spPr>
          <a:xfrm>
            <a:off x="2172929" y="2262634"/>
            <a:ext cx="51619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1C3DE87-EC60-4A59-872D-0B130572162C}"/>
              </a:ext>
            </a:extLst>
          </p:cNvPr>
          <p:cNvGrpSpPr/>
          <p:nvPr/>
        </p:nvGrpSpPr>
        <p:grpSpPr>
          <a:xfrm>
            <a:off x="398413" y="4147496"/>
            <a:ext cx="7086758" cy="2522197"/>
            <a:chOff x="4443913" y="4159046"/>
            <a:chExt cx="4680000" cy="2050000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2DC4C0B8-4C44-4A20-A70D-168D2BA3F0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20" t="54982"/>
            <a:stretch/>
          </p:blipFill>
          <p:spPr>
            <a:xfrm>
              <a:off x="4443913" y="4159046"/>
              <a:ext cx="4680000" cy="2050000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D79396C8-7152-4FEC-AB6F-1216779BC2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57948" y="4822724"/>
              <a:ext cx="360000" cy="511579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6CF8BDE5-3BDA-4A69-A9A7-F75FEEEE3D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8771" y="4458932"/>
              <a:ext cx="288000" cy="409263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780BBF5B-766F-409A-B204-CDE5C19021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4533" y="4842387"/>
              <a:ext cx="360000" cy="511579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8A06DC38-9EC6-443E-9800-A533DBCC45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95600" y="4429433"/>
              <a:ext cx="288000" cy="409263"/>
            </a:xfrm>
            <a:prstGeom prst="rect">
              <a:avLst/>
            </a:prstGeom>
          </p:spPr>
        </p:pic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78F602E-F17B-498A-8F2A-9736522FCE72}"/>
              </a:ext>
            </a:extLst>
          </p:cNvPr>
          <p:cNvSpPr/>
          <p:nvPr/>
        </p:nvSpPr>
        <p:spPr>
          <a:xfrm>
            <a:off x="7079148" y="4311446"/>
            <a:ext cx="406023" cy="1622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5388002-5AB9-4E19-B64A-F6F800BB5299}"/>
              </a:ext>
            </a:extLst>
          </p:cNvPr>
          <p:cNvSpPr/>
          <p:nvPr/>
        </p:nvSpPr>
        <p:spPr>
          <a:xfrm>
            <a:off x="4206240" y="4215778"/>
            <a:ext cx="273415" cy="1600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二等辺三角形 14">
            <a:extLst>
              <a:ext uri="{FF2B5EF4-FFF2-40B4-BE49-F238E27FC236}">
                <a16:creationId xmlns:a16="http://schemas.microsoft.com/office/drawing/2014/main" id="{BBD0453C-96E6-42F4-AEA0-24021DC79F4E}"/>
              </a:ext>
            </a:extLst>
          </p:cNvPr>
          <p:cNvSpPr/>
          <p:nvPr/>
        </p:nvSpPr>
        <p:spPr>
          <a:xfrm>
            <a:off x="2919840" y="1613641"/>
            <a:ext cx="2315664" cy="3879226"/>
          </a:xfrm>
          <a:prstGeom prst="triangle">
            <a:avLst/>
          </a:prstGeom>
          <a:gradFill flip="none" rotWithShape="1">
            <a:gsLst>
              <a:gs pos="0">
                <a:srgbClr val="5B9BD5">
                  <a:alpha val="50000"/>
                </a:srgbClr>
              </a:gs>
              <a:gs pos="49000">
                <a:srgbClr val="81C1E5">
                  <a:alpha val="50000"/>
                </a:srgbClr>
              </a:gs>
              <a:gs pos="100000">
                <a:srgbClr val="A6E7F4">
                  <a:alpha val="1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3A21BF-A8A5-4790-A8E1-90E7873CBCA9}"/>
              </a:ext>
            </a:extLst>
          </p:cNvPr>
          <p:cNvSpPr/>
          <p:nvPr/>
        </p:nvSpPr>
        <p:spPr>
          <a:xfrm>
            <a:off x="5466042" y="805492"/>
            <a:ext cx="3447738" cy="3325871"/>
          </a:xfrm>
          <a:prstGeom prst="rect">
            <a:avLst/>
          </a:prstGeom>
          <a:solidFill>
            <a:srgbClr val="92D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AF3F4656-1D2C-4428-98C9-EB700112ED1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9911" y="1032508"/>
            <a:ext cx="3060000" cy="2975508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7E36A2-C515-4C55-84A2-8F1BC5FA29CA}"/>
              </a:ext>
            </a:extLst>
          </p:cNvPr>
          <p:cNvSpPr txBox="1"/>
          <p:nvPr/>
        </p:nvSpPr>
        <p:spPr>
          <a:xfrm rot="16200000">
            <a:off x="3765161" y="194877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空気シャワー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659F292-DEE4-49D7-8690-70B0C703B31F}"/>
              </a:ext>
            </a:extLst>
          </p:cNvPr>
          <p:cNvSpPr txBox="1"/>
          <p:nvPr/>
        </p:nvSpPr>
        <p:spPr>
          <a:xfrm>
            <a:off x="2885657" y="5896614"/>
            <a:ext cx="3039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ライトプール、半径</a:t>
            </a:r>
            <a:r>
              <a:rPr lang="en-US" altLang="ja-JP" dirty="0">
                <a:solidFill>
                  <a:schemeClr val="bg1"/>
                </a:solidFill>
                <a:sym typeface="Symbol" panose="05050102010706020507" pitchFamily="18" charset="2"/>
              </a:rPr>
              <a:t></a:t>
            </a:r>
            <a:r>
              <a:rPr kumimoji="1" lang="en-US" altLang="ja-JP" dirty="0">
                <a:solidFill>
                  <a:schemeClr val="bg1"/>
                </a:solidFill>
              </a:rPr>
              <a:t>150m*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AB98704-239F-442E-9892-653B1EF99C36}"/>
              </a:ext>
            </a:extLst>
          </p:cNvPr>
          <p:cNvSpPr txBox="1"/>
          <p:nvPr/>
        </p:nvSpPr>
        <p:spPr>
          <a:xfrm>
            <a:off x="3213775" y="6626112"/>
            <a:ext cx="2608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*</a:t>
            </a:r>
            <a:r>
              <a:rPr kumimoji="1" lang="ja-JP" altLang="en-US" sz="1400" dirty="0"/>
              <a:t>観測高度によって少し変わる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60BAA3F-0268-4563-92A3-FA986D85E7D3}"/>
              </a:ext>
            </a:extLst>
          </p:cNvPr>
          <p:cNvSpPr txBox="1"/>
          <p:nvPr/>
        </p:nvSpPr>
        <p:spPr>
          <a:xfrm>
            <a:off x="5958395" y="2553966"/>
            <a:ext cx="3053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各望遠鏡の焦点面イメージ</a:t>
            </a:r>
          </a:p>
        </p:txBody>
      </p:sp>
      <p:sp>
        <p:nvSpPr>
          <p:cNvPr id="23" name="スライド番号プレースホルダー 1">
            <a:extLst>
              <a:ext uri="{FF2B5EF4-FFF2-40B4-BE49-F238E27FC236}">
                <a16:creationId xmlns:a16="http://schemas.microsoft.com/office/drawing/2014/main" id="{44969B14-2F57-4DB9-8961-2CF2A149C706}"/>
              </a:ext>
            </a:extLst>
          </p:cNvPr>
          <p:cNvSpPr txBox="1">
            <a:spLocks/>
          </p:cNvSpPr>
          <p:nvPr/>
        </p:nvSpPr>
        <p:spPr>
          <a:xfrm>
            <a:off x="7233811" y="657802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800" kern="120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A72D82E-1176-403F-8E08-525BF00209ED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0348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Symbol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大石理子</dc:creator>
  <cp:lastModifiedBy>大石理子</cp:lastModifiedBy>
  <cp:revision>1</cp:revision>
  <dcterms:created xsi:type="dcterms:W3CDTF">2018-02-22T06:25:06Z</dcterms:created>
  <dcterms:modified xsi:type="dcterms:W3CDTF">2018-02-22T06:25:53Z</dcterms:modified>
</cp:coreProperties>
</file>