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9"/>
  </p:notesMasterIdLst>
  <p:handoutMasterIdLst>
    <p:handoutMasterId r:id="rId40"/>
  </p:handoutMasterIdLst>
  <p:sldIdLst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12" r:id="rId12"/>
    <p:sldId id="313" r:id="rId13"/>
    <p:sldId id="314" r:id="rId14"/>
    <p:sldId id="315" r:id="rId15"/>
    <p:sldId id="331" r:id="rId16"/>
    <p:sldId id="332" r:id="rId17"/>
    <p:sldId id="333" r:id="rId18"/>
    <p:sldId id="334" r:id="rId19"/>
    <p:sldId id="335" r:id="rId20"/>
    <p:sldId id="336" r:id="rId21"/>
    <p:sldId id="325" r:id="rId22"/>
    <p:sldId id="326" r:id="rId23"/>
    <p:sldId id="327" r:id="rId24"/>
    <p:sldId id="328" r:id="rId25"/>
    <p:sldId id="329" r:id="rId26"/>
    <p:sldId id="330" r:id="rId27"/>
    <p:sldId id="289" r:id="rId28"/>
    <p:sldId id="310" r:id="rId29"/>
    <p:sldId id="341" r:id="rId30"/>
    <p:sldId id="305" r:id="rId31"/>
    <p:sldId id="307" r:id="rId32"/>
    <p:sldId id="308" r:id="rId33"/>
    <p:sldId id="309" r:id="rId34"/>
    <p:sldId id="303" r:id="rId35"/>
    <p:sldId id="300" r:id="rId36"/>
    <p:sldId id="304" r:id="rId37"/>
    <p:sldId id="340" r:id="rId38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72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576" userDrawn="1">
          <p15:clr>
            <a:srgbClr val="A4A3A4"/>
          </p15:clr>
        </p15:guide>
        <p15:guide id="7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424" autoAdjust="0"/>
  </p:normalViewPr>
  <p:slideViewPr>
    <p:cSldViewPr>
      <p:cViewPr>
        <p:scale>
          <a:sx n="210" d="100"/>
          <a:sy n="210" d="100"/>
        </p:scale>
        <p:origin x="-5238" y="-2676"/>
      </p:cViewPr>
      <p:guideLst>
        <p:guide orient="horz" pos="2160"/>
        <p:guide orient="horz" pos="1072"/>
        <p:guide orient="horz" pos="3888"/>
        <p:guide orient="horz" pos="368"/>
        <p:guide pos="2880"/>
        <p:guide pos="576"/>
        <p:guide pos="5472"/>
      </p:guideLst>
    </p:cSldViewPr>
  </p:slideViewPr>
  <p:outlineViewPr>
    <p:cViewPr>
      <p:scale>
        <a:sx n="33" d="100"/>
        <a:sy n="33" d="100"/>
      </p:scale>
      <p:origin x="0" y="-75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FE5B4EDC-59C0-49C7-8ADA-5A781B329E02}" type="datetimeFigureOut">
              <a:rPr kumimoji="1" lang="en-US" altLang="ja-JP"/>
              <a:t>3/8/2014</a:t>
            </a:fld>
            <a:endParaRPr kumimoji="1"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79429053-DC2A-4342-ADD4-2FD729D91E2C}" type="slidenum">
              <a:rPr kumimoji="1" lang="ja-JP"/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kumimoji="1" lang="ja-JP" sz="1200"/>
            </a:lvl1pPr>
          </a:lstStyle>
          <a:p>
            <a:endParaRPr kumimoji="1" 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kumimoji="1" lang="ja-JP" sz="1200"/>
            </a:lvl1pPr>
          </a:lstStyle>
          <a:p>
            <a:fld id="{F2D8D46A-B586-417D-BFBD-8C8FE0AAF762}" type="datetimeFigureOut">
              <a:t>2014/3/8</a:t>
            </a:fld>
            <a:endParaRPr kumimoji="1" lang="ja-JP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kumimoji="1" lang="ja-JP" dirty="0"/>
          </a:p>
        </p:txBody>
      </p:sp>
      <p:sp>
        <p:nvSpPr>
          <p:cNvPr id="5" name="メモ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kumimoji="1" lang="ja-JP" sz="1200"/>
            </a:lvl1pPr>
          </a:lstStyle>
          <a:p>
            <a:endParaRPr kumimoji="1"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kumimoji="1" lang="ja-JP" sz="1200"/>
            </a:lvl1pPr>
          </a:lstStyle>
          <a:p>
            <a:fld id="{3EBA5BD7-F043-4D1B-AA17-CD412FC534DE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kumimoji="1" lang="ja-JP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(14/03/08 12:02) -----</a:t>
            </a:r>
          </a:p>
          <a:p>
            <a:r>
              <a:rPr kumimoji="1" lang="ja-JP" altLang="en-US" dirty="0"/>
              <a:t>You all have heard about this many times.</a:t>
            </a:r>
          </a:p>
          <a:p>
            <a:r>
              <a:rPr kumimoji="1" lang="ja-JP" altLang="en-US" dirty="0"/>
              <a:t>I will briefly review the future of neutrinos.</a:t>
            </a:r>
          </a:p>
          <a:p>
            <a:r>
              <a:rPr kumimoji="1" lang="ja-JP" altLang="en-US" dirty="0"/>
              <a:t>They have three flavors. Here. electron type, muon type, and tauon type</a:t>
            </a:r>
          </a:p>
          <a:p>
            <a:r>
              <a:rPr kumimoji="1" lang="ja-JP" altLang="en-US" dirty="0"/>
              <a:t>Neutral. They have no charge.</a:t>
            </a:r>
          </a:p>
          <a:p>
            <a:r>
              <a:rPr kumimoji="1" lang="ja-JP" altLang="en-US" dirty="0"/>
              <a:t>Weak Interaction. Neutrinos rarely interact with other particles.</a:t>
            </a:r>
          </a:p>
          <a:p>
            <a:r>
              <a:rPr kumimoji="1" lang="ja-JP" altLang="en-US" dirty="0"/>
              <a:t>The mass is very small.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you all already know about this, </a:t>
            </a:r>
          </a:p>
          <a:p>
            <a:r>
              <a:rPr kumimoji="1" lang="ja-JP" altLang="en-US" dirty="0"/>
              <a:t>It is very difficult for us to detect neutrinos.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So, how can we detect neutrinos?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30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744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違いがしーた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変わるかくりつが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54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θ</a:t>
            </a:r>
            <a:r>
              <a:rPr kumimoji="1" lang="ja-JP" altLang="en-US" dirty="0" smtClean="0"/>
              <a:t>が先</a:t>
            </a:r>
            <a:endParaRPr kumimoji="1" lang="en-US" altLang="ja-JP" dirty="0" smtClean="0"/>
          </a:p>
          <a:p>
            <a:r>
              <a:rPr kumimoji="1" lang="en-US" altLang="ja-JP" dirty="0" smtClean="0"/>
              <a:t>matrix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大と小を強調</a:t>
            </a:r>
            <a:endParaRPr kumimoji="1" lang="en-US" altLang="ja-JP" dirty="0" smtClean="0"/>
          </a:p>
          <a:p>
            <a:r>
              <a:rPr kumimoji="1" lang="ja-JP" altLang="en-US" dirty="0" smtClean="0"/>
              <a:t>後半一気に他にもいろいろあります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75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We can detect neutrino at </a:t>
            </a:r>
            <a:r>
              <a:rPr kumimoji="1" lang="en-US" altLang="ja-JP" dirty="0" err="1" smtClean="0"/>
              <a:t>superKamiokande</a:t>
            </a:r>
            <a:r>
              <a:rPr kumimoji="1" lang="en-US" altLang="ja-JP" dirty="0" smtClean="0"/>
              <a:t>.</a:t>
            </a:r>
            <a:r>
              <a:rPr kumimoji="1" lang="en-US" altLang="ja-JP" baseline="0" dirty="0" smtClean="0"/>
              <a:t> It is 1km under the ground. The reason is that  </a:t>
            </a:r>
            <a:r>
              <a:rPr kumimoji="1" lang="en-US" altLang="ja-JP" sz="1600" dirty="0" smtClean="0"/>
              <a:t>We can block </a:t>
            </a:r>
            <a:r>
              <a:rPr kumimoji="1" lang="en-US" altLang="ja-JP" sz="1600" dirty="0" err="1" smtClean="0">
                <a:solidFill>
                  <a:prstClr val="white"/>
                </a:solidFill>
              </a:rPr>
              <a:t>muons</a:t>
            </a:r>
            <a:r>
              <a:rPr kumimoji="1" lang="en-US" altLang="ja-JP" sz="1600" dirty="0" smtClean="0">
                <a:solidFill>
                  <a:prstClr val="white"/>
                </a:solidFill>
              </a:rPr>
              <a:t> that originate from  cosmic ray. </a:t>
            </a:r>
            <a:r>
              <a:rPr kumimoji="1" lang="en-US" altLang="ja-JP" baseline="0" dirty="0" smtClean="0"/>
              <a:t>Inner tank, there are about 11,000 PMTs, PMT stands for </a:t>
            </a:r>
            <a:r>
              <a:rPr lang="en-US" altLang="ja-JP" sz="1600" dirty="0" err="1" smtClean="0"/>
              <a:t>PhotoMultiplier</a:t>
            </a:r>
            <a:r>
              <a:rPr lang="en-US" altLang="ja-JP" sz="1600" dirty="0" smtClean="0"/>
              <a:t>-tube</a:t>
            </a:r>
            <a:r>
              <a:rPr kumimoji="1" lang="en-US" altLang="ja-JP" baseline="0" dirty="0" smtClean="0"/>
              <a:t>, these detect neutrinos. And outer tank there are about 2,000 smaller PMTs, these </a:t>
            </a:r>
            <a:r>
              <a:rPr kumimoji="1" lang="en-US" altLang="ja-JP" sz="1600" dirty="0" smtClean="0">
                <a:solidFill>
                  <a:prstClr val="white"/>
                </a:solidFill>
              </a:rPr>
              <a:t>distinguish neutrinos from </a:t>
            </a:r>
            <a:r>
              <a:rPr kumimoji="1" lang="en-US" altLang="ja-JP" sz="1600" dirty="0" err="1" smtClean="0">
                <a:solidFill>
                  <a:prstClr val="white"/>
                </a:solidFill>
              </a:rPr>
              <a:t>muons</a:t>
            </a:r>
            <a:r>
              <a:rPr kumimoji="1" lang="en-US" altLang="ja-JP" sz="1600" dirty="0" smtClean="0">
                <a:solidFill>
                  <a:prstClr val="white"/>
                </a:solidFill>
              </a:rPr>
              <a:t> coming from outside.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67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 smtClean="0"/>
              <a:t>Then</a:t>
            </a:r>
            <a:r>
              <a:rPr kumimoji="1" lang="en-US" altLang="ja-JP" sz="1600" baseline="0" dirty="0" smtClean="0"/>
              <a:t> I explain how we detect neutrinos.</a:t>
            </a:r>
            <a:endParaRPr kumimoji="1" lang="en-US" altLang="ja-JP" sz="1600" dirty="0" smtClean="0"/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 smtClean="0"/>
              <a:t>This Feynman diagram shows inverse beta decay. Neutrinos interact with particle in water.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dirty="0" smtClean="0"/>
              <a:t>→ </a:t>
            </a:r>
            <a:r>
              <a:rPr kumimoji="1" lang="en-US" altLang="ja-JP" sz="1600" dirty="0" smtClean="0">
                <a:solidFill>
                  <a:prstClr val="white"/>
                </a:solidFill>
              </a:rPr>
              <a:t>SK detect Cherenkov light that is created when a charged particle travels faster than the speed of light in water.</a:t>
            </a:r>
            <a:endParaRPr kumimoji="1" lang="ja-JP" altLang="en-US" sz="1600" dirty="0" smtClean="0">
              <a:solidFill>
                <a:prstClr val="white"/>
              </a:solidFill>
            </a:endParaRP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dirty="0" smtClean="0"/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Next look at this event display. Coloring means that red is stronger light and blue is weaker light. </a:t>
            </a: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 smtClean="0"/>
              <a:t>First we measure timing of detection, then</a:t>
            </a: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 smtClean="0"/>
              <a:t>Vertex position is found by light detected timing. After finding ring , we can find neutrino traveling direction and energy.</a:t>
            </a:r>
            <a:endParaRPr kumimoji="1" lang="ja-JP" altLang="en-US" sz="16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75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 smtClean="0"/>
              <a:t>To measure the light energy, we use PMTs at SK. </a:t>
            </a:r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dirty="0" smtClean="0"/>
              <a:t>The signal multiplies process is that First, photon knock out free electrons through photoelectric effect. Then these electrons accelerated across a large voltage and knock out even more electrons. </a:t>
            </a:r>
            <a:endParaRPr kumimoji="1" lang="ja-JP" altLang="en-US" sz="1600" dirty="0" smtClean="0"/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 future</a:t>
            </a:r>
            <a:r>
              <a:rPr kumimoji="1" lang="en-US" altLang="ja-JP" baseline="0" dirty="0" smtClean="0"/>
              <a:t> </a:t>
            </a:r>
            <a:r>
              <a:rPr kumimoji="1" lang="en-US" altLang="ja-JP" sz="1600" dirty="0" smtClean="0"/>
              <a:t>HK might uses HPD instead of PMT for detector. HPD accomplish superior performance in low cost.</a:t>
            </a:r>
            <a:endParaRPr kumimoji="1" lang="ja-JP" altLang="en-US" sz="1600" dirty="0" smtClean="0"/>
          </a:p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aseline="0" dirty="0" smtClean="0"/>
              <a:t>In our experiment, we used HPD for detector.</a:t>
            </a:r>
            <a:endParaRPr kumimoji="1" lang="ja-JP" altLang="en-US" sz="16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06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 I want to talk about one of our task, analyzing</a:t>
            </a:r>
            <a:r>
              <a:rPr kumimoji="1" lang="en-US" altLang="ja-JP" baseline="0" dirty="0" smtClean="0"/>
              <a:t> actual T2K data. We used data acquired in T2K experiment to find mix angle theta13 and estimated error and confidence level of theta13 existence.</a:t>
            </a:r>
          </a:p>
          <a:p>
            <a:r>
              <a:rPr kumimoji="1" lang="en-US" altLang="ja-JP" dirty="0" smtClean="0"/>
              <a:t>First, let’s talk about a</a:t>
            </a:r>
            <a:r>
              <a:rPr kumimoji="1" lang="en-US" altLang="ja-JP" baseline="0" dirty="0" smtClean="0"/>
              <a:t> method to determine theta13.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030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you know, we use statistical method, “most likelihood method”. Simply talking this means that we determine parameters by making a possibility for getting exact result acquired in an experiment to be maximum. This time, we have T2K data, electron-neutrino numbers 28 and incident </a:t>
            </a:r>
            <a:r>
              <a:rPr kumimoji="1" lang="en-US" altLang="ja-JP" baseline="0" dirty="0" err="1" smtClean="0"/>
              <a:t>muon</a:t>
            </a:r>
            <a:r>
              <a:rPr kumimoji="1" lang="en-US" altLang="ja-JP" baseline="0" dirty="0" smtClean="0"/>
              <a:t>-neutrino numbers known by . 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altLang="ja-JP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042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対角線"/>
          <p:cNvGrpSpPr/>
          <p:nvPr/>
        </p:nvGrpSpPr>
        <p:grpSpPr>
          <a:xfrm>
            <a:off x="5638803" y="4145286"/>
            <a:ext cx="3515503" cy="2731407"/>
            <a:chOff x="5638800" y="3108960"/>
            <a:chExt cx="3515503" cy="2048555"/>
          </a:xfrm>
        </p:grpSpPr>
        <p:cxnSp>
          <p:nvCxnSpPr>
            <p:cNvPr id="14" name="直線コネクタ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下罫線"/>
          <p:cNvGrpSpPr/>
          <p:nvPr/>
        </p:nvGrpSpPr>
        <p:grpSpPr>
          <a:xfrm>
            <a:off x="-6687" y="6057154"/>
            <a:ext cx="4125119" cy="820207"/>
            <a:chOff x="-6689" y="4553748"/>
            <a:chExt cx="4125119" cy="615155"/>
          </a:xfrm>
        </p:grpSpPr>
        <p:sp>
          <p:nvSpPr>
            <p:cNvPr id="9" name="フリーフォーム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350" dirty="0"/>
            </a:p>
          </p:txBody>
        </p:sp>
        <p:sp>
          <p:nvSpPr>
            <p:cNvPr id="10" name="フリーフォーム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350" dirty="0"/>
            </a:p>
          </p:txBody>
        </p:sp>
        <p:sp>
          <p:nvSpPr>
            <p:cNvPr id="11" name="フリーフォーム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ja-JP" altLang="en-US" sz="1350" dirty="0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9200" y="584205"/>
            <a:ext cx="6553200" cy="2000251"/>
          </a:xfrm>
        </p:spPr>
        <p:txBody>
          <a:bodyPr>
            <a:normAutofit/>
          </a:bodyPr>
          <a:lstStyle>
            <a:lvl1pPr latinLnBrk="0">
              <a:defRPr kumimoji="1" lang="ja-JP" sz="3038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19200" y="2616200"/>
            <a:ext cx="6553200" cy="1752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kumimoji="1" lang="ja-JP" sz="1576" cap="all" spc="113" baseline="0">
                <a:solidFill>
                  <a:schemeClr val="accent1"/>
                </a:solidFill>
              </a:defRPr>
            </a:lvl1pPr>
            <a:lvl2pPr marL="342932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2pPr>
            <a:lvl3pPr marL="685863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3pPr>
            <a:lvl4pPr marL="1028795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4pPr>
            <a:lvl5pPr marL="1371725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5pPr>
            <a:lvl6pPr marL="1714658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6pPr>
            <a:lvl7pPr marL="2057588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7pPr>
            <a:lvl8pPr marL="2400520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8pPr>
            <a:lvl9pPr marL="2743451" indent="0" algn="ctr" latinLnBrk="0">
              <a:buNone/>
              <a:defRPr kumimoji="1" lang="ja-JP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22" name="日付プレースホルダー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23" name="フッター プレースホルダー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 baseline="0"/>
            </a:lvl8pPr>
            <a:lvl9pPr latinLnBrk="0">
              <a:defRPr kumimoji="1" lang="ja-JP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84200"/>
            <a:ext cx="2057400" cy="55880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584200"/>
            <a:ext cx="5562600" cy="5588000"/>
          </a:xfrm>
        </p:spPr>
        <p:txBody>
          <a:bodyPr vert="eaVert"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kumimoji="1" lang="ja-JP"/>
            </a:lvl5pPr>
            <a:lvl6pPr latinLnBrk="0">
              <a:defRPr kumimoji="1" lang="ja-JP"/>
            </a:lvl6pPr>
            <a:lvl7pPr latinLnBrk="0">
              <a:defRPr kumimoji="1" lang="ja-JP"/>
            </a:lvl7pPr>
            <a:lvl8pPr latinLnBrk="0">
              <a:defRPr kumimoji="1" lang="ja-JP"/>
            </a:lvl8pPr>
            <a:lvl9pPr latinLnBrk="0">
              <a:defRPr kumimoji="1" lang="ja-JP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209806"/>
            <a:ext cx="6705600" cy="2764335"/>
          </a:xfrm>
        </p:spPr>
        <p:txBody>
          <a:bodyPr anchor="b">
            <a:normAutofit/>
          </a:bodyPr>
          <a:lstStyle>
            <a:lvl1pPr algn="l" latinLnBrk="0">
              <a:defRPr kumimoji="1" lang="ja-JP" sz="3038" b="0" cap="none" baseline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19200" y="4951271"/>
            <a:ext cx="5303520" cy="1220933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576" cap="all" spc="113" baseline="0">
                <a:solidFill>
                  <a:schemeClr val="accent1"/>
                </a:solidFill>
              </a:defRPr>
            </a:lvl1pPr>
            <a:lvl2pPr marL="342932" indent="0" latinLnBrk="0">
              <a:buNone/>
              <a:defRPr kumimoji="1" lang="ja-JP" sz="1350">
                <a:solidFill>
                  <a:schemeClr val="tx1">
                    <a:tint val="75000"/>
                  </a:schemeClr>
                </a:solidFill>
              </a:defRPr>
            </a:lvl2pPr>
            <a:lvl3pPr marL="685863" indent="0" latinLnBrk="0">
              <a:buNone/>
              <a:defRPr kumimoji="1" lang="ja-JP" sz="1181">
                <a:solidFill>
                  <a:schemeClr val="tx1">
                    <a:tint val="75000"/>
                  </a:schemeClr>
                </a:solidFill>
              </a:defRPr>
            </a:lvl3pPr>
            <a:lvl4pPr marL="1028795" indent="0" latinLnBrk="0">
              <a:buNone/>
              <a:defRPr kumimoji="1" lang="ja-JP" sz="1069">
                <a:solidFill>
                  <a:schemeClr val="tx1">
                    <a:tint val="75000"/>
                  </a:schemeClr>
                </a:solidFill>
              </a:defRPr>
            </a:lvl4pPr>
            <a:lvl5pPr marL="1371725" indent="0" latinLnBrk="0">
              <a:buNone/>
              <a:defRPr kumimoji="1" lang="ja-JP" sz="1069">
                <a:solidFill>
                  <a:schemeClr val="tx1">
                    <a:tint val="75000"/>
                  </a:schemeClr>
                </a:solidFill>
              </a:defRPr>
            </a:lvl5pPr>
            <a:lvl6pPr marL="1714658" indent="0" latinLnBrk="0">
              <a:buNone/>
              <a:defRPr kumimoji="1" lang="ja-JP" sz="1069">
                <a:solidFill>
                  <a:schemeClr val="tx1">
                    <a:tint val="75000"/>
                  </a:schemeClr>
                </a:solidFill>
              </a:defRPr>
            </a:lvl6pPr>
            <a:lvl7pPr marL="2057588" indent="0" latinLnBrk="0">
              <a:buNone/>
              <a:defRPr kumimoji="1" lang="ja-JP" sz="1069">
                <a:solidFill>
                  <a:schemeClr val="tx1">
                    <a:tint val="75000"/>
                  </a:schemeClr>
                </a:solidFill>
              </a:defRPr>
            </a:lvl7pPr>
            <a:lvl8pPr marL="2400520" indent="0" latinLnBrk="0">
              <a:buNone/>
              <a:defRPr kumimoji="1" lang="ja-JP" sz="1069">
                <a:solidFill>
                  <a:schemeClr val="tx1">
                    <a:tint val="75000"/>
                  </a:schemeClr>
                </a:solidFill>
              </a:defRPr>
            </a:lvl8pPr>
            <a:lvl9pPr marL="2743451" indent="0" latinLnBrk="0">
              <a:buNone/>
              <a:defRPr kumimoji="1" lang="ja-JP" sz="10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  <p:grpSp>
        <p:nvGrpSpPr>
          <p:cNvPr id="11" name="対角線"/>
          <p:cNvGrpSpPr/>
          <p:nvPr/>
        </p:nvGrpSpPr>
        <p:grpSpPr>
          <a:xfrm>
            <a:off x="5638803" y="4145286"/>
            <a:ext cx="3515503" cy="2731407"/>
            <a:chOff x="5638800" y="3108960"/>
            <a:chExt cx="3515503" cy="2048555"/>
          </a:xfrm>
        </p:grpSpPr>
        <p:cxnSp>
          <p:nvCxnSpPr>
            <p:cNvPr id="12" name="直線コネクタ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3810000" cy="4465320"/>
          </a:xfrm>
        </p:spPr>
        <p:txBody>
          <a:bodyPr>
            <a:normAutofit/>
          </a:bodyPr>
          <a:lstStyle>
            <a:lvl1pPr latinLnBrk="0">
              <a:defRPr kumimoji="1" lang="ja-JP" sz="1576"/>
            </a:lvl1pPr>
            <a:lvl2pPr latinLnBrk="0">
              <a:defRPr kumimoji="1" lang="ja-JP" sz="1350"/>
            </a:lvl2pPr>
            <a:lvl3pPr latinLnBrk="0">
              <a:defRPr kumimoji="1" lang="ja-JP" sz="1125"/>
            </a:lvl3pPr>
            <a:lvl4pPr latinLnBrk="0">
              <a:defRPr kumimoji="1" lang="ja-JP" sz="1125"/>
            </a:lvl4pPr>
            <a:lvl5pPr latinLnBrk="0">
              <a:defRPr kumimoji="1" lang="ja-JP" sz="1125"/>
            </a:lvl5pPr>
            <a:lvl6pPr latinLnBrk="0">
              <a:defRPr kumimoji="1" lang="ja-JP" sz="1125"/>
            </a:lvl6pPr>
            <a:lvl7pPr latinLnBrk="0">
              <a:defRPr kumimoji="1" lang="ja-JP" sz="1125"/>
            </a:lvl7pPr>
            <a:lvl8pPr latinLnBrk="0">
              <a:defRPr kumimoji="1" lang="ja-JP" sz="1125" baseline="0"/>
            </a:lvl8pPr>
            <a:lvl9pPr latinLnBrk="0">
              <a:defRPr kumimoji="1" lang="ja-JP" sz="1125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76801" y="1706880"/>
            <a:ext cx="3810000" cy="4465320"/>
          </a:xfrm>
        </p:spPr>
        <p:txBody>
          <a:bodyPr>
            <a:normAutofit/>
          </a:bodyPr>
          <a:lstStyle>
            <a:lvl1pPr latinLnBrk="0">
              <a:defRPr kumimoji="1" lang="ja-JP" sz="1576"/>
            </a:lvl1pPr>
            <a:lvl2pPr latinLnBrk="0">
              <a:defRPr kumimoji="1" lang="ja-JP" sz="1350"/>
            </a:lvl2pPr>
            <a:lvl3pPr latinLnBrk="0">
              <a:defRPr kumimoji="1" lang="ja-JP" sz="1125"/>
            </a:lvl3pPr>
            <a:lvl4pPr latinLnBrk="0">
              <a:defRPr kumimoji="1" lang="ja-JP" sz="1125"/>
            </a:lvl4pPr>
            <a:lvl5pPr latinLnBrk="0">
              <a:defRPr kumimoji="1" lang="ja-JP" sz="1125"/>
            </a:lvl5pPr>
            <a:lvl6pPr latinLnBrk="0">
              <a:defRPr kumimoji="1" lang="ja-JP" sz="1125"/>
            </a:lvl6pPr>
            <a:lvl7pPr latinLnBrk="0">
              <a:defRPr kumimoji="1" lang="ja-JP" sz="1125"/>
            </a:lvl7pPr>
            <a:lvl8pPr latinLnBrk="0">
              <a:defRPr kumimoji="1" lang="ja-JP" sz="1125"/>
            </a:lvl8pPr>
            <a:lvl9pPr latinLnBrk="0">
              <a:defRPr kumimoji="1" lang="ja-JP"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</p:spPr>
        <p:txBody>
          <a:bodyPr/>
          <a:lstStyle>
            <a:lvl1pPr latinLnBrk="0">
              <a:defRPr kumimoji="1" lang="ja-JP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9144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576" b="0" cap="all" spc="113" baseline="0">
                <a:solidFill>
                  <a:schemeClr val="accent1"/>
                </a:solidFill>
              </a:defRPr>
            </a:lvl1pPr>
            <a:lvl2pPr marL="342932" indent="0" latinLnBrk="0">
              <a:buNone/>
              <a:defRPr kumimoji="1" lang="ja-JP" sz="1520" b="1"/>
            </a:lvl2pPr>
            <a:lvl3pPr marL="685863" indent="0" latinLnBrk="0">
              <a:buNone/>
              <a:defRPr kumimoji="1" lang="ja-JP" sz="1350" b="1"/>
            </a:lvl3pPr>
            <a:lvl4pPr marL="1028795" indent="0" latinLnBrk="0">
              <a:buNone/>
              <a:defRPr kumimoji="1" lang="ja-JP" sz="1181" b="1"/>
            </a:lvl4pPr>
            <a:lvl5pPr marL="1371725" indent="0" latinLnBrk="0">
              <a:buNone/>
              <a:defRPr kumimoji="1" lang="ja-JP" sz="1181" b="1"/>
            </a:lvl5pPr>
            <a:lvl6pPr marL="1714658" indent="0" latinLnBrk="0">
              <a:buNone/>
              <a:defRPr kumimoji="1" lang="ja-JP" sz="1181" b="1"/>
            </a:lvl6pPr>
            <a:lvl7pPr marL="2057588" indent="0" latinLnBrk="0">
              <a:buNone/>
              <a:defRPr kumimoji="1" lang="ja-JP" sz="1181" b="1"/>
            </a:lvl7pPr>
            <a:lvl8pPr marL="2400520" indent="0" latinLnBrk="0">
              <a:buNone/>
              <a:defRPr kumimoji="1" lang="ja-JP" sz="1181" b="1"/>
            </a:lvl8pPr>
            <a:lvl9pPr marL="2743451" indent="0" latinLnBrk="0">
              <a:buNone/>
              <a:defRPr kumimoji="1" lang="ja-JP" sz="118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14401" y="2717800"/>
            <a:ext cx="3810000" cy="3454400"/>
          </a:xfrm>
        </p:spPr>
        <p:txBody>
          <a:bodyPr>
            <a:noAutofit/>
          </a:bodyPr>
          <a:lstStyle>
            <a:lvl1pPr latinLnBrk="0">
              <a:defRPr kumimoji="1" lang="ja-JP" sz="1576"/>
            </a:lvl1pPr>
            <a:lvl2pPr latinLnBrk="0">
              <a:defRPr kumimoji="1" lang="ja-JP" sz="1350"/>
            </a:lvl2pPr>
            <a:lvl3pPr latinLnBrk="0">
              <a:defRPr kumimoji="1" lang="ja-JP" sz="1125"/>
            </a:lvl3pPr>
            <a:lvl4pPr latinLnBrk="0">
              <a:defRPr kumimoji="1" lang="ja-JP" sz="1125"/>
            </a:lvl4pPr>
            <a:lvl5pPr latinLnBrk="0">
              <a:defRPr kumimoji="1" lang="ja-JP" sz="1125"/>
            </a:lvl5pPr>
            <a:lvl6pPr latinLnBrk="0">
              <a:defRPr kumimoji="1" lang="ja-JP" sz="1125"/>
            </a:lvl6pPr>
            <a:lvl7pPr latinLnBrk="0">
              <a:defRPr kumimoji="1" lang="ja-JP" sz="1125" baseline="0"/>
            </a:lvl7pPr>
            <a:lvl8pPr latinLnBrk="0">
              <a:defRPr kumimoji="1" lang="ja-JP" sz="1125" baseline="0"/>
            </a:lvl8pPr>
            <a:lvl9pPr latinLnBrk="0">
              <a:defRPr kumimoji="1" lang="ja-JP" sz="1125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9144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kumimoji="1" lang="ja-JP" sz="1576" b="0" cap="all" spc="113" baseline="0">
                <a:solidFill>
                  <a:schemeClr val="accent1"/>
                </a:solidFill>
              </a:defRPr>
            </a:lvl1pPr>
            <a:lvl2pPr marL="342932" indent="0" latinLnBrk="0">
              <a:buNone/>
              <a:defRPr kumimoji="1" lang="ja-JP" sz="1520" b="1"/>
            </a:lvl2pPr>
            <a:lvl3pPr marL="685863" indent="0" latinLnBrk="0">
              <a:buNone/>
              <a:defRPr kumimoji="1" lang="ja-JP" sz="1350" b="1"/>
            </a:lvl3pPr>
            <a:lvl4pPr marL="1028795" indent="0" latinLnBrk="0">
              <a:buNone/>
              <a:defRPr kumimoji="1" lang="ja-JP" sz="1181" b="1"/>
            </a:lvl4pPr>
            <a:lvl5pPr marL="1371725" indent="0" latinLnBrk="0">
              <a:buNone/>
              <a:defRPr kumimoji="1" lang="ja-JP" sz="1181" b="1"/>
            </a:lvl5pPr>
            <a:lvl6pPr marL="1714658" indent="0" latinLnBrk="0">
              <a:buNone/>
              <a:defRPr kumimoji="1" lang="ja-JP" sz="1181" b="1"/>
            </a:lvl6pPr>
            <a:lvl7pPr marL="2057588" indent="0" latinLnBrk="0">
              <a:buNone/>
              <a:defRPr kumimoji="1" lang="ja-JP" sz="1181" b="1"/>
            </a:lvl7pPr>
            <a:lvl8pPr marL="2400520" indent="0" latinLnBrk="0">
              <a:buNone/>
              <a:defRPr kumimoji="1" lang="ja-JP" sz="1181" b="1"/>
            </a:lvl8pPr>
            <a:lvl9pPr marL="2743451" indent="0" latinLnBrk="0">
              <a:buNone/>
              <a:defRPr kumimoji="1" lang="ja-JP" sz="1181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6801" y="2717800"/>
            <a:ext cx="3810000" cy="3454400"/>
          </a:xfrm>
        </p:spPr>
        <p:txBody>
          <a:bodyPr>
            <a:noAutofit/>
          </a:bodyPr>
          <a:lstStyle>
            <a:lvl1pPr latinLnBrk="0">
              <a:defRPr kumimoji="1" lang="ja-JP" sz="1576"/>
            </a:lvl1pPr>
            <a:lvl2pPr latinLnBrk="0">
              <a:defRPr kumimoji="1" lang="ja-JP" sz="1350"/>
            </a:lvl2pPr>
            <a:lvl3pPr latinLnBrk="0">
              <a:defRPr kumimoji="1" lang="ja-JP" sz="1125"/>
            </a:lvl3pPr>
            <a:lvl4pPr latinLnBrk="0">
              <a:defRPr kumimoji="1" lang="ja-JP" sz="1125"/>
            </a:lvl4pPr>
            <a:lvl5pPr latinLnBrk="0">
              <a:defRPr kumimoji="1" lang="ja-JP" sz="1125"/>
            </a:lvl5pPr>
            <a:lvl6pPr latinLnBrk="0">
              <a:defRPr kumimoji="1" lang="ja-JP" sz="1125" baseline="0"/>
            </a:lvl6pPr>
            <a:lvl7pPr latinLnBrk="0">
              <a:defRPr kumimoji="1" lang="ja-JP" sz="1125" baseline="0"/>
            </a:lvl7pPr>
            <a:lvl8pPr latinLnBrk="0">
              <a:defRPr kumimoji="1" lang="ja-JP" sz="1125" baseline="0"/>
            </a:lvl8pPr>
            <a:lvl9pPr latinLnBrk="0">
              <a:defRPr kumimoji="1" lang="ja-JP" sz="1125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 latinLnBrk="0">
              <a:defRPr kumimoji="1" lang="ja-JP" sz="1576" b="0" cap="all" spc="113" baseline="0">
                <a:solidFill>
                  <a:schemeClr val="accent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14800" y="584200"/>
            <a:ext cx="4572000" cy="5588000"/>
          </a:xfrm>
        </p:spPr>
        <p:txBody>
          <a:bodyPr>
            <a:normAutofit/>
          </a:bodyPr>
          <a:lstStyle>
            <a:lvl1pPr latinLnBrk="0">
              <a:defRPr kumimoji="1" lang="ja-JP" sz="1576"/>
            </a:lvl1pPr>
            <a:lvl2pPr latinLnBrk="0">
              <a:defRPr kumimoji="1" lang="ja-JP" sz="1350"/>
            </a:lvl2pPr>
            <a:lvl3pPr latinLnBrk="0">
              <a:defRPr kumimoji="1" lang="ja-JP" sz="1125"/>
            </a:lvl3pPr>
            <a:lvl4pPr latinLnBrk="0">
              <a:defRPr kumimoji="1" lang="ja-JP" sz="1125"/>
            </a:lvl4pPr>
            <a:lvl5pPr latinLnBrk="0">
              <a:defRPr kumimoji="1" lang="ja-JP" sz="1125"/>
            </a:lvl5pPr>
            <a:lvl6pPr latinLnBrk="0">
              <a:defRPr kumimoji="1" lang="ja-JP" sz="1125"/>
            </a:lvl6pPr>
            <a:lvl7pPr latinLnBrk="0">
              <a:defRPr kumimoji="1" lang="ja-JP" sz="1125"/>
            </a:lvl7pPr>
            <a:lvl8pPr latinLnBrk="0">
              <a:defRPr kumimoji="1" lang="ja-JP" sz="1125" baseline="0"/>
            </a:lvl8pPr>
            <a:lvl9pPr latinLnBrk="0">
              <a:defRPr kumimoji="1" lang="ja-JP" sz="1125" baseline="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125"/>
            </a:lvl1pPr>
            <a:lvl2pPr marL="342932" indent="0" latinLnBrk="0">
              <a:buNone/>
              <a:defRPr kumimoji="1" lang="ja-JP" sz="900"/>
            </a:lvl2pPr>
            <a:lvl3pPr marL="685863" indent="0" latinLnBrk="0">
              <a:buNone/>
              <a:defRPr kumimoji="1" lang="ja-JP" sz="731"/>
            </a:lvl3pPr>
            <a:lvl4pPr marL="1028795" indent="0" latinLnBrk="0">
              <a:buNone/>
              <a:defRPr kumimoji="1" lang="ja-JP" sz="675"/>
            </a:lvl4pPr>
            <a:lvl5pPr marL="1371725" indent="0" latinLnBrk="0">
              <a:buNone/>
              <a:defRPr kumimoji="1" lang="ja-JP" sz="675"/>
            </a:lvl5pPr>
            <a:lvl6pPr marL="1714658" indent="0" latinLnBrk="0">
              <a:buNone/>
              <a:defRPr kumimoji="1" lang="ja-JP" sz="675"/>
            </a:lvl6pPr>
            <a:lvl7pPr marL="2057588" indent="0" latinLnBrk="0">
              <a:buNone/>
              <a:defRPr kumimoji="1" lang="ja-JP" sz="675"/>
            </a:lvl7pPr>
            <a:lvl8pPr marL="2400520" indent="0" latinLnBrk="0">
              <a:buNone/>
              <a:defRPr kumimoji="1" lang="ja-JP" sz="675"/>
            </a:lvl8pPr>
            <a:lvl9pPr marL="2743451" indent="0" latinLnBrk="0">
              <a:buNone/>
              <a:defRPr kumimoji="1" lang="ja-JP"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1701800"/>
            <a:ext cx="3048000" cy="2438400"/>
          </a:xfrm>
        </p:spPr>
        <p:txBody>
          <a:bodyPr anchor="b">
            <a:normAutofit/>
          </a:bodyPr>
          <a:lstStyle>
            <a:lvl1pPr algn="l" latinLnBrk="0">
              <a:defRPr kumimoji="1" lang="ja-JP" sz="1576" b="0" cap="all" spc="113" baseline="0">
                <a:solidFill>
                  <a:schemeClr val="accent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114800" y="584200"/>
            <a:ext cx="4572000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latinLnBrk="0">
              <a:buNone/>
              <a:defRPr kumimoji="1" lang="ja-JP" sz="1576"/>
            </a:lvl1pPr>
            <a:lvl2pPr marL="342932" indent="0" latinLnBrk="0">
              <a:buNone/>
              <a:defRPr kumimoji="1" lang="ja-JP" sz="2082"/>
            </a:lvl2pPr>
            <a:lvl3pPr marL="685863" indent="0" latinLnBrk="0">
              <a:buNone/>
              <a:defRPr kumimoji="1" lang="ja-JP" sz="1801"/>
            </a:lvl3pPr>
            <a:lvl4pPr marL="1028795" indent="0" latinLnBrk="0">
              <a:buNone/>
              <a:defRPr kumimoji="1" lang="ja-JP" sz="1520"/>
            </a:lvl4pPr>
            <a:lvl5pPr marL="1371725" indent="0" latinLnBrk="0">
              <a:buNone/>
              <a:defRPr kumimoji="1" lang="ja-JP" sz="1520"/>
            </a:lvl5pPr>
            <a:lvl6pPr marL="1714658" indent="0" latinLnBrk="0">
              <a:buNone/>
              <a:defRPr kumimoji="1" lang="ja-JP" sz="1520"/>
            </a:lvl6pPr>
            <a:lvl7pPr marL="2057588" indent="0" latinLnBrk="0">
              <a:buNone/>
              <a:defRPr kumimoji="1" lang="ja-JP" sz="1520"/>
            </a:lvl7pPr>
            <a:lvl8pPr marL="2400520" indent="0" latinLnBrk="0">
              <a:buNone/>
              <a:defRPr kumimoji="1" lang="ja-JP" sz="1520"/>
            </a:lvl8pPr>
            <a:lvl9pPr marL="2743451" indent="0" latinLnBrk="0">
              <a:buNone/>
              <a:defRPr kumimoji="1" lang="ja-JP" sz="1520"/>
            </a:lvl9pPr>
          </a:lstStyle>
          <a:p>
            <a:r>
              <a:rPr kumimoji="1" lang="ja-JP" altLang="en-US" dirty="0" smtClean="0"/>
              <a:t>図を追加</a:t>
            </a:r>
            <a:endParaRPr kumimoji="1" lang="ja-JP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914400" y="4241800"/>
            <a:ext cx="3048000" cy="1930400"/>
          </a:xfrm>
        </p:spPr>
        <p:txBody>
          <a:bodyPr>
            <a:normAutofit/>
          </a:bodyPr>
          <a:lstStyle>
            <a:lvl1pPr marL="0" indent="0" latinLnBrk="0">
              <a:buNone/>
              <a:defRPr kumimoji="1" lang="ja-JP" sz="1125"/>
            </a:lvl1pPr>
            <a:lvl2pPr marL="342932" indent="0" latinLnBrk="0">
              <a:buNone/>
              <a:defRPr kumimoji="1" lang="ja-JP" sz="900"/>
            </a:lvl2pPr>
            <a:lvl3pPr marL="685863" indent="0" latinLnBrk="0">
              <a:buNone/>
              <a:defRPr kumimoji="1" lang="ja-JP" sz="731"/>
            </a:lvl3pPr>
            <a:lvl4pPr marL="1028795" indent="0" latinLnBrk="0">
              <a:buNone/>
              <a:defRPr kumimoji="1" lang="ja-JP" sz="675"/>
            </a:lvl4pPr>
            <a:lvl5pPr marL="1371725" indent="0" latinLnBrk="0">
              <a:buNone/>
              <a:defRPr kumimoji="1" lang="ja-JP" sz="675"/>
            </a:lvl5pPr>
            <a:lvl6pPr marL="1714658" indent="0" latinLnBrk="0">
              <a:buNone/>
              <a:defRPr kumimoji="1" lang="ja-JP" sz="675"/>
            </a:lvl6pPr>
            <a:lvl7pPr marL="2057588" indent="0" latinLnBrk="0">
              <a:buNone/>
              <a:defRPr kumimoji="1" lang="ja-JP" sz="675"/>
            </a:lvl7pPr>
            <a:lvl8pPr marL="2400520" indent="0" latinLnBrk="0">
              <a:buNone/>
              <a:defRPr kumimoji="1" lang="ja-JP" sz="675"/>
            </a:lvl8pPr>
            <a:lvl9pPr marL="2743451" indent="0" latinLnBrk="0">
              <a:buNone/>
              <a:defRPr kumimoji="1" lang="ja-JP" sz="67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t>2014/3/8</a:t>
            </a:fld>
            <a:endParaRPr kumimoji="1" 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t>‹#›</a:t>
            </a:fld>
            <a:endParaRPr kumimoji="1" lang="ja-JP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左の線"/>
          <p:cNvGrpSpPr/>
          <p:nvPr/>
        </p:nvGrpSpPr>
        <p:grpSpPr>
          <a:xfrm>
            <a:off x="-11904" y="-3174"/>
            <a:ext cx="615155" cy="5229225"/>
            <a:chOff x="-11906" y="-2381"/>
            <a:chExt cx="615155" cy="3921919"/>
          </a:xfrm>
        </p:grpSpPr>
        <p:sp>
          <p:nvSpPr>
            <p:cNvPr id="10" name="フリーフォーム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Meiryo UI" pitchFamily="34" charset="-128"/>
                <a:ea typeface="Meiryo UI" pitchFamily="34" charset="-128"/>
                <a:cs typeface="Meiryo UI" pitchFamily="34" charset="-128"/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Meiryo UI" pitchFamily="34" charset="-128"/>
                <a:ea typeface="Meiryo UI" pitchFamily="34" charset="-128"/>
                <a:cs typeface="Meiryo UI" pitchFamily="34" charset="-128"/>
              </a:endParaRPr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>
                <a:latin typeface="Meiryo UI" pitchFamily="34" charset="-128"/>
                <a:ea typeface="Meiryo UI" pitchFamily="34" charset="-128"/>
                <a:cs typeface="Meiryo UI" pitchFamily="34" charset="-128"/>
              </a:endParaRPr>
            </a:p>
          </p:txBody>
        </p:sp>
      </p:grp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401" y="274637"/>
            <a:ext cx="7772400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401" y="1701797"/>
            <a:ext cx="77724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914400" y="6356357"/>
            <a:ext cx="1676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latinLnBrk="0">
              <a:defRPr kumimoji="1" lang="ja-JP" sz="675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F0DFD029-FB74-4578-B929-F66AA97659CA}" type="datetimeFigureOut">
              <a:rPr lang="en-US" altLang="zh-CN" smtClean="0"/>
              <a:pPr/>
              <a:t>3/8/2014</a:t>
            </a:fld>
            <a:endParaRPr lang="en-US" altLang="zh-CN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90800" y="6356357"/>
            <a:ext cx="39624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latinLnBrk="0">
              <a:defRPr kumimoji="1" lang="ja-JP" sz="675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endParaRPr lang="zh-CN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924801" y="6356357"/>
            <a:ext cx="762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latinLnBrk="0">
              <a:defRPr kumimoji="1" lang="ja-JP" sz="675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fld id="{C014DD1E-5D91-48A3-AD6D-45FBA980D10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63" rtl="0" eaLnBrk="1" latinLnBrk="0" hangingPunct="1">
        <a:lnSpc>
          <a:spcPct val="90000"/>
        </a:lnSpc>
        <a:spcBef>
          <a:spcPct val="0"/>
        </a:spcBef>
        <a:buNone/>
        <a:defRPr kumimoji="1" lang="ja-JP" sz="2026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1pPr>
    </p:titleStyle>
    <p:bodyStyle>
      <a:lvl1pPr marL="171466" indent="-171466" algn="l" defTabSz="68586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kumimoji="1" lang="ja-JP" sz="1576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1pPr>
      <a:lvl2pPr marL="342932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350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2pPr>
      <a:lvl3pPr marL="514397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125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3pPr>
      <a:lvl4pPr marL="685863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125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4pPr>
      <a:lvl5pPr marL="857328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125" kern="1200">
          <a:solidFill>
            <a:schemeClr val="tx1"/>
          </a:solidFill>
          <a:latin typeface="Meiryo UI" pitchFamily="34" charset="-128"/>
          <a:ea typeface="Meiryo UI" pitchFamily="34" charset="-128"/>
          <a:cs typeface="Meiryo UI" pitchFamily="34" charset="-128"/>
        </a:defRPr>
      </a:lvl5pPr>
      <a:lvl6pPr marL="1028795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200260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371725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12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43192" indent="-130314" algn="l" defTabSz="68586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80000"/>
        <a:buFont typeface="Arial" pitchFamily="34" charset="0"/>
        <a:buChar char="•"/>
        <a:defRPr kumimoji="1" lang="ja-JP" sz="112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2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63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95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25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58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88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20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51" algn="l" defTabSz="685863" rtl="0" eaLnBrk="1" latinLnBrk="0" hangingPunct="1">
        <a:defRPr kumimoji="1" lang="ja-JP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7.e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image" Target="../media/image12.e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2556" y="1268199"/>
            <a:ext cx="6553200" cy="1500579"/>
          </a:xfrm>
        </p:spPr>
        <p:txBody>
          <a:bodyPr/>
          <a:lstStyle/>
          <a:p>
            <a:r>
              <a:rPr kumimoji="1" lang="en-US" altLang="ja-JP" dirty="0" smtClean="0"/>
              <a:t>Neutrino Physics</a:t>
            </a:r>
            <a:endParaRPr kumimoji="1" lang="ja-JP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736576" y="2888800"/>
            <a:ext cx="6553200" cy="1476304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Member</a:t>
            </a:r>
          </a:p>
          <a:p>
            <a:pPr marL="363538"/>
            <a:r>
              <a:rPr kumimoji="1" lang="en-US" altLang="ja-JP" dirty="0" smtClean="0"/>
              <a:t>Eriko </a:t>
            </a:r>
            <a:r>
              <a:rPr kumimoji="1" lang="en-US" altLang="ja-JP" dirty="0" err="1" smtClean="0"/>
              <a:t>kusunoki</a:t>
            </a:r>
            <a:endParaRPr kumimoji="1" lang="en-US" altLang="ja-JP" dirty="0" smtClean="0"/>
          </a:p>
          <a:p>
            <a:pPr marL="363538"/>
            <a:r>
              <a:rPr lang="en-US" altLang="ja-JP" dirty="0" smtClean="0"/>
              <a:t>Kenji </a:t>
            </a:r>
            <a:r>
              <a:rPr lang="en-US" altLang="ja-JP" dirty="0" err="1" smtClean="0"/>
              <a:t>shu</a:t>
            </a:r>
            <a:endParaRPr lang="en-US" altLang="ja-JP" dirty="0" smtClean="0"/>
          </a:p>
          <a:p>
            <a:pPr marL="363538"/>
            <a:r>
              <a:rPr kumimoji="1" lang="en-US" altLang="ja-JP" dirty="0" smtClean="0"/>
              <a:t>Takeshi </a:t>
            </a:r>
            <a:r>
              <a:rPr kumimoji="1" lang="en-US" altLang="ja-JP" dirty="0" err="1" smtClean="0"/>
              <a:t>saito</a:t>
            </a:r>
            <a:endParaRPr kumimoji="1" lang="en-US" altLang="ja-JP" dirty="0" smtClean="0"/>
          </a:p>
          <a:p>
            <a:pPr marL="363538"/>
            <a:r>
              <a:rPr lang="en-US" altLang="ja-JP" dirty="0" err="1" smtClean="0"/>
              <a:t>Mesanori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iwamoto</a:t>
            </a:r>
            <a:endParaRPr lang="en-US" altLang="ja-JP" dirty="0" smtClean="0"/>
          </a:p>
          <a:p>
            <a:pPr marL="363538"/>
            <a:r>
              <a:rPr kumimoji="1" lang="en-US" altLang="ja-JP" dirty="0" err="1" smtClean="0"/>
              <a:t>Mitsutaka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nakao</a:t>
            </a:r>
            <a:endParaRPr kumimoji="1" lang="ja-JP" altLang="en-US" dirty="0" smtClean="0"/>
          </a:p>
        </p:txBody>
      </p:sp>
      <p:pic>
        <p:nvPicPr>
          <p:cNvPr id="4" name="Picture 2" descr="C:\Users\Ishida\Documents\JPARCnu\パンフレット\良く使う図版・写真\ニュートリノ\neutrino-3mix-simp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29"/>
          <a:stretch>
            <a:fillRect/>
          </a:stretch>
        </p:blipFill>
        <p:spPr bwMode="auto">
          <a:xfrm>
            <a:off x="6408683" y="1484277"/>
            <a:ext cx="2430903" cy="2410594"/>
          </a:xfrm>
          <a:prstGeom prst="rect">
            <a:avLst/>
          </a:prstGeom>
          <a:noFill/>
        </p:spPr>
      </p:pic>
      <p:sp>
        <p:nvSpPr>
          <p:cNvPr id="6" name="サブタイトル 4"/>
          <p:cNvSpPr txBox="1">
            <a:spLocks/>
          </p:cNvSpPr>
          <p:nvPr/>
        </p:nvSpPr>
        <p:spPr>
          <a:xfrm>
            <a:off x="4193859" y="4887542"/>
            <a:ext cx="4699746" cy="486181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kumimoji="1" lang="ja-JP" sz="2800" kern="1200" cap="all" spc="200" baseline="0">
                <a:solidFill>
                  <a:schemeClr val="accent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400" kern="1200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000" kern="1200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000" kern="1200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000" kern="1200">
                <a:solidFill>
                  <a:schemeClr val="tx1">
                    <a:tint val="75000"/>
                  </a:schemeClr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kumimoji="1" lang="ja-JP"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101" dirty="0"/>
              <a:t>NISHIMURA Group</a:t>
            </a:r>
          </a:p>
        </p:txBody>
      </p:sp>
    </p:spTree>
    <p:extLst>
      <p:ext uri="{BB962C8B-B14F-4D97-AF65-F5344CB8AC3E}">
        <p14:creationId xmlns:p14="http://schemas.microsoft.com/office/powerpoint/2010/main" val="3266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85" y="476672"/>
            <a:ext cx="2823679" cy="1350652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rot="17220000">
            <a:off x="4532417" y="3213275"/>
            <a:ext cx="4752327" cy="723018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タイトル 1"/>
          <p:cNvSpPr txBox="1">
            <a:spLocks/>
          </p:cNvSpPr>
          <p:nvPr/>
        </p:nvSpPr>
        <p:spPr>
          <a:xfrm>
            <a:off x="673033" y="174576"/>
            <a:ext cx="8035569" cy="92644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altLang="ja-JP" dirty="0" smtClean="0"/>
              <a:t>Super-</a:t>
            </a:r>
            <a:r>
              <a:rPr lang="en-US" altLang="ja-JP" dirty="0" err="1" smtClean="0"/>
              <a:t>Kamiokande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2285" y="476672"/>
            <a:ext cx="143277" cy="34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25" y="1656731"/>
            <a:ext cx="2801711" cy="402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7967024" y="796103"/>
            <a:ext cx="0" cy="616673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911176" y="800827"/>
            <a:ext cx="76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1km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59485" y="548680"/>
            <a:ext cx="133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bg1"/>
                </a:solidFill>
              </a:rPr>
              <a:t>Kamioka</a:t>
            </a:r>
            <a:r>
              <a:rPr kumimoji="1" lang="en-US" altLang="ja-JP" dirty="0" smtClean="0">
                <a:solidFill>
                  <a:schemeClr val="bg1"/>
                </a:solidFill>
              </a:rPr>
              <a:t> 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347864" y="5553228"/>
            <a:ext cx="1849426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5526795" y="2824861"/>
            <a:ext cx="0" cy="2404339"/>
          </a:xfrm>
          <a:prstGeom prst="straightConnector1">
            <a:avLst/>
          </a:prstGeom>
          <a:ln w="2540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850506" y="5157192"/>
            <a:ext cx="105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39.3m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40844" y="2987934"/>
            <a:ext cx="1055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41.4m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8666" y="5654134"/>
            <a:ext cx="1453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50,000 t</a:t>
            </a:r>
          </a:p>
        </p:txBody>
      </p:sp>
      <p:sp>
        <p:nvSpPr>
          <p:cNvPr id="15" name="線吹き出し 1 (枠付き) 14"/>
          <p:cNvSpPr/>
          <p:nvPr/>
        </p:nvSpPr>
        <p:spPr>
          <a:xfrm>
            <a:off x="814986" y="1052736"/>
            <a:ext cx="2139032" cy="407223"/>
          </a:xfrm>
          <a:prstGeom prst="borderCallout1">
            <a:avLst>
              <a:gd name="adj1" fmla="val 108043"/>
              <a:gd name="adj2" fmla="val 99641"/>
              <a:gd name="adj3" fmla="val 488869"/>
              <a:gd name="adj4" fmla="val 140630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Inner tank</a:t>
            </a:r>
            <a:endParaRPr kumimoji="1" lang="ja-JP" altLang="en-US" sz="2000" dirty="0"/>
          </a:p>
        </p:txBody>
      </p:sp>
      <p:sp>
        <p:nvSpPr>
          <p:cNvPr id="16" name="線吹き出し 1 (枠付き) 15"/>
          <p:cNvSpPr/>
          <p:nvPr/>
        </p:nvSpPr>
        <p:spPr>
          <a:xfrm>
            <a:off x="6102524" y="4418668"/>
            <a:ext cx="2141884" cy="407223"/>
          </a:xfrm>
          <a:prstGeom prst="borderCallout1">
            <a:avLst>
              <a:gd name="adj1" fmla="val 57083"/>
              <a:gd name="adj2" fmla="val -2069"/>
              <a:gd name="adj3" fmla="val -133186"/>
              <a:gd name="adj4" fmla="val -36922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outer tank</a:t>
            </a:r>
            <a:endParaRPr kumimoji="1" lang="ja-JP" altLang="en-US" sz="2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11560" y="1420840"/>
            <a:ext cx="2907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000" dirty="0">
                <a:solidFill>
                  <a:srgbClr val="FFC000"/>
                </a:solidFill>
              </a:rPr>
              <a:t>11,129 PMTs (50cm</a:t>
            </a:r>
            <a:r>
              <a:rPr kumimoji="1" lang="en-US" altLang="ja-JP" sz="2000" dirty="0" smtClean="0">
                <a:solidFill>
                  <a:srgbClr val="FFC000"/>
                </a:solidFill>
              </a:rPr>
              <a:t>)</a:t>
            </a:r>
          </a:p>
          <a:p>
            <a:pPr marL="355600"/>
            <a:r>
              <a:rPr kumimoji="1" lang="en-US" altLang="ja-JP" sz="2000" dirty="0" smtClean="0">
                <a:solidFill>
                  <a:prstClr val="white"/>
                </a:solidFill>
              </a:rPr>
              <a:t>detect neutrinos.</a:t>
            </a:r>
            <a:endParaRPr lang="ja-JP" altLang="en-US" sz="1800" dirty="0"/>
          </a:p>
        </p:txBody>
      </p:sp>
      <p:sp>
        <p:nvSpPr>
          <p:cNvPr id="18" name="正方形/長方形 17"/>
          <p:cNvSpPr/>
          <p:nvPr/>
        </p:nvSpPr>
        <p:spPr>
          <a:xfrm>
            <a:off x="5853450" y="4861609"/>
            <a:ext cx="3290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ja-JP" sz="2000" dirty="0">
                <a:solidFill>
                  <a:srgbClr val="FFC000"/>
                </a:solidFill>
              </a:rPr>
              <a:t>1,885 PMTs (20cm</a:t>
            </a:r>
            <a:r>
              <a:rPr kumimoji="1" lang="en-US" altLang="ja-JP" sz="2000" dirty="0" smtClean="0">
                <a:solidFill>
                  <a:srgbClr val="FFC000"/>
                </a:solidFill>
              </a:rPr>
              <a:t>)</a:t>
            </a:r>
          </a:p>
          <a:p>
            <a:pPr marL="355600" lvl="0"/>
            <a:r>
              <a:rPr kumimoji="1" lang="en-US" altLang="ja-JP" sz="2000" dirty="0" smtClean="0">
                <a:solidFill>
                  <a:prstClr val="white"/>
                </a:solidFill>
              </a:rPr>
              <a:t>distinguish neutrinos from </a:t>
            </a:r>
            <a:r>
              <a:rPr kumimoji="1" lang="en-US" altLang="ja-JP" sz="2000" dirty="0" err="1" smtClean="0">
                <a:solidFill>
                  <a:prstClr val="white"/>
                </a:solidFill>
              </a:rPr>
              <a:t>muons</a:t>
            </a:r>
            <a:r>
              <a:rPr kumimoji="1" lang="en-US" altLang="ja-JP" sz="2000" dirty="0" smtClean="0">
                <a:solidFill>
                  <a:prstClr val="white"/>
                </a:solidFill>
              </a:rPr>
              <a:t> coming from outside.</a:t>
            </a:r>
            <a:endParaRPr kumimoji="1" lang="ja-JP" altLang="en-US" sz="2000" dirty="0">
              <a:solidFill>
                <a:prstClr val="white"/>
              </a:solidFill>
            </a:endParaRPr>
          </a:p>
        </p:txBody>
      </p:sp>
      <p:sp>
        <p:nvSpPr>
          <p:cNvPr id="19" name="線吹き出し 1 (枠付き) 18"/>
          <p:cNvSpPr/>
          <p:nvPr/>
        </p:nvSpPr>
        <p:spPr>
          <a:xfrm>
            <a:off x="1061975" y="5052862"/>
            <a:ext cx="1530559" cy="407223"/>
          </a:xfrm>
          <a:prstGeom prst="borderCallout1">
            <a:avLst>
              <a:gd name="adj1" fmla="val 51726"/>
              <a:gd name="adj2" fmla="val 104825"/>
              <a:gd name="adj3" fmla="val -197092"/>
              <a:gd name="adj4" fmla="val 185332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water</a:t>
            </a:r>
            <a:endParaRPr kumimoji="1" lang="ja-JP" altLang="en-US" sz="2000" dirty="0"/>
          </a:p>
        </p:txBody>
      </p:sp>
      <p:cxnSp>
        <p:nvCxnSpPr>
          <p:cNvPr id="20" name="直線コネクタ 19"/>
          <p:cNvCxnSpPr/>
          <p:nvPr/>
        </p:nvCxnSpPr>
        <p:spPr>
          <a:xfrm rot="20940000">
            <a:off x="5843161" y="1431927"/>
            <a:ext cx="2045617" cy="1507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886828" y="2598536"/>
            <a:ext cx="306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We can block </a:t>
            </a:r>
            <a:r>
              <a:rPr kumimoji="1" lang="en-US" altLang="ja-JP" sz="2000" dirty="0" err="1">
                <a:solidFill>
                  <a:prstClr val="white"/>
                </a:solidFill>
              </a:rPr>
              <a:t>muons</a:t>
            </a:r>
            <a:r>
              <a:rPr kumimoji="1" lang="en-US" altLang="ja-JP" sz="2000" dirty="0">
                <a:solidFill>
                  <a:prstClr val="white"/>
                </a:solidFill>
              </a:rPr>
              <a:t> </a:t>
            </a:r>
            <a:r>
              <a:rPr kumimoji="1" lang="en-US" altLang="ja-JP" sz="2000" dirty="0" smtClean="0">
                <a:solidFill>
                  <a:prstClr val="white"/>
                </a:solidFill>
              </a:rPr>
              <a:t>that originate </a:t>
            </a:r>
            <a:r>
              <a:rPr kumimoji="1" lang="en-US" altLang="ja-JP" sz="2000" dirty="0">
                <a:solidFill>
                  <a:prstClr val="white"/>
                </a:solidFill>
              </a:rPr>
              <a:t>from  cosmic </a:t>
            </a:r>
            <a:r>
              <a:rPr kumimoji="1" lang="en-US" altLang="ja-JP" sz="2000" dirty="0" smtClean="0">
                <a:solidFill>
                  <a:prstClr val="white"/>
                </a:solidFill>
              </a:rPr>
              <a:t>ray.</a:t>
            </a:r>
            <a:endParaRPr kumimoji="1" lang="ja-JP" altLang="en-US" sz="2000" dirty="0"/>
          </a:p>
        </p:txBody>
      </p:sp>
      <p:sp>
        <p:nvSpPr>
          <p:cNvPr id="22" name="正方形/長方形 21"/>
          <p:cNvSpPr/>
          <p:nvPr/>
        </p:nvSpPr>
        <p:spPr>
          <a:xfrm>
            <a:off x="6112151" y="2006331"/>
            <a:ext cx="2798413" cy="40722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1km Underground</a:t>
            </a:r>
            <a:endParaRPr kumimoji="1" lang="ja-JP" altLang="en-US" sz="2000" dirty="0"/>
          </a:p>
        </p:txBody>
      </p:sp>
      <p:pic>
        <p:nvPicPr>
          <p:cNvPr id="23" name="Picture 4" descr="http://www-sk.icrr.u-tokyo.ac.jp/sk/detector/PH16-anticounter-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1" b="25306"/>
          <a:stretch/>
        </p:blipFill>
        <p:spPr bwMode="auto">
          <a:xfrm>
            <a:off x="6660232" y="3501008"/>
            <a:ext cx="2354289" cy="8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http://www-sk.icrr.u-tokyo.ac.jp/sk/detector/PH11-bottom-tate-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07" y="2291308"/>
            <a:ext cx="1393068" cy="203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15773"/>
            <a:ext cx="4811514" cy="3021539"/>
          </a:xfrm>
          <a:prstGeom prst="rect">
            <a:avLst/>
          </a:prstGeom>
        </p:spPr>
      </p:pic>
      <p:sp>
        <p:nvSpPr>
          <p:cNvPr id="2" name="線吹き出し 1 (枠付き) 1"/>
          <p:cNvSpPr/>
          <p:nvPr/>
        </p:nvSpPr>
        <p:spPr>
          <a:xfrm>
            <a:off x="3963862" y="5766284"/>
            <a:ext cx="1682507" cy="311166"/>
          </a:xfrm>
          <a:prstGeom prst="borderCallout1">
            <a:avLst>
              <a:gd name="adj1" fmla="val 39410"/>
              <a:gd name="adj2" fmla="val -2125"/>
              <a:gd name="adj3" fmla="val -42450"/>
              <a:gd name="adj4" fmla="val -235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Red : strong light</a:t>
            </a:r>
            <a:endParaRPr kumimoji="1" lang="ja-JP" altLang="en-US" sz="1600" dirty="0"/>
          </a:p>
        </p:txBody>
      </p:sp>
      <p:sp>
        <p:nvSpPr>
          <p:cNvPr id="3" name="線吹き出し 1 (枠付き) 2"/>
          <p:cNvSpPr/>
          <p:nvPr/>
        </p:nvSpPr>
        <p:spPr>
          <a:xfrm>
            <a:off x="944339" y="3753534"/>
            <a:ext cx="1682507" cy="311166"/>
          </a:xfrm>
          <a:prstGeom prst="borderCallout1">
            <a:avLst>
              <a:gd name="adj1" fmla="val 114337"/>
              <a:gd name="adj2" fmla="val 76128"/>
              <a:gd name="adj3" fmla="val 198446"/>
              <a:gd name="adj4" fmla="val 977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Blue : weak light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51787" y="3924452"/>
            <a:ext cx="929692" cy="28049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/>
              <a:t>Vertex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94545" y="4412265"/>
            <a:ext cx="2781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1800" dirty="0" smtClean="0"/>
              <a:t>Timing of</a:t>
            </a:r>
            <a:r>
              <a:rPr kumimoji="1" lang="en-US" altLang="ja-JP" sz="1800" dirty="0"/>
              <a:t> </a:t>
            </a:r>
            <a:r>
              <a:rPr kumimoji="1" lang="en-US" altLang="ja-JP" sz="1800" dirty="0" smtClean="0"/>
              <a:t>detection</a:t>
            </a:r>
          </a:p>
          <a:p>
            <a:pPr marL="342900" indent="-342900">
              <a:buAutoNum type="arabicPeriod"/>
            </a:pPr>
            <a:r>
              <a:rPr kumimoji="1" lang="en-US" altLang="ja-JP" sz="1800" dirty="0"/>
              <a:t>Vertex position </a:t>
            </a:r>
            <a:endParaRPr kumimoji="1" lang="en-US" altLang="ja-JP" sz="1800" dirty="0" smtClean="0"/>
          </a:p>
          <a:p>
            <a:pPr marL="342900" indent="-342900">
              <a:buAutoNum type="arabicPeriod"/>
            </a:pPr>
            <a:r>
              <a:rPr kumimoji="1" lang="en-US" altLang="ja-JP" sz="1800" dirty="0" smtClean="0"/>
              <a:t>Finding </a:t>
            </a:r>
            <a:r>
              <a:rPr kumimoji="1" lang="en-US" altLang="ja-JP" sz="1800" dirty="0">
                <a:solidFill>
                  <a:prstClr val="white"/>
                </a:solidFill>
              </a:rPr>
              <a:t>Cherenkov </a:t>
            </a:r>
            <a:r>
              <a:rPr kumimoji="1" lang="en-US" altLang="ja-JP" sz="1800" dirty="0" smtClean="0"/>
              <a:t>ring</a:t>
            </a:r>
          </a:p>
          <a:p>
            <a:pPr marL="342900" indent="-342900">
              <a:buAutoNum type="arabicPeriod"/>
            </a:pPr>
            <a:r>
              <a:rPr kumimoji="1" lang="en-US" altLang="ja-JP" sz="1800" dirty="0" smtClean="0"/>
              <a:t> Neutrino </a:t>
            </a:r>
            <a:r>
              <a:rPr kumimoji="1" lang="en-US" altLang="ja-JP" sz="1800" dirty="0"/>
              <a:t>traveling direction and energy</a:t>
            </a:r>
            <a:endParaRPr kumimoji="1" lang="ja-JP" altLang="en-US" sz="1800" dirty="0"/>
          </a:p>
        </p:txBody>
      </p:sp>
      <p:cxnSp>
        <p:nvCxnSpPr>
          <p:cNvPr id="6" name="直線コネクタ 5"/>
          <p:cNvCxnSpPr/>
          <p:nvPr/>
        </p:nvCxnSpPr>
        <p:spPr>
          <a:xfrm rot="3600000" flipV="1">
            <a:off x="3314841" y="5490474"/>
            <a:ext cx="7005" cy="460026"/>
          </a:xfrm>
          <a:prstGeom prst="line">
            <a:avLst/>
          </a:prstGeom>
          <a:ln w="381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/>
        </p:nvSpPr>
        <p:spPr>
          <a:xfrm rot="19800000">
            <a:off x="2333676" y="4570576"/>
            <a:ext cx="903931" cy="1292620"/>
          </a:xfrm>
          <a:prstGeom prst="ellipse">
            <a:avLst/>
          </a:prstGeom>
          <a:gradFill flip="none" rotWithShape="1">
            <a:gsLst>
              <a:gs pos="91000">
                <a:schemeClr val="accent1">
                  <a:tint val="20000"/>
                  <a:satMod val="180000"/>
                  <a:alpha val="50000"/>
                  <a:lumMod val="37000"/>
                </a:schemeClr>
              </a:gs>
              <a:gs pos="100000">
                <a:schemeClr val="accent1">
                  <a:tint val="100000"/>
                  <a:sat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sp>
        <p:nvSpPr>
          <p:cNvPr id="8" name="円/楕円 7"/>
          <p:cNvSpPr/>
          <p:nvPr/>
        </p:nvSpPr>
        <p:spPr>
          <a:xfrm rot="19800000">
            <a:off x="2855245" y="4454534"/>
            <a:ext cx="903931" cy="1175109"/>
          </a:xfrm>
          <a:prstGeom prst="ellipse">
            <a:avLst/>
          </a:prstGeom>
          <a:gradFill flip="none" rotWithShape="1">
            <a:gsLst>
              <a:gs pos="91000">
                <a:schemeClr val="accent1">
                  <a:tint val="20000"/>
                  <a:satMod val="180000"/>
                  <a:lumMod val="27000"/>
                  <a:alpha val="71000"/>
                </a:schemeClr>
              </a:gs>
              <a:gs pos="100000">
                <a:schemeClr val="accent1">
                  <a:tint val="100000"/>
                  <a:satMod val="11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80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09587" y="4208790"/>
            <a:ext cx="2132824" cy="1312507"/>
          </a:xfrm>
          <a:prstGeom prst="line">
            <a:avLst/>
          </a:prstGeom>
          <a:ln w="76200">
            <a:solidFill>
              <a:schemeClr val="accent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2461142" y="4208790"/>
            <a:ext cx="3281267" cy="38281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55576" y="5875771"/>
            <a:ext cx="1859385" cy="280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Event display</a:t>
            </a:r>
            <a:endParaRPr kumimoji="1" lang="ja-JP" altLang="en-US" sz="1800" dirty="0"/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867014" y="1749748"/>
            <a:ext cx="920812" cy="845668"/>
            <a:chOff x="1917948" y="1484784"/>
            <a:chExt cx="3564396" cy="3096344"/>
          </a:xfrm>
        </p:grpSpPr>
        <p:sp>
          <p:nvSpPr>
            <p:cNvPr id="29" name="円/楕円 28"/>
            <p:cNvSpPr/>
            <p:nvPr/>
          </p:nvSpPr>
          <p:spPr>
            <a:xfrm>
              <a:off x="3790156" y="2287108"/>
              <a:ext cx="1692188" cy="1501932"/>
            </a:xfrm>
            <a:prstGeom prst="ellipse">
              <a:avLst/>
            </a:prstGeom>
            <a:gradFill>
              <a:gsLst>
                <a:gs pos="0">
                  <a:schemeClr val="accent3">
                    <a:tint val="20000"/>
                    <a:satMod val="180000"/>
                    <a:lumMod val="98000"/>
                  </a:schemeClr>
                </a:gs>
                <a:gs pos="83000">
                  <a:schemeClr val="accent3">
                    <a:tint val="30000"/>
                    <a:satMod val="260000"/>
                    <a:alpha val="23000"/>
                    <a:lumMod val="10000"/>
                  </a:schemeClr>
                </a:gs>
                <a:gs pos="100000">
                  <a:schemeClr val="accent3">
                    <a:tint val="100000"/>
                    <a:satMod val="11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80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2349996" y="1484784"/>
              <a:ext cx="2520280" cy="2445604"/>
            </a:xfrm>
            <a:prstGeom prst="ellipse">
              <a:avLst/>
            </a:prstGeom>
            <a:gradFill>
              <a:gsLst>
                <a:gs pos="0">
                  <a:schemeClr val="accent3">
                    <a:tint val="20000"/>
                    <a:satMod val="180000"/>
                    <a:lumMod val="98000"/>
                  </a:schemeClr>
                </a:gs>
                <a:gs pos="83000">
                  <a:schemeClr val="accent3">
                    <a:tint val="30000"/>
                    <a:satMod val="260000"/>
                    <a:lumMod val="0"/>
                  </a:schemeClr>
                </a:gs>
                <a:gs pos="100000">
                  <a:schemeClr val="accent3">
                    <a:tint val="100000"/>
                    <a:satMod val="11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 dirty="0"/>
                <a:t>O</a:t>
              </a:r>
              <a:endParaRPr kumimoji="1" lang="ja-JP" altLang="en-US" sz="1800" dirty="0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917948" y="3079196"/>
              <a:ext cx="1692188" cy="1501932"/>
            </a:xfrm>
            <a:prstGeom prst="ellipse">
              <a:avLst/>
            </a:prstGeom>
            <a:gradFill>
              <a:gsLst>
                <a:gs pos="0">
                  <a:schemeClr val="accent3">
                    <a:tint val="20000"/>
                    <a:satMod val="180000"/>
                    <a:lumMod val="98000"/>
                  </a:schemeClr>
                </a:gs>
                <a:gs pos="83000">
                  <a:schemeClr val="accent3">
                    <a:tint val="30000"/>
                    <a:satMod val="260000"/>
                    <a:alpha val="23000"/>
                    <a:lumMod val="10000"/>
                  </a:schemeClr>
                </a:gs>
                <a:gs pos="100000">
                  <a:schemeClr val="accent3">
                    <a:tint val="100000"/>
                    <a:satMod val="11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800" dirty="0" smtClean="0"/>
                <a:t>H</a:t>
              </a:r>
              <a:endParaRPr kumimoji="1" lang="ja-JP" altLang="en-US" sz="1800" dirty="0"/>
            </a:p>
          </p:txBody>
        </p:sp>
      </p:grpSp>
      <p:grpSp>
        <p:nvGrpSpPr>
          <p:cNvPr id="38" name="グループ化 37"/>
          <p:cNvGrpSpPr>
            <a:grpSpLocks noChangeAspect="1"/>
          </p:cNvGrpSpPr>
          <p:nvPr/>
        </p:nvGrpSpPr>
        <p:grpSpPr>
          <a:xfrm>
            <a:off x="1387731" y="1220745"/>
            <a:ext cx="3161935" cy="2064239"/>
            <a:chOff x="1838136" y="1628180"/>
            <a:chExt cx="2368475" cy="1546237"/>
          </a:xfrm>
        </p:grpSpPr>
        <p:cxnSp>
          <p:nvCxnSpPr>
            <p:cNvPr id="14" name="直線矢印コネクタ 13"/>
            <p:cNvCxnSpPr/>
            <p:nvPr/>
          </p:nvCxnSpPr>
          <p:spPr>
            <a:xfrm rot="20700000">
              <a:off x="2005525" y="1995336"/>
              <a:ext cx="669132" cy="228931"/>
            </a:xfrm>
            <a:prstGeom prst="straightConnector1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2674656" y="1818165"/>
              <a:ext cx="598697" cy="305241"/>
            </a:xfrm>
            <a:prstGeom prst="straightConnector1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フリーフォーム 15"/>
            <p:cNvSpPr/>
            <p:nvPr/>
          </p:nvSpPr>
          <p:spPr>
            <a:xfrm>
              <a:off x="2657489" y="2128831"/>
              <a:ext cx="217635" cy="448359"/>
            </a:xfrm>
            <a:custGeom>
              <a:avLst/>
              <a:gdLst>
                <a:gd name="connsiteX0" fmla="*/ 17072 w 444992"/>
                <a:gd name="connsiteY0" fmla="*/ 0 h 846161"/>
                <a:gd name="connsiteX1" fmla="*/ 17072 w 444992"/>
                <a:gd name="connsiteY1" fmla="*/ 191068 h 846161"/>
                <a:gd name="connsiteX2" fmla="*/ 194492 w 444992"/>
                <a:gd name="connsiteY2" fmla="*/ 163773 h 846161"/>
                <a:gd name="connsiteX3" fmla="*/ 153549 w 444992"/>
                <a:gd name="connsiteY3" fmla="*/ 395785 h 846161"/>
                <a:gd name="connsiteX4" fmla="*/ 358266 w 444992"/>
                <a:gd name="connsiteY4" fmla="*/ 395785 h 846161"/>
                <a:gd name="connsiteX5" fmla="*/ 276379 w 444992"/>
                <a:gd name="connsiteY5" fmla="*/ 668740 h 846161"/>
                <a:gd name="connsiteX6" fmla="*/ 440152 w 444992"/>
                <a:gd name="connsiteY6" fmla="*/ 655092 h 846161"/>
                <a:gd name="connsiteX7" fmla="*/ 385561 w 444992"/>
                <a:gd name="connsiteY7" fmla="*/ 846161 h 84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992" h="846161">
                  <a:moveTo>
                    <a:pt x="17072" y="0"/>
                  </a:moveTo>
                  <a:cubicBezTo>
                    <a:pt x="2287" y="81886"/>
                    <a:pt x="-12498" y="163773"/>
                    <a:pt x="17072" y="191068"/>
                  </a:cubicBezTo>
                  <a:cubicBezTo>
                    <a:pt x="46642" y="218364"/>
                    <a:pt x="171746" y="129654"/>
                    <a:pt x="194492" y="163773"/>
                  </a:cubicBezTo>
                  <a:cubicBezTo>
                    <a:pt x="217238" y="197893"/>
                    <a:pt x="126253" y="357116"/>
                    <a:pt x="153549" y="395785"/>
                  </a:cubicBezTo>
                  <a:cubicBezTo>
                    <a:pt x="180845" y="434454"/>
                    <a:pt x="337794" y="350292"/>
                    <a:pt x="358266" y="395785"/>
                  </a:cubicBezTo>
                  <a:cubicBezTo>
                    <a:pt x="378738" y="441278"/>
                    <a:pt x="262731" y="625522"/>
                    <a:pt x="276379" y="668740"/>
                  </a:cubicBezTo>
                  <a:cubicBezTo>
                    <a:pt x="290027" y="711958"/>
                    <a:pt x="421955" y="625522"/>
                    <a:pt x="440152" y="655092"/>
                  </a:cubicBezTo>
                  <a:cubicBezTo>
                    <a:pt x="458349" y="684662"/>
                    <a:pt x="421955" y="765411"/>
                    <a:pt x="385561" y="846161"/>
                  </a:cubicBezTo>
                </a:path>
              </a:pathLst>
            </a:cu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80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rot="8100000">
              <a:off x="2181611" y="2663729"/>
              <a:ext cx="669132" cy="228931"/>
            </a:xfrm>
            <a:prstGeom prst="straightConnector1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rot="1800000" flipV="1">
              <a:off x="2850743" y="2477711"/>
              <a:ext cx="598697" cy="305241"/>
            </a:xfrm>
            <a:prstGeom prst="straightConnector1">
              <a:avLst/>
            </a:prstGeom>
            <a:ln w="25400">
              <a:solidFill>
                <a:schemeClr val="accent3">
                  <a:lumMod val="60000"/>
                  <a:lumOff val="40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1989580" y="1741855"/>
              <a:ext cx="350511" cy="29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p</a:t>
              </a:r>
              <a:endParaRPr kumimoji="1" lang="ja-JP" altLang="en-US" sz="20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910811" y="1628180"/>
              <a:ext cx="350511" cy="299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838136" y="2744299"/>
                  <a:ext cx="350511" cy="299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en-US" altLang="ja-JP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000" b="1" i="1">
                                    <a:latin typeface="Cambria Math"/>
                                  </a:rPr>
                                  <m:t>𝝂</m:t>
                                </m:r>
                              </m:e>
                              <m:sub>
                                <m:r>
                                  <a:rPr kumimoji="1" lang="en-US" altLang="ja-JP" sz="2000" b="1" i="1">
                                    <a:latin typeface="Cambria Math"/>
                                  </a:rPr>
                                  <m:t>𝒆</m:t>
                                </m:r>
                              </m:sub>
                            </m:sSub>
                          </m:e>
                        </m:acc>
                      </m:oMath>
                    </m:oMathPara>
                  </a14:m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8136" y="2744299"/>
                  <a:ext cx="350511" cy="29970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3154198" y="2336925"/>
                  <a:ext cx="350511" cy="299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198" y="2336925"/>
                  <a:ext cx="350511" cy="29970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2331935" y="2301744"/>
                  <a:ext cx="350511" cy="2997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935" y="2301744"/>
                  <a:ext cx="350511" cy="2997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558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コネクタ 23"/>
            <p:cNvCxnSpPr/>
            <p:nvPr/>
          </p:nvCxnSpPr>
          <p:spPr>
            <a:xfrm flipV="1">
              <a:off x="3273353" y="2457576"/>
              <a:ext cx="441883" cy="189386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 rot="2700000" flipV="1">
              <a:off x="3270443" y="2646485"/>
              <a:ext cx="441883" cy="189386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5"/>
            <p:cNvSpPr/>
            <p:nvPr/>
          </p:nvSpPr>
          <p:spPr>
            <a:xfrm rot="60000">
              <a:off x="3660745" y="2457576"/>
              <a:ext cx="176088" cy="39175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2974024" y="2897766"/>
              <a:ext cx="1232587" cy="2766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800" dirty="0" smtClean="0"/>
                <a:t>Cherenkov light</a:t>
              </a:r>
              <a:endParaRPr lang="ja-JP" altLang="en-US" sz="1800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827584" y="1135255"/>
            <a:ext cx="224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inverse beta decay</a:t>
            </a:r>
            <a:endParaRPr kumimoji="1" lang="ja-JP" altLang="en-US" sz="1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>
          <a:xfrm>
            <a:off x="734382" y="260648"/>
            <a:ext cx="7336369" cy="1137533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altLang="ja-JP" sz="2800" smtClean="0"/>
              <a:t>Neutrino detection @Super-Kamiokande</a:t>
            </a:r>
            <a:br>
              <a:rPr lang="en-US" altLang="ja-JP" sz="2800" smtClean="0"/>
            </a:br>
            <a:endParaRPr lang="en-US" altLang="en-US" sz="2800" dirty="0"/>
          </a:p>
        </p:txBody>
      </p:sp>
      <p:pic>
        <p:nvPicPr>
          <p:cNvPr id="35" name="Picture 4" descr="http://www-sk.icrr.u-tokyo.ac.jp/sk/detector/nu-i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15" y="494450"/>
            <a:ext cx="1129127" cy="12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4404983" y="1136157"/>
            <a:ext cx="3335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Neutrinos interact with particle in water.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4877048" y="1919232"/>
            <a:ext cx="3968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/>
            <a:r>
              <a:rPr kumimoji="1" lang="en-US" altLang="ja-JP" sz="2000" dirty="0">
                <a:solidFill>
                  <a:prstClr val="white"/>
                </a:solidFill>
              </a:rPr>
              <a:t> </a:t>
            </a:r>
            <a:r>
              <a:rPr kumimoji="1" lang="ja-JP" altLang="en-US" sz="2000" dirty="0"/>
              <a:t>→ </a:t>
            </a:r>
            <a:r>
              <a:rPr kumimoji="1" lang="en-US" altLang="ja-JP" sz="2000" dirty="0" smtClean="0">
                <a:solidFill>
                  <a:prstClr val="white"/>
                </a:solidFill>
              </a:rPr>
              <a:t>SK </a:t>
            </a:r>
            <a:r>
              <a:rPr kumimoji="1" lang="en-US" altLang="ja-JP" sz="2000" dirty="0">
                <a:solidFill>
                  <a:prstClr val="white"/>
                </a:solidFill>
              </a:rPr>
              <a:t>detect Cherenkov light that is created when a charged particle travels faster than the speed of light in water.</a:t>
            </a:r>
            <a:endParaRPr kumimoji="1" lang="ja-JP" altLang="en-US" sz="2000" dirty="0">
              <a:solidFill>
                <a:prstClr val="white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7092280" y="3501008"/>
            <a:ext cx="1319998" cy="423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7954807" y="3724397"/>
            <a:ext cx="1158627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neutrino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044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35423"/>
            <a:ext cx="39052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1"/>
          <p:cNvSpPr txBox="1">
            <a:spLocks noChangeAspect="1"/>
          </p:cNvSpPr>
          <p:nvPr/>
        </p:nvSpPr>
        <p:spPr>
          <a:xfrm>
            <a:off x="795674" y="274638"/>
            <a:ext cx="7855546" cy="928034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altLang="ja-JP" sz="2800" smtClean="0"/>
              <a:t>Neutrino experiments @Super-Kamiokande</a:t>
            </a:r>
            <a:endParaRPr lang="en-US" altLang="en-US" sz="2800" dirty="0"/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5076056" y="2996952"/>
            <a:ext cx="3221278" cy="400110"/>
            <a:chOff x="7462564" y="2302731"/>
            <a:chExt cx="3894433" cy="527696"/>
          </a:xfrm>
        </p:grpSpPr>
        <p:sp>
          <p:nvSpPr>
            <p:cNvPr id="6" name="右矢印 5"/>
            <p:cNvSpPr/>
            <p:nvPr/>
          </p:nvSpPr>
          <p:spPr>
            <a:xfrm>
              <a:off x="7462564" y="2420888"/>
              <a:ext cx="576064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182644" y="2302731"/>
              <a:ext cx="3174353" cy="527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Neutrinos have mass!</a:t>
              </a:r>
              <a:endParaRPr kumimoji="1" lang="ja-JP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723447" y="1484784"/>
                <a:ext cx="4241041" cy="1348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prstClr val="white"/>
                    </a:solidFill>
                  </a:rPr>
                  <a:t>Atmospheric </a:t>
                </a:r>
                <a:r>
                  <a:rPr lang="en-US" altLang="ja-JP" sz="2000" dirty="0" err="1" smtClean="0">
                    <a:solidFill>
                      <a:prstClr val="white"/>
                    </a:solidFill>
                  </a:rPr>
                  <a:t>neutrinos:</a:t>
                </a:r>
                <a:r>
                  <a:rPr lang="en-US" altLang="ja-JP" sz="2000" dirty="0" err="1">
                    <a:solidFill>
                      <a:prstClr val="white"/>
                    </a:solidFill>
                  </a:rPr>
                  <a:t>E</a:t>
                </a:r>
                <a:r>
                  <a:rPr lang="en-US" altLang="ja-JP" sz="2000" dirty="0">
                    <a:solidFill>
                      <a:prstClr val="white"/>
                    </a:solidFill>
                  </a:rPr>
                  <a:t> &lt;  </a:t>
                </a:r>
                <a:r>
                  <a:rPr lang="en-US" altLang="ja-JP" sz="2000" dirty="0" err="1">
                    <a:solidFill>
                      <a:prstClr val="white"/>
                    </a:solidFill>
                  </a:rPr>
                  <a:t>PeV</a:t>
                </a:r>
                <a:r>
                  <a:rPr lang="en-US" altLang="ja-JP" sz="2000" dirty="0">
                    <a:solidFill>
                      <a:prstClr val="white"/>
                    </a:solidFill>
                  </a:rPr>
                  <a:t> (so far)</a:t>
                </a:r>
              </a:p>
              <a:p>
                <a:pPr marL="363538" lvl="0"/>
                <a:r>
                  <a:rPr lang="en-US" altLang="ja-JP" sz="2000" dirty="0" smtClean="0">
                    <a:solidFill>
                      <a:prstClr val="white"/>
                    </a:solidFill>
                  </a:rPr>
                  <a:t>SK </a:t>
                </a:r>
                <a:r>
                  <a:rPr lang="en-US" altLang="ja-JP" sz="2000" dirty="0">
                    <a:solidFill>
                      <a:prstClr val="white"/>
                    </a:solidFill>
                  </a:rPr>
                  <a:t>discovered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ar-AE" altLang="ja-JP" sz="2000" i="1">
                        <a:solidFill>
                          <a:prstClr val="white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ar-AE" altLang="ja-JP" sz="2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prstClr val="white"/>
                            </a:solidFill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ar-AE" altLang="ja-JP" sz="2000" dirty="0">
                    <a:solidFill>
                      <a:prstClr val="white"/>
                    </a:solidFill>
                  </a:rPr>
                  <a:t> </a:t>
                </a:r>
                <a:r>
                  <a:rPr lang="en-US" altLang="ja-JP" sz="2000" dirty="0">
                    <a:solidFill>
                      <a:prstClr val="white"/>
                    </a:solidFill>
                  </a:rPr>
                  <a:t>oscillations by measuring the neutrino energy and the angle. </a:t>
                </a: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447" y="1484784"/>
                <a:ext cx="4241041" cy="1348126"/>
              </a:xfrm>
              <a:prstGeom prst="rect">
                <a:avLst/>
              </a:prstGeom>
              <a:blipFill rotWithShape="0">
                <a:blip r:embed="rId3"/>
                <a:stretch>
                  <a:fillRect l="-1580" t="-2715" r="-1006" b="-72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4723447" y="4028807"/>
            <a:ext cx="38348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prstClr val="white"/>
                </a:solidFill>
              </a:rPr>
              <a:t>Solar </a:t>
            </a:r>
            <a:r>
              <a:rPr lang="en-US" altLang="ja-JP" sz="2000" dirty="0" smtClean="0">
                <a:solidFill>
                  <a:prstClr val="white"/>
                </a:solidFill>
              </a:rPr>
              <a:t>neutrinos</a:t>
            </a:r>
            <a:r>
              <a:rPr lang="en-US" altLang="ja-JP" sz="2000" dirty="0">
                <a:solidFill>
                  <a:prstClr val="white"/>
                </a:solidFill>
              </a:rPr>
              <a:t> :  E &lt; 20 </a:t>
            </a:r>
            <a:r>
              <a:rPr lang="en-US" altLang="ja-JP" sz="2000" dirty="0" smtClean="0">
                <a:solidFill>
                  <a:prstClr val="white"/>
                </a:solidFill>
              </a:rPr>
              <a:t>MeV</a:t>
            </a:r>
          </a:p>
          <a:p>
            <a:pPr marL="360363" lvl="0"/>
            <a:r>
              <a:rPr lang="en-US" altLang="ja-JP" sz="2000" dirty="0" smtClean="0">
                <a:solidFill>
                  <a:prstClr val="white"/>
                </a:solidFill>
              </a:rPr>
              <a:t>SK </a:t>
            </a:r>
            <a:r>
              <a:rPr lang="en-US" altLang="ja-JP" sz="2000" dirty="0">
                <a:solidFill>
                  <a:prstClr val="white"/>
                </a:solidFill>
              </a:rPr>
              <a:t>provided strong evidence for solar neutrino oscillations.</a:t>
            </a:r>
            <a:endParaRPr lang="en-US" alt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646894" y="944810"/>
            <a:ext cx="4264969" cy="6119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altLang="ja-JP" sz="2400" dirty="0" smtClean="0"/>
              <a:t>Next: Hyper-</a:t>
            </a:r>
            <a:r>
              <a:rPr lang="en-US" altLang="ja-JP" sz="2400" dirty="0" err="1" smtClean="0"/>
              <a:t>Kamiokande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49316" y="3720015"/>
            <a:ext cx="363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HK might uses </a:t>
            </a:r>
            <a:r>
              <a:rPr kumimoji="1" lang="en-US" altLang="ja-JP" sz="2000" dirty="0" smtClean="0"/>
              <a:t>HPDs</a:t>
            </a:r>
            <a:r>
              <a:rPr kumimoji="1" lang="en-US" altLang="ja-JP" sz="1600" dirty="0" smtClean="0"/>
              <a:t> instead of PMT.</a:t>
            </a:r>
            <a:endParaRPr kumimoji="1" lang="ja-JP" altLang="en-US" sz="1600" dirty="0"/>
          </a:p>
        </p:txBody>
      </p:sp>
      <p:sp>
        <p:nvSpPr>
          <p:cNvPr id="5" name="正方形/長方形 4"/>
          <p:cNvSpPr>
            <a:spLocks noChangeAspect="1"/>
          </p:cNvSpPr>
          <p:nvPr/>
        </p:nvSpPr>
        <p:spPr>
          <a:xfrm>
            <a:off x="4944318" y="4221088"/>
            <a:ext cx="2487976" cy="2385405"/>
          </a:xfrm>
          <a:prstGeom prst="rect">
            <a:avLst/>
          </a:prstGeom>
          <a:gradFill>
            <a:gsLst>
              <a:gs pos="87000">
                <a:schemeClr val="accent1">
                  <a:tint val="20000"/>
                  <a:satMod val="180000"/>
                  <a:lumMod val="0"/>
                  <a:lumOff val="100000"/>
                </a:schemeClr>
              </a:gs>
              <a:gs pos="100000">
                <a:schemeClr val="accent1">
                  <a:tint val="100000"/>
                  <a:satMod val="11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286535" y="4400537"/>
            <a:ext cx="1758001" cy="1866378"/>
            <a:chOff x="-2690564" y="4033546"/>
            <a:chExt cx="2124796" cy="2748472"/>
          </a:xfrm>
        </p:grpSpPr>
        <p:sp>
          <p:nvSpPr>
            <p:cNvPr id="7" name="Freeform 100"/>
            <p:cNvSpPr>
              <a:spLocks/>
            </p:cNvSpPr>
            <p:nvPr/>
          </p:nvSpPr>
          <p:spPr bwMode="auto">
            <a:xfrm>
              <a:off x="-2649289" y="4173246"/>
              <a:ext cx="371475" cy="1704975"/>
            </a:xfrm>
            <a:custGeom>
              <a:avLst/>
              <a:gdLst>
                <a:gd name="T0" fmla="*/ 220 w 220"/>
                <a:gd name="T1" fmla="*/ 0 h 995"/>
                <a:gd name="T2" fmla="*/ 55 w 220"/>
                <a:gd name="T3" fmla="*/ 184 h 995"/>
                <a:gd name="T4" fmla="*/ 0 w 220"/>
                <a:gd name="T5" fmla="*/ 516 h 995"/>
                <a:gd name="T6" fmla="*/ 55 w 220"/>
                <a:gd name="T7" fmla="*/ 811 h 995"/>
                <a:gd name="T8" fmla="*/ 220 w 220"/>
                <a:gd name="T9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995">
                  <a:moveTo>
                    <a:pt x="220" y="0"/>
                  </a:moveTo>
                  <a:cubicBezTo>
                    <a:pt x="156" y="49"/>
                    <a:pt x="92" y="98"/>
                    <a:pt x="55" y="184"/>
                  </a:cubicBezTo>
                  <a:cubicBezTo>
                    <a:pt x="19" y="270"/>
                    <a:pt x="0" y="412"/>
                    <a:pt x="0" y="516"/>
                  </a:cubicBezTo>
                  <a:cubicBezTo>
                    <a:pt x="0" y="620"/>
                    <a:pt x="19" y="731"/>
                    <a:pt x="55" y="811"/>
                  </a:cubicBezTo>
                  <a:cubicBezTo>
                    <a:pt x="92" y="891"/>
                    <a:pt x="156" y="943"/>
                    <a:pt x="220" y="995"/>
                  </a:cubicBezTo>
                </a:path>
              </a:pathLst>
            </a:custGeom>
            <a:noFill/>
            <a:ln w="55563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8" name="Freeform 101"/>
            <p:cNvSpPr>
              <a:spLocks/>
            </p:cNvSpPr>
            <p:nvPr/>
          </p:nvSpPr>
          <p:spPr bwMode="auto">
            <a:xfrm>
              <a:off x="-2681039" y="4033546"/>
              <a:ext cx="1212850" cy="1976438"/>
            </a:xfrm>
            <a:custGeom>
              <a:avLst/>
              <a:gdLst>
                <a:gd name="T0" fmla="*/ 706 w 718"/>
                <a:gd name="T1" fmla="*/ 971 h 1154"/>
                <a:gd name="T2" fmla="*/ 408 w 718"/>
                <a:gd name="T3" fmla="*/ 1154 h 1154"/>
                <a:gd name="T4" fmla="*/ 0 w 718"/>
                <a:gd name="T5" fmla="*/ 578 h 1154"/>
                <a:gd name="T6" fmla="*/ 408 w 718"/>
                <a:gd name="T7" fmla="*/ 0 h 1154"/>
                <a:gd name="T8" fmla="*/ 718 w 718"/>
                <a:gd name="T9" fmla="*/ 20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1154">
                  <a:moveTo>
                    <a:pt x="706" y="971"/>
                  </a:moveTo>
                  <a:cubicBezTo>
                    <a:pt x="629" y="1088"/>
                    <a:pt x="521" y="1154"/>
                    <a:pt x="408" y="1154"/>
                  </a:cubicBezTo>
                  <a:cubicBezTo>
                    <a:pt x="182" y="1154"/>
                    <a:pt x="0" y="896"/>
                    <a:pt x="0" y="578"/>
                  </a:cubicBezTo>
                  <a:cubicBezTo>
                    <a:pt x="0" y="259"/>
                    <a:pt x="182" y="0"/>
                    <a:pt x="408" y="0"/>
                  </a:cubicBezTo>
                  <a:cubicBezTo>
                    <a:pt x="527" y="0"/>
                    <a:pt x="640" y="74"/>
                    <a:pt x="718" y="20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9" name="Freeform 102"/>
            <p:cNvSpPr>
              <a:spLocks/>
            </p:cNvSpPr>
            <p:nvPr/>
          </p:nvSpPr>
          <p:spPr bwMode="auto">
            <a:xfrm>
              <a:off x="-1496764" y="5568659"/>
              <a:ext cx="212725" cy="146050"/>
            </a:xfrm>
            <a:custGeom>
              <a:avLst/>
              <a:gdLst>
                <a:gd name="T0" fmla="*/ 0 w 126"/>
                <a:gd name="T1" fmla="*/ 85 h 85"/>
                <a:gd name="T2" fmla="*/ 126 w 126"/>
                <a:gd name="T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" h="85">
                  <a:moveTo>
                    <a:pt x="0" y="85"/>
                  </a:moveTo>
                  <a:cubicBezTo>
                    <a:pt x="28" y="37"/>
                    <a:pt x="74" y="5"/>
                    <a:pt x="126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0" name="Freeform 103"/>
            <p:cNvSpPr>
              <a:spLocks/>
            </p:cNvSpPr>
            <p:nvPr/>
          </p:nvSpPr>
          <p:spPr bwMode="auto">
            <a:xfrm>
              <a:off x="-1468189" y="4381209"/>
              <a:ext cx="217488" cy="122237"/>
            </a:xfrm>
            <a:custGeom>
              <a:avLst/>
              <a:gdLst>
                <a:gd name="T0" fmla="*/ 128 w 128"/>
                <a:gd name="T1" fmla="*/ 71 h 71"/>
                <a:gd name="T2" fmla="*/ 127 w 128"/>
                <a:gd name="T3" fmla="*/ 71 h 71"/>
                <a:gd name="T4" fmla="*/ 0 w 128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71">
                  <a:moveTo>
                    <a:pt x="128" y="71"/>
                  </a:moveTo>
                  <a:cubicBezTo>
                    <a:pt x="128" y="71"/>
                    <a:pt x="127" y="71"/>
                    <a:pt x="127" y="71"/>
                  </a:cubicBezTo>
                  <a:cubicBezTo>
                    <a:pt x="75" y="71"/>
                    <a:pt x="27" y="44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1" name="Line 104"/>
            <p:cNvSpPr>
              <a:spLocks noChangeShapeType="1"/>
            </p:cNvSpPr>
            <p:nvPr/>
          </p:nvSpPr>
          <p:spPr bwMode="auto">
            <a:xfrm>
              <a:off x="-1293564" y="5568659"/>
              <a:ext cx="3476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2" name="Line 105"/>
            <p:cNvSpPr>
              <a:spLocks noChangeShapeType="1"/>
            </p:cNvSpPr>
            <p:nvPr/>
          </p:nvSpPr>
          <p:spPr bwMode="auto">
            <a:xfrm>
              <a:off x="-950664" y="4493921"/>
              <a:ext cx="0" cy="1082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grpSp>
          <p:nvGrpSpPr>
            <p:cNvPr id="13" name="Group 106"/>
            <p:cNvGrpSpPr>
              <a:grpSpLocks/>
            </p:cNvGrpSpPr>
            <p:nvPr/>
          </p:nvGrpSpPr>
          <p:grpSpPr bwMode="auto">
            <a:xfrm>
              <a:off x="-1363414" y="4938421"/>
              <a:ext cx="171450" cy="130175"/>
              <a:chOff x="3236" y="1930"/>
              <a:chExt cx="101" cy="76"/>
            </a:xfrm>
          </p:grpSpPr>
          <p:sp>
            <p:nvSpPr>
              <p:cNvPr id="44" name="Freeform 107"/>
              <p:cNvSpPr>
                <a:spLocks/>
              </p:cNvSpPr>
              <p:nvPr/>
            </p:nvSpPr>
            <p:spPr bwMode="auto">
              <a:xfrm>
                <a:off x="3236" y="1930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45" name="Freeform 108"/>
              <p:cNvSpPr>
                <a:spLocks/>
              </p:cNvSpPr>
              <p:nvPr/>
            </p:nvSpPr>
            <p:spPr bwMode="auto">
              <a:xfrm>
                <a:off x="3236" y="1930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</p:grpSp>
        <p:sp>
          <p:nvSpPr>
            <p:cNvPr id="14" name="Line 109"/>
            <p:cNvSpPr>
              <a:spLocks noChangeShapeType="1"/>
            </p:cNvSpPr>
            <p:nvPr/>
          </p:nvSpPr>
          <p:spPr bwMode="auto">
            <a:xfrm>
              <a:off x="-1388814" y="5068596"/>
              <a:ext cx="2174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5" name="Line 110"/>
            <p:cNvSpPr>
              <a:spLocks noChangeShapeType="1"/>
            </p:cNvSpPr>
            <p:nvPr/>
          </p:nvSpPr>
          <p:spPr bwMode="auto">
            <a:xfrm flipV="1">
              <a:off x="-1272926" y="4820946"/>
              <a:ext cx="0" cy="390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6" name="Line 111"/>
            <p:cNvSpPr>
              <a:spLocks noChangeShapeType="1"/>
            </p:cNvSpPr>
            <p:nvPr/>
          </p:nvSpPr>
          <p:spPr bwMode="auto">
            <a:xfrm>
              <a:off x="-1255464" y="4503446"/>
              <a:ext cx="3079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7" name="Line 112"/>
            <p:cNvSpPr>
              <a:spLocks noChangeShapeType="1"/>
            </p:cNvSpPr>
            <p:nvPr/>
          </p:nvSpPr>
          <p:spPr bwMode="auto">
            <a:xfrm>
              <a:off x="-1272926" y="5201946"/>
              <a:ext cx="40957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18" name="Line 113"/>
            <p:cNvSpPr>
              <a:spLocks noChangeShapeType="1"/>
            </p:cNvSpPr>
            <p:nvPr/>
          </p:nvSpPr>
          <p:spPr bwMode="auto">
            <a:xfrm>
              <a:off x="-1277689" y="4824121"/>
              <a:ext cx="40957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grpSp>
          <p:nvGrpSpPr>
            <p:cNvPr id="19" name="Group 114"/>
            <p:cNvGrpSpPr>
              <a:grpSpLocks/>
            </p:cNvGrpSpPr>
            <p:nvPr/>
          </p:nvGrpSpPr>
          <p:grpSpPr bwMode="auto">
            <a:xfrm>
              <a:off x="-770555" y="4681246"/>
              <a:ext cx="204787" cy="277813"/>
              <a:chOff x="3543" y="1780"/>
              <a:chExt cx="121" cy="162"/>
            </a:xfrm>
          </p:grpSpPr>
          <p:sp>
            <p:nvSpPr>
              <p:cNvPr id="42" name="Freeform 115"/>
              <p:cNvSpPr>
                <a:spLocks/>
              </p:cNvSpPr>
              <p:nvPr/>
            </p:nvSpPr>
            <p:spPr bwMode="auto">
              <a:xfrm>
                <a:off x="3543" y="1780"/>
                <a:ext cx="121" cy="162"/>
              </a:xfrm>
              <a:custGeom>
                <a:avLst/>
                <a:gdLst>
                  <a:gd name="T0" fmla="*/ 91 w 121"/>
                  <a:gd name="T1" fmla="*/ 0 h 162"/>
                  <a:gd name="T2" fmla="*/ 91 w 121"/>
                  <a:gd name="T3" fmla="*/ 41 h 162"/>
                  <a:gd name="T4" fmla="*/ 0 w 121"/>
                  <a:gd name="T5" fmla="*/ 41 h 162"/>
                  <a:gd name="T6" fmla="*/ 0 w 121"/>
                  <a:gd name="T7" fmla="*/ 122 h 162"/>
                  <a:gd name="T8" fmla="*/ 91 w 121"/>
                  <a:gd name="T9" fmla="*/ 122 h 162"/>
                  <a:gd name="T10" fmla="*/ 91 w 121"/>
                  <a:gd name="T11" fmla="*/ 162 h 162"/>
                  <a:gd name="T12" fmla="*/ 121 w 121"/>
                  <a:gd name="T13" fmla="*/ 81 h 162"/>
                  <a:gd name="T14" fmla="*/ 91 w 12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62">
                    <a:moveTo>
                      <a:pt x="91" y="0"/>
                    </a:moveTo>
                    <a:lnTo>
                      <a:pt x="91" y="41"/>
                    </a:lnTo>
                    <a:lnTo>
                      <a:pt x="0" y="41"/>
                    </a:lnTo>
                    <a:lnTo>
                      <a:pt x="0" y="122"/>
                    </a:lnTo>
                    <a:lnTo>
                      <a:pt x="91" y="122"/>
                    </a:lnTo>
                    <a:lnTo>
                      <a:pt x="91" y="162"/>
                    </a:lnTo>
                    <a:lnTo>
                      <a:pt x="121" y="81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43" name="Freeform 116"/>
              <p:cNvSpPr>
                <a:spLocks/>
              </p:cNvSpPr>
              <p:nvPr/>
            </p:nvSpPr>
            <p:spPr bwMode="auto">
              <a:xfrm>
                <a:off x="3543" y="1780"/>
                <a:ext cx="121" cy="162"/>
              </a:xfrm>
              <a:custGeom>
                <a:avLst/>
                <a:gdLst>
                  <a:gd name="T0" fmla="*/ 91 w 121"/>
                  <a:gd name="T1" fmla="*/ 0 h 162"/>
                  <a:gd name="T2" fmla="*/ 91 w 121"/>
                  <a:gd name="T3" fmla="*/ 41 h 162"/>
                  <a:gd name="T4" fmla="*/ 0 w 121"/>
                  <a:gd name="T5" fmla="*/ 41 h 162"/>
                  <a:gd name="T6" fmla="*/ 0 w 121"/>
                  <a:gd name="T7" fmla="*/ 122 h 162"/>
                  <a:gd name="T8" fmla="*/ 91 w 121"/>
                  <a:gd name="T9" fmla="*/ 122 h 162"/>
                  <a:gd name="T10" fmla="*/ 91 w 121"/>
                  <a:gd name="T11" fmla="*/ 162 h 162"/>
                  <a:gd name="T12" fmla="*/ 121 w 121"/>
                  <a:gd name="T13" fmla="*/ 81 h 162"/>
                  <a:gd name="T14" fmla="*/ 91 w 121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162">
                    <a:moveTo>
                      <a:pt x="91" y="0"/>
                    </a:moveTo>
                    <a:lnTo>
                      <a:pt x="91" y="41"/>
                    </a:lnTo>
                    <a:lnTo>
                      <a:pt x="0" y="41"/>
                    </a:lnTo>
                    <a:lnTo>
                      <a:pt x="0" y="122"/>
                    </a:lnTo>
                    <a:lnTo>
                      <a:pt x="91" y="122"/>
                    </a:lnTo>
                    <a:lnTo>
                      <a:pt x="91" y="162"/>
                    </a:lnTo>
                    <a:lnTo>
                      <a:pt x="121" y="81"/>
                    </a:lnTo>
                    <a:lnTo>
                      <a:pt x="91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</p:grpSp>
        <p:sp>
          <p:nvSpPr>
            <p:cNvPr id="20" name="Freeform 186"/>
            <p:cNvSpPr>
              <a:spLocks noEditPoints="1"/>
            </p:cNvSpPr>
            <p:nvPr/>
          </p:nvSpPr>
          <p:spPr bwMode="auto">
            <a:xfrm>
              <a:off x="-2522289" y="4465346"/>
              <a:ext cx="1147763" cy="531813"/>
            </a:xfrm>
            <a:custGeom>
              <a:avLst/>
              <a:gdLst>
                <a:gd name="T0" fmla="*/ 309 w 7716"/>
                <a:gd name="T1" fmla="*/ 310 h 3537"/>
                <a:gd name="T2" fmla="*/ 559 w 7716"/>
                <a:gd name="T3" fmla="*/ 615 h 3537"/>
                <a:gd name="T4" fmla="*/ 823 w 7716"/>
                <a:gd name="T5" fmla="*/ 914 h 3537"/>
                <a:gd name="T6" fmla="*/ 1110 w 7716"/>
                <a:gd name="T7" fmla="*/ 1202 h 3537"/>
                <a:gd name="T8" fmla="*/ 1426 w 7716"/>
                <a:gd name="T9" fmla="*/ 1478 h 3537"/>
                <a:gd name="T10" fmla="*/ 1779 w 7716"/>
                <a:gd name="T11" fmla="*/ 1736 h 3537"/>
                <a:gd name="T12" fmla="*/ 1971 w 7716"/>
                <a:gd name="T13" fmla="*/ 1859 h 3537"/>
                <a:gd name="T14" fmla="*/ 2177 w 7716"/>
                <a:gd name="T15" fmla="*/ 1976 h 3537"/>
                <a:gd name="T16" fmla="*/ 2395 w 7716"/>
                <a:gd name="T17" fmla="*/ 2088 h 3537"/>
                <a:gd name="T18" fmla="*/ 2628 w 7716"/>
                <a:gd name="T19" fmla="*/ 2193 h 3537"/>
                <a:gd name="T20" fmla="*/ 2875 w 7716"/>
                <a:gd name="T21" fmla="*/ 2293 h 3537"/>
                <a:gd name="T22" fmla="*/ 3137 w 7716"/>
                <a:gd name="T23" fmla="*/ 2387 h 3537"/>
                <a:gd name="T24" fmla="*/ 3412 w 7716"/>
                <a:gd name="T25" fmla="*/ 2475 h 3537"/>
                <a:gd name="T26" fmla="*/ 3699 w 7716"/>
                <a:gd name="T27" fmla="*/ 2557 h 3537"/>
                <a:gd name="T28" fmla="*/ 4308 w 7716"/>
                <a:gd name="T29" fmla="*/ 2709 h 3537"/>
                <a:gd name="T30" fmla="*/ 4955 w 7716"/>
                <a:gd name="T31" fmla="*/ 2846 h 3537"/>
                <a:gd name="T32" fmla="*/ 5633 w 7716"/>
                <a:gd name="T33" fmla="*/ 2968 h 3537"/>
                <a:gd name="T34" fmla="*/ 6333 w 7716"/>
                <a:gd name="T35" fmla="*/ 3082 h 3537"/>
                <a:gd name="T36" fmla="*/ 7049 w 7716"/>
                <a:gd name="T37" fmla="*/ 3189 h 3537"/>
                <a:gd name="T38" fmla="*/ 7629 w 7716"/>
                <a:gd name="T39" fmla="*/ 3357 h 3537"/>
                <a:gd name="T40" fmla="*/ 6677 w 7716"/>
                <a:gd name="T41" fmla="*/ 3219 h 3537"/>
                <a:gd name="T42" fmla="*/ 5967 w 7716"/>
                <a:gd name="T43" fmla="*/ 3109 h 3537"/>
                <a:gd name="T44" fmla="*/ 5275 w 7716"/>
                <a:gd name="T45" fmla="*/ 2990 h 3537"/>
                <a:gd name="T46" fmla="*/ 4610 w 7716"/>
                <a:gd name="T47" fmla="*/ 2861 h 3537"/>
                <a:gd name="T48" fmla="*/ 3977 w 7716"/>
                <a:gd name="T49" fmla="*/ 2716 h 3537"/>
                <a:gd name="T50" fmla="*/ 3531 w 7716"/>
                <a:gd name="T51" fmla="*/ 2596 h 3537"/>
                <a:gd name="T52" fmla="*/ 3247 w 7716"/>
                <a:gd name="T53" fmla="*/ 2511 h 3537"/>
                <a:gd name="T54" fmla="*/ 2976 w 7716"/>
                <a:gd name="T55" fmla="*/ 2419 h 3537"/>
                <a:gd name="T56" fmla="*/ 2717 w 7716"/>
                <a:gd name="T57" fmla="*/ 2321 h 3537"/>
                <a:gd name="T58" fmla="*/ 2474 w 7716"/>
                <a:gd name="T59" fmla="*/ 2217 h 3537"/>
                <a:gd name="T60" fmla="*/ 2246 w 7716"/>
                <a:gd name="T61" fmla="*/ 2106 h 3537"/>
                <a:gd name="T62" fmla="*/ 2030 w 7716"/>
                <a:gd name="T63" fmla="*/ 1990 h 3537"/>
                <a:gd name="T64" fmla="*/ 1828 w 7716"/>
                <a:gd name="T65" fmla="*/ 1868 h 3537"/>
                <a:gd name="T66" fmla="*/ 1546 w 7716"/>
                <a:gd name="T67" fmla="*/ 1675 h 3537"/>
                <a:gd name="T68" fmla="*/ 1207 w 7716"/>
                <a:gd name="T69" fmla="*/ 1403 h 3537"/>
                <a:gd name="T70" fmla="*/ 903 w 7716"/>
                <a:gd name="T71" fmla="*/ 1117 h 3537"/>
                <a:gd name="T72" fmla="*/ 625 w 7716"/>
                <a:gd name="T73" fmla="*/ 820 h 3537"/>
                <a:gd name="T74" fmla="*/ 368 w 7716"/>
                <a:gd name="T75" fmla="*/ 516 h 3537"/>
                <a:gd name="T76" fmla="*/ 0 w 7716"/>
                <a:gd name="T77" fmla="*/ 52 h 3537"/>
                <a:gd name="T78" fmla="*/ 7298 w 7716"/>
                <a:gd name="T79" fmla="*/ 2995 h 3537"/>
                <a:gd name="T80" fmla="*/ 7221 w 7716"/>
                <a:gd name="T81" fmla="*/ 3528 h 3537"/>
                <a:gd name="T82" fmla="*/ 7190 w 7716"/>
                <a:gd name="T83" fmla="*/ 3451 h 3537"/>
                <a:gd name="T84" fmla="*/ 7609 w 7716"/>
                <a:gd name="T85" fmla="*/ 3348 h 3537"/>
                <a:gd name="T86" fmla="*/ 7239 w 7716"/>
                <a:gd name="T87" fmla="*/ 300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16" h="3537">
                  <a:moveTo>
                    <a:pt x="66" y="0"/>
                  </a:moveTo>
                  <a:lnTo>
                    <a:pt x="309" y="310"/>
                  </a:lnTo>
                  <a:lnTo>
                    <a:pt x="432" y="463"/>
                  </a:lnTo>
                  <a:lnTo>
                    <a:pt x="559" y="615"/>
                  </a:lnTo>
                  <a:lnTo>
                    <a:pt x="688" y="766"/>
                  </a:lnTo>
                  <a:lnTo>
                    <a:pt x="823" y="914"/>
                  </a:lnTo>
                  <a:lnTo>
                    <a:pt x="963" y="1060"/>
                  </a:lnTo>
                  <a:lnTo>
                    <a:pt x="1110" y="1202"/>
                  </a:lnTo>
                  <a:lnTo>
                    <a:pt x="1263" y="1342"/>
                  </a:lnTo>
                  <a:lnTo>
                    <a:pt x="1426" y="1478"/>
                  </a:lnTo>
                  <a:lnTo>
                    <a:pt x="1597" y="1609"/>
                  </a:lnTo>
                  <a:lnTo>
                    <a:pt x="1779" y="1736"/>
                  </a:lnTo>
                  <a:lnTo>
                    <a:pt x="1874" y="1798"/>
                  </a:lnTo>
                  <a:lnTo>
                    <a:pt x="1971" y="1859"/>
                  </a:lnTo>
                  <a:lnTo>
                    <a:pt x="2073" y="1918"/>
                  </a:lnTo>
                  <a:lnTo>
                    <a:pt x="2177" y="1976"/>
                  </a:lnTo>
                  <a:lnTo>
                    <a:pt x="2284" y="2033"/>
                  </a:lnTo>
                  <a:lnTo>
                    <a:pt x="2395" y="2088"/>
                  </a:lnTo>
                  <a:lnTo>
                    <a:pt x="2510" y="2141"/>
                  </a:lnTo>
                  <a:lnTo>
                    <a:pt x="2628" y="2193"/>
                  </a:lnTo>
                  <a:lnTo>
                    <a:pt x="2749" y="2244"/>
                  </a:lnTo>
                  <a:lnTo>
                    <a:pt x="2875" y="2293"/>
                  </a:lnTo>
                  <a:lnTo>
                    <a:pt x="3004" y="2340"/>
                  </a:lnTo>
                  <a:lnTo>
                    <a:pt x="3137" y="2387"/>
                  </a:lnTo>
                  <a:lnTo>
                    <a:pt x="3273" y="2431"/>
                  </a:lnTo>
                  <a:lnTo>
                    <a:pt x="3412" y="2475"/>
                  </a:lnTo>
                  <a:lnTo>
                    <a:pt x="3554" y="2516"/>
                  </a:lnTo>
                  <a:lnTo>
                    <a:pt x="3699" y="2557"/>
                  </a:lnTo>
                  <a:lnTo>
                    <a:pt x="3999" y="2636"/>
                  </a:lnTo>
                  <a:lnTo>
                    <a:pt x="4308" y="2709"/>
                  </a:lnTo>
                  <a:lnTo>
                    <a:pt x="4627" y="2779"/>
                  </a:lnTo>
                  <a:lnTo>
                    <a:pt x="4955" y="2846"/>
                  </a:lnTo>
                  <a:lnTo>
                    <a:pt x="5291" y="2909"/>
                  </a:lnTo>
                  <a:lnTo>
                    <a:pt x="5633" y="2968"/>
                  </a:lnTo>
                  <a:lnTo>
                    <a:pt x="5980" y="3026"/>
                  </a:lnTo>
                  <a:lnTo>
                    <a:pt x="6333" y="3082"/>
                  </a:lnTo>
                  <a:lnTo>
                    <a:pt x="6689" y="3136"/>
                  </a:lnTo>
                  <a:lnTo>
                    <a:pt x="7049" y="3189"/>
                  </a:lnTo>
                  <a:lnTo>
                    <a:pt x="7640" y="3274"/>
                  </a:lnTo>
                  <a:lnTo>
                    <a:pt x="7629" y="3357"/>
                  </a:lnTo>
                  <a:lnTo>
                    <a:pt x="7036" y="3272"/>
                  </a:lnTo>
                  <a:lnTo>
                    <a:pt x="6677" y="3219"/>
                  </a:lnTo>
                  <a:lnTo>
                    <a:pt x="6320" y="3164"/>
                  </a:lnTo>
                  <a:lnTo>
                    <a:pt x="5967" y="3109"/>
                  </a:lnTo>
                  <a:lnTo>
                    <a:pt x="5618" y="3051"/>
                  </a:lnTo>
                  <a:lnTo>
                    <a:pt x="5275" y="2990"/>
                  </a:lnTo>
                  <a:lnTo>
                    <a:pt x="4939" y="2927"/>
                  </a:lnTo>
                  <a:lnTo>
                    <a:pt x="4610" y="2861"/>
                  </a:lnTo>
                  <a:lnTo>
                    <a:pt x="4289" y="2791"/>
                  </a:lnTo>
                  <a:lnTo>
                    <a:pt x="3977" y="2716"/>
                  </a:lnTo>
                  <a:lnTo>
                    <a:pt x="3677" y="2638"/>
                  </a:lnTo>
                  <a:lnTo>
                    <a:pt x="3531" y="2596"/>
                  </a:lnTo>
                  <a:lnTo>
                    <a:pt x="3387" y="2554"/>
                  </a:lnTo>
                  <a:lnTo>
                    <a:pt x="3247" y="2511"/>
                  </a:lnTo>
                  <a:lnTo>
                    <a:pt x="3109" y="2465"/>
                  </a:lnTo>
                  <a:lnTo>
                    <a:pt x="2976" y="2419"/>
                  </a:lnTo>
                  <a:lnTo>
                    <a:pt x="2845" y="2370"/>
                  </a:lnTo>
                  <a:lnTo>
                    <a:pt x="2717" y="2321"/>
                  </a:lnTo>
                  <a:lnTo>
                    <a:pt x="2594" y="2270"/>
                  </a:lnTo>
                  <a:lnTo>
                    <a:pt x="2474" y="2217"/>
                  </a:lnTo>
                  <a:lnTo>
                    <a:pt x="2358" y="2162"/>
                  </a:lnTo>
                  <a:lnTo>
                    <a:pt x="2246" y="2106"/>
                  </a:lnTo>
                  <a:lnTo>
                    <a:pt x="2136" y="2049"/>
                  </a:lnTo>
                  <a:lnTo>
                    <a:pt x="2030" y="1990"/>
                  </a:lnTo>
                  <a:lnTo>
                    <a:pt x="1928" y="1929"/>
                  </a:lnTo>
                  <a:lnTo>
                    <a:pt x="1828" y="1868"/>
                  </a:lnTo>
                  <a:lnTo>
                    <a:pt x="1731" y="1805"/>
                  </a:lnTo>
                  <a:lnTo>
                    <a:pt x="1546" y="1675"/>
                  </a:lnTo>
                  <a:lnTo>
                    <a:pt x="1372" y="1541"/>
                  </a:lnTo>
                  <a:lnTo>
                    <a:pt x="1207" y="1403"/>
                  </a:lnTo>
                  <a:lnTo>
                    <a:pt x="1051" y="1262"/>
                  </a:lnTo>
                  <a:lnTo>
                    <a:pt x="903" y="1117"/>
                  </a:lnTo>
                  <a:lnTo>
                    <a:pt x="761" y="970"/>
                  </a:lnTo>
                  <a:lnTo>
                    <a:pt x="625" y="820"/>
                  </a:lnTo>
                  <a:lnTo>
                    <a:pt x="494" y="669"/>
                  </a:lnTo>
                  <a:lnTo>
                    <a:pt x="368" y="516"/>
                  </a:lnTo>
                  <a:lnTo>
                    <a:pt x="243" y="361"/>
                  </a:lnTo>
                  <a:lnTo>
                    <a:pt x="0" y="52"/>
                  </a:lnTo>
                  <a:lnTo>
                    <a:pt x="66" y="0"/>
                  </a:lnTo>
                  <a:close/>
                  <a:moveTo>
                    <a:pt x="7298" y="2995"/>
                  </a:moveTo>
                  <a:lnTo>
                    <a:pt x="7716" y="3327"/>
                  </a:lnTo>
                  <a:lnTo>
                    <a:pt x="7221" y="3528"/>
                  </a:lnTo>
                  <a:cubicBezTo>
                    <a:pt x="7200" y="3537"/>
                    <a:pt x="7175" y="3527"/>
                    <a:pt x="7167" y="3505"/>
                  </a:cubicBezTo>
                  <a:cubicBezTo>
                    <a:pt x="7158" y="3484"/>
                    <a:pt x="7168" y="3460"/>
                    <a:pt x="7190" y="3451"/>
                  </a:cubicBezTo>
                  <a:lnTo>
                    <a:pt x="7619" y="3277"/>
                  </a:lnTo>
                  <a:lnTo>
                    <a:pt x="7609" y="3348"/>
                  </a:lnTo>
                  <a:lnTo>
                    <a:pt x="7246" y="3060"/>
                  </a:lnTo>
                  <a:cubicBezTo>
                    <a:pt x="7228" y="3046"/>
                    <a:pt x="7225" y="3020"/>
                    <a:pt x="7239" y="3002"/>
                  </a:cubicBezTo>
                  <a:cubicBezTo>
                    <a:pt x="7253" y="2984"/>
                    <a:pt x="7280" y="2981"/>
                    <a:pt x="7298" y="2995"/>
                  </a:cubicBez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1" name="Freeform 187"/>
            <p:cNvSpPr>
              <a:spLocks/>
            </p:cNvSpPr>
            <p:nvPr/>
          </p:nvSpPr>
          <p:spPr bwMode="auto">
            <a:xfrm>
              <a:off x="-1531689" y="4635209"/>
              <a:ext cx="492125" cy="777875"/>
            </a:xfrm>
            <a:custGeom>
              <a:avLst/>
              <a:gdLst>
                <a:gd name="T0" fmla="*/ 145 w 291"/>
                <a:gd name="T1" fmla="*/ 122 h 454"/>
                <a:gd name="T2" fmla="*/ 112 w 291"/>
                <a:gd name="T3" fmla="*/ 49 h 454"/>
                <a:gd name="T4" fmla="*/ 98 w 291"/>
                <a:gd name="T5" fmla="*/ 133 h 454"/>
                <a:gd name="T6" fmla="*/ 5 w 291"/>
                <a:gd name="T7" fmla="*/ 49 h 454"/>
                <a:gd name="T8" fmla="*/ 62 w 291"/>
                <a:gd name="T9" fmla="*/ 160 h 454"/>
                <a:gd name="T10" fmla="*/ 0 w 291"/>
                <a:gd name="T11" fmla="*/ 181 h 454"/>
                <a:gd name="T12" fmla="*/ 50 w 291"/>
                <a:gd name="T13" fmla="*/ 248 h 454"/>
                <a:gd name="T14" fmla="*/ 1 w 291"/>
                <a:gd name="T15" fmla="*/ 306 h 454"/>
                <a:gd name="T16" fmla="*/ 76 w 291"/>
                <a:gd name="T17" fmla="*/ 293 h 454"/>
                <a:gd name="T18" fmla="*/ 64 w 291"/>
                <a:gd name="T19" fmla="*/ 370 h 454"/>
                <a:gd name="T20" fmla="*/ 104 w 291"/>
                <a:gd name="T21" fmla="*/ 328 h 454"/>
                <a:gd name="T22" fmla="*/ 114 w 291"/>
                <a:gd name="T23" fmla="*/ 454 h 454"/>
                <a:gd name="T24" fmla="*/ 142 w 291"/>
                <a:gd name="T25" fmla="*/ 314 h 454"/>
                <a:gd name="T26" fmla="*/ 178 w 291"/>
                <a:gd name="T27" fmla="*/ 415 h 454"/>
                <a:gd name="T28" fmla="*/ 189 w 291"/>
                <a:gd name="T29" fmla="*/ 304 h 454"/>
                <a:gd name="T30" fmla="*/ 244 w 291"/>
                <a:gd name="T31" fmla="*/ 380 h 454"/>
                <a:gd name="T32" fmla="*/ 227 w 291"/>
                <a:gd name="T33" fmla="*/ 272 h 454"/>
                <a:gd name="T34" fmla="*/ 291 w 291"/>
                <a:gd name="T35" fmla="*/ 279 h 454"/>
                <a:gd name="T36" fmla="*/ 237 w 291"/>
                <a:gd name="T37" fmla="*/ 220 h 454"/>
                <a:gd name="T38" fmla="*/ 284 w 291"/>
                <a:gd name="T39" fmla="*/ 171 h 454"/>
                <a:gd name="T40" fmla="*/ 225 w 291"/>
                <a:gd name="T41" fmla="*/ 154 h 454"/>
                <a:gd name="T42" fmla="*/ 248 w 291"/>
                <a:gd name="T43" fmla="*/ 94 h 454"/>
                <a:gd name="T44" fmla="*/ 191 w 291"/>
                <a:gd name="T45" fmla="*/ 112 h 454"/>
                <a:gd name="T46" fmla="*/ 196 w 291"/>
                <a:gd name="T47" fmla="*/ 0 h 454"/>
                <a:gd name="T48" fmla="*/ 145 w 291"/>
                <a:gd name="T49" fmla="*/ 12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1" h="454">
                  <a:moveTo>
                    <a:pt x="145" y="122"/>
                  </a:moveTo>
                  <a:lnTo>
                    <a:pt x="112" y="49"/>
                  </a:lnTo>
                  <a:lnTo>
                    <a:pt x="98" y="133"/>
                  </a:lnTo>
                  <a:lnTo>
                    <a:pt x="5" y="49"/>
                  </a:lnTo>
                  <a:lnTo>
                    <a:pt x="62" y="160"/>
                  </a:lnTo>
                  <a:lnTo>
                    <a:pt x="0" y="181"/>
                  </a:lnTo>
                  <a:lnTo>
                    <a:pt x="50" y="248"/>
                  </a:lnTo>
                  <a:lnTo>
                    <a:pt x="1" y="306"/>
                  </a:lnTo>
                  <a:lnTo>
                    <a:pt x="76" y="293"/>
                  </a:lnTo>
                  <a:lnTo>
                    <a:pt x="64" y="370"/>
                  </a:lnTo>
                  <a:lnTo>
                    <a:pt x="104" y="328"/>
                  </a:lnTo>
                  <a:lnTo>
                    <a:pt x="114" y="454"/>
                  </a:lnTo>
                  <a:lnTo>
                    <a:pt x="142" y="314"/>
                  </a:lnTo>
                  <a:lnTo>
                    <a:pt x="178" y="415"/>
                  </a:lnTo>
                  <a:lnTo>
                    <a:pt x="189" y="304"/>
                  </a:lnTo>
                  <a:lnTo>
                    <a:pt x="244" y="380"/>
                  </a:lnTo>
                  <a:lnTo>
                    <a:pt x="227" y="272"/>
                  </a:lnTo>
                  <a:lnTo>
                    <a:pt x="291" y="279"/>
                  </a:lnTo>
                  <a:lnTo>
                    <a:pt x="237" y="220"/>
                  </a:lnTo>
                  <a:lnTo>
                    <a:pt x="284" y="171"/>
                  </a:lnTo>
                  <a:lnTo>
                    <a:pt x="225" y="154"/>
                  </a:lnTo>
                  <a:lnTo>
                    <a:pt x="248" y="94"/>
                  </a:lnTo>
                  <a:lnTo>
                    <a:pt x="191" y="112"/>
                  </a:lnTo>
                  <a:lnTo>
                    <a:pt x="196" y="0"/>
                  </a:lnTo>
                  <a:lnTo>
                    <a:pt x="145" y="122"/>
                  </a:lnTo>
                  <a:close/>
                </a:path>
              </a:pathLst>
            </a:custGeom>
            <a:noFill/>
            <a:ln w="11113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2" name="Rectangle 188"/>
            <p:cNvSpPr>
              <a:spLocks noChangeArrowheads="1"/>
            </p:cNvSpPr>
            <p:nvPr/>
          </p:nvSpPr>
          <p:spPr bwMode="auto">
            <a:xfrm>
              <a:off x="-2282577" y="4759034"/>
              <a:ext cx="11841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000">
                  <a:solidFill>
                    <a:srgbClr val="0000FF"/>
                  </a:solidFill>
                  <a:latin typeface="ＭＳ Ｐゴシック" charset="0"/>
                </a:rPr>
                <a:t>ｅ</a:t>
              </a:r>
              <a:endParaRPr lang="ja-JP" altLang="en-US" sz="1100">
                <a:latin typeface="Arial" charset="0"/>
              </a:endParaRPr>
            </a:p>
          </p:txBody>
        </p:sp>
        <p:sp>
          <p:nvSpPr>
            <p:cNvPr id="23" name="Freeform 197"/>
            <p:cNvSpPr>
              <a:spLocks/>
            </p:cNvSpPr>
            <p:nvPr/>
          </p:nvSpPr>
          <p:spPr bwMode="auto">
            <a:xfrm>
              <a:off x="-2649289" y="4173246"/>
              <a:ext cx="371475" cy="1704975"/>
            </a:xfrm>
            <a:custGeom>
              <a:avLst/>
              <a:gdLst>
                <a:gd name="T0" fmla="*/ 220 w 220"/>
                <a:gd name="T1" fmla="*/ 0 h 995"/>
                <a:gd name="T2" fmla="*/ 55 w 220"/>
                <a:gd name="T3" fmla="*/ 184 h 995"/>
                <a:gd name="T4" fmla="*/ 0 w 220"/>
                <a:gd name="T5" fmla="*/ 516 h 995"/>
                <a:gd name="T6" fmla="*/ 55 w 220"/>
                <a:gd name="T7" fmla="*/ 811 h 995"/>
                <a:gd name="T8" fmla="*/ 220 w 220"/>
                <a:gd name="T9" fmla="*/ 995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995">
                  <a:moveTo>
                    <a:pt x="220" y="0"/>
                  </a:moveTo>
                  <a:cubicBezTo>
                    <a:pt x="156" y="49"/>
                    <a:pt x="92" y="98"/>
                    <a:pt x="55" y="184"/>
                  </a:cubicBezTo>
                  <a:cubicBezTo>
                    <a:pt x="19" y="270"/>
                    <a:pt x="0" y="412"/>
                    <a:pt x="0" y="516"/>
                  </a:cubicBezTo>
                  <a:cubicBezTo>
                    <a:pt x="0" y="620"/>
                    <a:pt x="19" y="731"/>
                    <a:pt x="55" y="811"/>
                  </a:cubicBezTo>
                  <a:cubicBezTo>
                    <a:pt x="92" y="891"/>
                    <a:pt x="156" y="943"/>
                    <a:pt x="220" y="995"/>
                  </a:cubicBezTo>
                </a:path>
              </a:pathLst>
            </a:custGeom>
            <a:noFill/>
            <a:ln w="55563" cap="flat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4" name="Freeform 198"/>
            <p:cNvSpPr>
              <a:spLocks/>
            </p:cNvSpPr>
            <p:nvPr/>
          </p:nvSpPr>
          <p:spPr bwMode="auto">
            <a:xfrm>
              <a:off x="-2681039" y="4033546"/>
              <a:ext cx="1212850" cy="1976438"/>
            </a:xfrm>
            <a:custGeom>
              <a:avLst/>
              <a:gdLst>
                <a:gd name="T0" fmla="*/ 706 w 718"/>
                <a:gd name="T1" fmla="*/ 971 h 1154"/>
                <a:gd name="T2" fmla="*/ 408 w 718"/>
                <a:gd name="T3" fmla="*/ 1154 h 1154"/>
                <a:gd name="T4" fmla="*/ 0 w 718"/>
                <a:gd name="T5" fmla="*/ 578 h 1154"/>
                <a:gd name="T6" fmla="*/ 408 w 718"/>
                <a:gd name="T7" fmla="*/ 0 h 1154"/>
                <a:gd name="T8" fmla="*/ 718 w 718"/>
                <a:gd name="T9" fmla="*/ 202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1154">
                  <a:moveTo>
                    <a:pt x="706" y="971"/>
                  </a:moveTo>
                  <a:cubicBezTo>
                    <a:pt x="629" y="1088"/>
                    <a:pt x="521" y="1154"/>
                    <a:pt x="408" y="1154"/>
                  </a:cubicBezTo>
                  <a:cubicBezTo>
                    <a:pt x="182" y="1154"/>
                    <a:pt x="0" y="896"/>
                    <a:pt x="0" y="578"/>
                  </a:cubicBezTo>
                  <a:cubicBezTo>
                    <a:pt x="0" y="259"/>
                    <a:pt x="182" y="0"/>
                    <a:pt x="408" y="0"/>
                  </a:cubicBezTo>
                  <a:cubicBezTo>
                    <a:pt x="527" y="0"/>
                    <a:pt x="640" y="74"/>
                    <a:pt x="718" y="20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5" name="Freeform 199"/>
            <p:cNvSpPr>
              <a:spLocks/>
            </p:cNvSpPr>
            <p:nvPr/>
          </p:nvSpPr>
          <p:spPr bwMode="auto">
            <a:xfrm>
              <a:off x="-1496764" y="5568659"/>
              <a:ext cx="212725" cy="146050"/>
            </a:xfrm>
            <a:custGeom>
              <a:avLst/>
              <a:gdLst>
                <a:gd name="T0" fmla="*/ 0 w 126"/>
                <a:gd name="T1" fmla="*/ 85 h 85"/>
                <a:gd name="T2" fmla="*/ 126 w 126"/>
                <a:gd name="T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" h="85">
                  <a:moveTo>
                    <a:pt x="0" y="85"/>
                  </a:moveTo>
                  <a:cubicBezTo>
                    <a:pt x="28" y="37"/>
                    <a:pt x="74" y="5"/>
                    <a:pt x="126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6" name="Freeform 200"/>
            <p:cNvSpPr>
              <a:spLocks/>
            </p:cNvSpPr>
            <p:nvPr/>
          </p:nvSpPr>
          <p:spPr bwMode="auto">
            <a:xfrm>
              <a:off x="-1468189" y="4381209"/>
              <a:ext cx="217488" cy="122237"/>
            </a:xfrm>
            <a:custGeom>
              <a:avLst/>
              <a:gdLst>
                <a:gd name="T0" fmla="*/ 128 w 128"/>
                <a:gd name="T1" fmla="*/ 71 h 71"/>
                <a:gd name="T2" fmla="*/ 127 w 128"/>
                <a:gd name="T3" fmla="*/ 71 h 71"/>
                <a:gd name="T4" fmla="*/ 0 w 128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71">
                  <a:moveTo>
                    <a:pt x="128" y="71"/>
                  </a:moveTo>
                  <a:cubicBezTo>
                    <a:pt x="128" y="71"/>
                    <a:pt x="127" y="71"/>
                    <a:pt x="127" y="71"/>
                  </a:cubicBezTo>
                  <a:cubicBezTo>
                    <a:pt x="75" y="71"/>
                    <a:pt x="27" y="44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7" name="Line 201"/>
            <p:cNvSpPr>
              <a:spLocks noChangeShapeType="1"/>
            </p:cNvSpPr>
            <p:nvPr/>
          </p:nvSpPr>
          <p:spPr bwMode="auto">
            <a:xfrm>
              <a:off x="-1293564" y="5568659"/>
              <a:ext cx="3476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28" name="Line 202"/>
            <p:cNvSpPr>
              <a:spLocks noChangeShapeType="1"/>
            </p:cNvSpPr>
            <p:nvPr/>
          </p:nvSpPr>
          <p:spPr bwMode="auto">
            <a:xfrm>
              <a:off x="-950664" y="4493921"/>
              <a:ext cx="0" cy="1082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grpSp>
          <p:nvGrpSpPr>
            <p:cNvPr id="29" name="Group 203"/>
            <p:cNvGrpSpPr>
              <a:grpSpLocks/>
            </p:cNvGrpSpPr>
            <p:nvPr/>
          </p:nvGrpSpPr>
          <p:grpSpPr bwMode="auto">
            <a:xfrm>
              <a:off x="-1363414" y="4938421"/>
              <a:ext cx="171450" cy="130175"/>
              <a:chOff x="3236" y="1930"/>
              <a:chExt cx="101" cy="76"/>
            </a:xfrm>
          </p:grpSpPr>
          <p:sp>
            <p:nvSpPr>
              <p:cNvPr id="40" name="Freeform 204"/>
              <p:cNvSpPr>
                <a:spLocks/>
              </p:cNvSpPr>
              <p:nvPr/>
            </p:nvSpPr>
            <p:spPr bwMode="auto">
              <a:xfrm>
                <a:off x="3236" y="1930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  <p:sp>
            <p:nvSpPr>
              <p:cNvPr id="41" name="Freeform 205"/>
              <p:cNvSpPr>
                <a:spLocks/>
              </p:cNvSpPr>
              <p:nvPr/>
            </p:nvSpPr>
            <p:spPr bwMode="auto">
              <a:xfrm>
                <a:off x="3236" y="1930"/>
                <a:ext cx="101" cy="76"/>
              </a:xfrm>
              <a:custGeom>
                <a:avLst/>
                <a:gdLst>
                  <a:gd name="T0" fmla="*/ 51 w 101"/>
                  <a:gd name="T1" fmla="*/ 76 h 76"/>
                  <a:gd name="T2" fmla="*/ 0 w 101"/>
                  <a:gd name="T3" fmla="*/ 0 h 76"/>
                  <a:gd name="T4" fmla="*/ 101 w 101"/>
                  <a:gd name="T5" fmla="*/ 0 h 76"/>
                  <a:gd name="T6" fmla="*/ 51 w 101"/>
                  <a:gd name="T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76">
                    <a:moveTo>
                      <a:pt x="51" y="76"/>
                    </a:moveTo>
                    <a:lnTo>
                      <a:pt x="0" y="0"/>
                    </a:lnTo>
                    <a:lnTo>
                      <a:pt x="101" y="0"/>
                    </a:lnTo>
                    <a:lnTo>
                      <a:pt x="51" y="76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 sz="1400"/>
              </a:p>
            </p:txBody>
          </p:sp>
        </p:grpSp>
        <p:sp>
          <p:nvSpPr>
            <p:cNvPr id="30" name="Line 206"/>
            <p:cNvSpPr>
              <a:spLocks noChangeShapeType="1"/>
            </p:cNvSpPr>
            <p:nvPr/>
          </p:nvSpPr>
          <p:spPr bwMode="auto">
            <a:xfrm>
              <a:off x="-1388814" y="5068596"/>
              <a:ext cx="2174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1" name="Line 207"/>
            <p:cNvSpPr>
              <a:spLocks noChangeShapeType="1"/>
            </p:cNvSpPr>
            <p:nvPr/>
          </p:nvSpPr>
          <p:spPr bwMode="auto">
            <a:xfrm flipV="1">
              <a:off x="-1272926" y="4820946"/>
              <a:ext cx="0" cy="390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2" name="Line 208"/>
            <p:cNvSpPr>
              <a:spLocks noChangeShapeType="1"/>
            </p:cNvSpPr>
            <p:nvPr/>
          </p:nvSpPr>
          <p:spPr bwMode="auto">
            <a:xfrm>
              <a:off x="-1255464" y="4503446"/>
              <a:ext cx="3079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3" name="Line 209"/>
            <p:cNvSpPr>
              <a:spLocks noChangeShapeType="1"/>
            </p:cNvSpPr>
            <p:nvPr/>
          </p:nvSpPr>
          <p:spPr bwMode="auto">
            <a:xfrm>
              <a:off x="-1272926" y="5201946"/>
              <a:ext cx="40957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4" name="Line 210"/>
            <p:cNvSpPr>
              <a:spLocks noChangeShapeType="1"/>
            </p:cNvSpPr>
            <p:nvPr/>
          </p:nvSpPr>
          <p:spPr bwMode="auto">
            <a:xfrm>
              <a:off x="-1277689" y="4824121"/>
              <a:ext cx="409575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5" name="Freeform 283"/>
            <p:cNvSpPr>
              <a:spLocks noEditPoints="1"/>
            </p:cNvSpPr>
            <p:nvPr/>
          </p:nvSpPr>
          <p:spPr bwMode="auto">
            <a:xfrm>
              <a:off x="-2522289" y="4465346"/>
              <a:ext cx="1147763" cy="531813"/>
            </a:xfrm>
            <a:custGeom>
              <a:avLst/>
              <a:gdLst>
                <a:gd name="T0" fmla="*/ 309 w 7716"/>
                <a:gd name="T1" fmla="*/ 310 h 3537"/>
                <a:gd name="T2" fmla="*/ 559 w 7716"/>
                <a:gd name="T3" fmla="*/ 615 h 3537"/>
                <a:gd name="T4" fmla="*/ 823 w 7716"/>
                <a:gd name="T5" fmla="*/ 914 h 3537"/>
                <a:gd name="T6" fmla="*/ 1110 w 7716"/>
                <a:gd name="T7" fmla="*/ 1202 h 3537"/>
                <a:gd name="T8" fmla="*/ 1426 w 7716"/>
                <a:gd name="T9" fmla="*/ 1478 h 3537"/>
                <a:gd name="T10" fmla="*/ 1779 w 7716"/>
                <a:gd name="T11" fmla="*/ 1736 h 3537"/>
                <a:gd name="T12" fmla="*/ 1971 w 7716"/>
                <a:gd name="T13" fmla="*/ 1859 h 3537"/>
                <a:gd name="T14" fmla="*/ 2177 w 7716"/>
                <a:gd name="T15" fmla="*/ 1976 h 3537"/>
                <a:gd name="T16" fmla="*/ 2395 w 7716"/>
                <a:gd name="T17" fmla="*/ 2088 h 3537"/>
                <a:gd name="T18" fmla="*/ 2628 w 7716"/>
                <a:gd name="T19" fmla="*/ 2193 h 3537"/>
                <a:gd name="T20" fmla="*/ 2875 w 7716"/>
                <a:gd name="T21" fmla="*/ 2293 h 3537"/>
                <a:gd name="T22" fmla="*/ 3137 w 7716"/>
                <a:gd name="T23" fmla="*/ 2387 h 3537"/>
                <a:gd name="T24" fmla="*/ 3412 w 7716"/>
                <a:gd name="T25" fmla="*/ 2475 h 3537"/>
                <a:gd name="T26" fmla="*/ 3699 w 7716"/>
                <a:gd name="T27" fmla="*/ 2557 h 3537"/>
                <a:gd name="T28" fmla="*/ 4308 w 7716"/>
                <a:gd name="T29" fmla="*/ 2709 h 3537"/>
                <a:gd name="T30" fmla="*/ 4955 w 7716"/>
                <a:gd name="T31" fmla="*/ 2846 h 3537"/>
                <a:gd name="T32" fmla="*/ 5633 w 7716"/>
                <a:gd name="T33" fmla="*/ 2968 h 3537"/>
                <a:gd name="T34" fmla="*/ 6333 w 7716"/>
                <a:gd name="T35" fmla="*/ 3082 h 3537"/>
                <a:gd name="T36" fmla="*/ 7049 w 7716"/>
                <a:gd name="T37" fmla="*/ 3189 h 3537"/>
                <a:gd name="T38" fmla="*/ 7629 w 7716"/>
                <a:gd name="T39" fmla="*/ 3357 h 3537"/>
                <a:gd name="T40" fmla="*/ 6677 w 7716"/>
                <a:gd name="T41" fmla="*/ 3219 h 3537"/>
                <a:gd name="T42" fmla="*/ 5967 w 7716"/>
                <a:gd name="T43" fmla="*/ 3109 h 3537"/>
                <a:gd name="T44" fmla="*/ 5275 w 7716"/>
                <a:gd name="T45" fmla="*/ 2990 h 3537"/>
                <a:gd name="T46" fmla="*/ 4610 w 7716"/>
                <a:gd name="T47" fmla="*/ 2861 h 3537"/>
                <a:gd name="T48" fmla="*/ 3977 w 7716"/>
                <a:gd name="T49" fmla="*/ 2716 h 3537"/>
                <a:gd name="T50" fmla="*/ 3531 w 7716"/>
                <a:gd name="T51" fmla="*/ 2596 h 3537"/>
                <a:gd name="T52" fmla="*/ 3247 w 7716"/>
                <a:gd name="T53" fmla="*/ 2511 h 3537"/>
                <a:gd name="T54" fmla="*/ 2976 w 7716"/>
                <a:gd name="T55" fmla="*/ 2419 h 3537"/>
                <a:gd name="T56" fmla="*/ 2717 w 7716"/>
                <a:gd name="T57" fmla="*/ 2321 h 3537"/>
                <a:gd name="T58" fmla="*/ 2474 w 7716"/>
                <a:gd name="T59" fmla="*/ 2217 h 3537"/>
                <a:gd name="T60" fmla="*/ 2246 w 7716"/>
                <a:gd name="T61" fmla="*/ 2106 h 3537"/>
                <a:gd name="T62" fmla="*/ 2030 w 7716"/>
                <a:gd name="T63" fmla="*/ 1990 h 3537"/>
                <a:gd name="T64" fmla="*/ 1828 w 7716"/>
                <a:gd name="T65" fmla="*/ 1868 h 3537"/>
                <a:gd name="T66" fmla="*/ 1546 w 7716"/>
                <a:gd name="T67" fmla="*/ 1675 h 3537"/>
                <a:gd name="T68" fmla="*/ 1207 w 7716"/>
                <a:gd name="T69" fmla="*/ 1403 h 3537"/>
                <a:gd name="T70" fmla="*/ 903 w 7716"/>
                <a:gd name="T71" fmla="*/ 1117 h 3537"/>
                <a:gd name="T72" fmla="*/ 625 w 7716"/>
                <a:gd name="T73" fmla="*/ 820 h 3537"/>
                <a:gd name="T74" fmla="*/ 368 w 7716"/>
                <a:gd name="T75" fmla="*/ 516 h 3537"/>
                <a:gd name="T76" fmla="*/ 0 w 7716"/>
                <a:gd name="T77" fmla="*/ 52 h 3537"/>
                <a:gd name="T78" fmla="*/ 7298 w 7716"/>
                <a:gd name="T79" fmla="*/ 2995 h 3537"/>
                <a:gd name="T80" fmla="*/ 7221 w 7716"/>
                <a:gd name="T81" fmla="*/ 3528 h 3537"/>
                <a:gd name="T82" fmla="*/ 7190 w 7716"/>
                <a:gd name="T83" fmla="*/ 3451 h 3537"/>
                <a:gd name="T84" fmla="*/ 7609 w 7716"/>
                <a:gd name="T85" fmla="*/ 3348 h 3537"/>
                <a:gd name="T86" fmla="*/ 7239 w 7716"/>
                <a:gd name="T87" fmla="*/ 3002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16" h="3537">
                  <a:moveTo>
                    <a:pt x="66" y="0"/>
                  </a:moveTo>
                  <a:lnTo>
                    <a:pt x="309" y="310"/>
                  </a:lnTo>
                  <a:lnTo>
                    <a:pt x="432" y="463"/>
                  </a:lnTo>
                  <a:lnTo>
                    <a:pt x="559" y="615"/>
                  </a:lnTo>
                  <a:lnTo>
                    <a:pt x="688" y="766"/>
                  </a:lnTo>
                  <a:lnTo>
                    <a:pt x="823" y="914"/>
                  </a:lnTo>
                  <a:lnTo>
                    <a:pt x="963" y="1060"/>
                  </a:lnTo>
                  <a:lnTo>
                    <a:pt x="1110" y="1202"/>
                  </a:lnTo>
                  <a:lnTo>
                    <a:pt x="1263" y="1342"/>
                  </a:lnTo>
                  <a:lnTo>
                    <a:pt x="1426" y="1478"/>
                  </a:lnTo>
                  <a:lnTo>
                    <a:pt x="1597" y="1609"/>
                  </a:lnTo>
                  <a:lnTo>
                    <a:pt x="1779" y="1736"/>
                  </a:lnTo>
                  <a:lnTo>
                    <a:pt x="1874" y="1798"/>
                  </a:lnTo>
                  <a:lnTo>
                    <a:pt x="1971" y="1859"/>
                  </a:lnTo>
                  <a:lnTo>
                    <a:pt x="2073" y="1918"/>
                  </a:lnTo>
                  <a:lnTo>
                    <a:pt x="2177" y="1976"/>
                  </a:lnTo>
                  <a:lnTo>
                    <a:pt x="2284" y="2033"/>
                  </a:lnTo>
                  <a:lnTo>
                    <a:pt x="2395" y="2088"/>
                  </a:lnTo>
                  <a:lnTo>
                    <a:pt x="2510" y="2141"/>
                  </a:lnTo>
                  <a:lnTo>
                    <a:pt x="2628" y="2193"/>
                  </a:lnTo>
                  <a:lnTo>
                    <a:pt x="2749" y="2244"/>
                  </a:lnTo>
                  <a:lnTo>
                    <a:pt x="2875" y="2293"/>
                  </a:lnTo>
                  <a:lnTo>
                    <a:pt x="3004" y="2340"/>
                  </a:lnTo>
                  <a:lnTo>
                    <a:pt x="3137" y="2387"/>
                  </a:lnTo>
                  <a:lnTo>
                    <a:pt x="3273" y="2431"/>
                  </a:lnTo>
                  <a:lnTo>
                    <a:pt x="3412" y="2475"/>
                  </a:lnTo>
                  <a:lnTo>
                    <a:pt x="3554" y="2516"/>
                  </a:lnTo>
                  <a:lnTo>
                    <a:pt x="3699" y="2557"/>
                  </a:lnTo>
                  <a:lnTo>
                    <a:pt x="3999" y="2636"/>
                  </a:lnTo>
                  <a:lnTo>
                    <a:pt x="4308" y="2709"/>
                  </a:lnTo>
                  <a:lnTo>
                    <a:pt x="4627" y="2779"/>
                  </a:lnTo>
                  <a:lnTo>
                    <a:pt x="4955" y="2846"/>
                  </a:lnTo>
                  <a:lnTo>
                    <a:pt x="5291" y="2909"/>
                  </a:lnTo>
                  <a:lnTo>
                    <a:pt x="5633" y="2968"/>
                  </a:lnTo>
                  <a:lnTo>
                    <a:pt x="5980" y="3026"/>
                  </a:lnTo>
                  <a:lnTo>
                    <a:pt x="6333" y="3082"/>
                  </a:lnTo>
                  <a:lnTo>
                    <a:pt x="6689" y="3136"/>
                  </a:lnTo>
                  <a:lnTo>
                    <a:pt x="7049" y="3189"/>
                  </a:lnTo>
                  <a:lnTo>
                    <a:pt x="7640" y="3274"/>
                  </a:lnTo>
                  <a:lnTo>
                    <a:pt x="7629" y="3357"/>
                  </a:lnTo>
                  <a:lnTo>
                    <a:pt x="7036" y="3272"/>
                  </a:lnTo>
                  <a:lnTo>
                    <a:pt x="6677" y="3219"/>
                  </a:lnTo>
                  <a:lnTo>
                    <a:pt x="6320" y="3164"/>
                  </a:lnTo>
                  <a:lnTo>
                    <a:pt x="5967" y="3109"/>
                  </a:lnTo>
                  <a:lnTo>
                    <a:pt x="5618" y="3051"/>
                  </a:lnTo>
                  <a:lnTo>
                    <a:pt x="5275" y="2990"/>
                  </a:lnTo>
                  <a:lnTo>
                    <a:pt x="4939" y="2927"/>
                  </a:lnTo>
                  <a:lnTo>
                    <a:pt x="4610" y="2861"/>
                  </a:lnTo>
                  <a:lnTo>
                    <a:pt x="4289" y="2791"/>
                  </a:lnTo>
                  <a:lnTo>
                    <a:pt x="3977" y="2716"/>
                  </a:lnTo>
                  <a:lnTo>
                    <a:pt x="3677" y="2638"/>
                  </a:lnTo>
                  <a:lnTo>
                    <a:pt x="3531" y="2596"/>
                  </a:lnTo>
                  <a:lnTo>
                    <a:pt x="3387" y="2554"/>
                  </a:lnTo>
                  <a:lnTo>
                    <a:pt x="3247" y="2511"/>
                  </a:lnTo>
                  <a:lnTo>
                    <a:pt x="3109" y="2465"/>
                  </a:lnTo>
                  <a:lnTo>
                    <a:pt x="2976" y="2419"/>
                  </a:lnTo>
                  <a:lnTo>
                    <a:pt x="2845" y="2370"/>
                  </a:lnTo>
                  <a:lnTo>
                    <a:pt x="2717" y="2321"/>
                  </a:lnTo>
                  <a:lnTo>
                    <a:pt x="2594" y="2270"/>
                  </a:lnTo>
                  <a:lnTo>
                    <a:pt x="2474" y="2217"/>
                  </a:lnTo>
                  <a:lnTo>
                    <a:pt x="2358" y="2162"/>
                  </a:lnTo>
                  <a:lnTo>
                    <a:pt x="2246" y="2106"/>
                  </a:lnTo>
                  <a:lnTo>
                    <a:pt x="2136" y="2049"/>
                  </a:lnTo>
                  <a:lnTo>
                    <a:pt x="2030" y="1990"/>
                  </a:lnTo>
                  <a:lnTo>
                    <a:pt x="1928" y="1929"/>
                  </a:lnTo>
                  <a:lnTo>
                    <a:pt x="1828" y="1868"/>
                  </a:lnTo>
                  <a:lnTo>
                    <a:pt x="1731" y="1805"/>
                  </a:lnTo>
                  <a:lnTo>
                    <a:pt x="1546" y="1675"/>
                  </a:lnTo>
                  <a:lnTo>
                    <a:pt x="1372" y="1541"/>
                  </a:lnTo>
                  <a:lnTo>
                    <a:pt x="1207" y="1403"/>
                  </a:lnTo>
                  <a:lnTo>
                    <a:pt x="1051" y="1262"/>
                  </a:lnTo>
                  <a:lnTo>
                    <a:pt x="903" y="1117"/>
                  </a:lnTo>
                  <a:lnTo>
                    <a:pt x="761" y="970"/>
                  </a:lnTo>
                  <a:lnTo>
                    <a:pt x="625" y="820"/>
                  </a:lnTo>
                  <a:lnTo>
                    <a:pt x="494" y="669"/>
                  </a:lnTo>
                  <a:lnTo>
                    <a:pt x="368" y="516"/>
                  </a:lnTo>
                  <a:lnTo>
                    <a:pt x="243" y="361"/>
                  </a:lnTo>
                  <a:lnTo>
                    <a:pt x="0" y="52"/>
                  </a:lnTo>
                  <a:lnTo>
                    <a:pt x="66" y="0"/>
                  </a:lnTo>
                  <a:close/>
                  <a:moveTo>
                    <a:pt x="7298" y="2995"/>
                  </a:moveTo>
                  <a:lnTo>
                    <a:pt x="7716" y="3327"/>
                  </a:lnTo>
                  <a:lnTo>
                    <a:pt x="7221" y="3528"/>
                  </a:lnTo>
                  <a:cubicBezTo>
                    <a:pt x="7200" y="3537"/>
                    <a:pt x="7175" y="3527"/>
                    <a:pt x="7167" y="3505"/>
                  </a:cubicBezTo>
                  <a:cubicBezTo>
                    <a:pt x="7158" y="3484"/>
                    <a:pt x="7168" y="3460"/>
                    <a:pt x="7190" y="3451"/>
                  </a:cubicBezTo>
                  <a:lnTo>
                    <a:pt x="7619" y="3277"/>
                  </a:lnTo>
                  <a:lnTo>
                    <a:pt x="7609" y="3348"/>
                  </a:lnTo>
                  <a:lnTo>
                    <a:pt x="7246" y="3060"/>
                  </a:lnTo>
                  <a:cubicBezTo>
                    <a:pt x="7228" y="3046"/>
                    <a:pt x="7225" y="3020"/>
                    <a:pt x="7239" y="3002"/>
                  </a:cubicBezTo>
                  <a:cubicBezTo>
                    <a:pt x="7253" y="2984"/>
                    <a:pt x="7280" y="2981"/>
                    <a:pt x="7298" y="2995"/>
                  </a:cubicBezTo>
                  <a:close/>
                </a:path>
              </a:pathLst>
            </a:custGeom>
            <a:solidFill>
              <a:srgbClr val="0000FF"/>
            </a:solidFill>
            <a:ln w="0" cap="flat">
              <a:solidFill>
                <a:srgbClr val="0000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6" name="Freeform 284"/>
            <p:cNvSpPr>
              <a:spLocks/>
            </p:cNvSpPr>
            <p:nvPr/>
          </p:nvSpPr>
          <p:spPr bwMode="auto">
            <a:xfrm>
              <a:off x="-1531689" y="4635209"/>
              <a:ext cx="492125" cy="777875"/>
            </a:xfrm>
            <a:custGeom>
              <a:avLst/>
              <a:gdLst>
                <a:gd name="T0" fmla="*/ 145 w 291"/>
                <a:gd name="T1" fmla="*/ 122 h 454"/>
                <a:gd name="T2" fmla="*/ 112 w 291"/>
                <a:gd name="T3" fmla="*/ 49 h 454"/>
                <a:gd name="T4" fmla="*/ 98 w 291"/>
                <a:gd name="T5" fmla="*/ 133 h 454"/>
                <a:gd name="T6" fmla="*/ 5 w 291"/>
                <a:gd name="T7" fmla="*/ 49 h 454"/>
                <a:gd name="T8" fmla="*/ 62 w 291"/>
                <a:gd name="T9" fmla="*/ 160 h 454"/>
                <a:gd name="T10" fmla="*/ 0 w 291"/>
                <a:gd name="T11" fmla="*/ 181 h 454"/>
                <a:gd name="T12" fmla="*/ 50 w 291"/>
                <a:gd name="T13" fmla="*/ 248 h 454"/>
                <a:gd name="T14" fmla="*/ 1 w 291"/>
                <a:gd name="T15" fmla="*/ 306 h 454"/>
                <a:gd name="T16" fmla="*/ 76 w 291"/>
                <a:gd name="T17" fmla="*/ 293 h 454"/>
                <a:gd name="T18" fmla="*/ 64 w 291"/>
                <a:gd name="T19" fmla="*/ 370 h 454"/>
                <a:gd name="T20" fmla="*/ 104 w 291"/>
                <a:gd name="T21" fmla="*/ 328 h 454"/>
                <a:gd name="T22" fmla="*/ 114 w 291"/>
                <a:gd name="T23" fmla="*/ 454 h 454"/>
                <a:gd name="T24" fmla="*/ 142 w 291"/>
                <a:gd name="T25" fmla="*/ 314 h 454"/>
                <a:gd name="T26" fmla="*/ 178 w 291"/>
                <a:gd name="T27" fmla="*/ 415 h 454"/>
                <a:gd name="T28" fmla="*/ 189 w 291"/>
                <a:gd name="T29" fmla="*/ 304 h 454"/>
                <a:gd name="T30" fmla="*/ 244 w 291"/>
                <a:gd name="T31" fmla="*/ 380 h 454"/>
                <a:gd name="T32" fmla="*/ 227 w 291"/>
                <a:gd name="T33" fmla="*/ 272 h 454"/>
                <a:gd name="T34" fmla="*/ 291 w 291"/>
                <a:gd name="T35" fmla="*/ 279 h 454"/>
                <a:gd name="T36" fmla="*/ 237 w 291"/>
                <a:gd name="T37" fmla="*/ 220 h 454"/>
                <a:gd name="T38" fmla="*/ 284 w 291"/>
                <a:gd name="T39" fmla="*/ 171 h 454"/>
                <a:gd name="T40" fmla="*/ 225 w 291"/>
                <a:gd name="T41" fmla="*/ 154 h 454"/>
                <a:gd name="T42" fmla="*/ 248 w 291"/>
                <a:gd name="T43" fmla="*/ 94 h 454"/>
                <a:gd name="T44" fmla="*/ 191 w 291"/>
                <a:gd name="T45" fmla="*/ 112 h 454"/>
                <a:gd name="T46" fmla="*/ 196 w 291"/>
                <a:gd name="T47" fmla="*/ 0 h 454"/>
                <a:gd name="T48" fmla="*/ 145 w 291"/>
                <a:gd name="T49" fmla="*/ 122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1" h="454">
                  <a:moveTo>
                    <a:pt x="145" y="122"/>
                  </a:moveTo>
                  <a:lnTo>
                    <a:pt x="112" y="49"/>
                  </a:lnTo>
                  <a:lnTo>
                    <a:pt x="98" y="133"/>
                  </a:lnTo>
                  <a:lnTo>
                    <a:pt x="5" y="49"/>
                  </a:lnTo>
                  <a:lnTo>
                    <a:pt x="62" y="160"/>
                  </a:lnTo>
                  <a:lnTo>
                    <a:pt x="0" y="181"/>
                  </a:lnTo>
                  <a:lnTo>
                    <a:pt x="50" y="248"/>
                  </a:lnTo>
                  <a:lnTo>
                    <a:pt x="1" y="306"/>
                  </a:lnTo>
                  <a:lnTo>
                    <a:pt x="76" y="293"/>
                  </a:lnTo>
                  <a:lnTo>
                    <a:pt x="64" y="370"/>
                  </a:lnTo>
                  <a:lnTo>
                    <a:pt x="104" y="328"/>
                  </a:lnTo>
                  <a:lnTo>
                    <a:pt x="114" y="454"/>
                  </a:lnTo>
                  <a:lnTo>
                    <a:pt x="142" y="314"/>
                  </a:lnTo>
                  <a:lnTo>
                    <a:pt x="178" y="415"/>
                  </a:lnTo>
                  <a:lnTo>
                    <a:pt x="189" y="304"/>
                  </a:lnTo>
                  <a:lnTo>
                    <a:pt x="244" y="380"/>
                  </a:lnTo>
                  <a:lnTo>
                    <a:pt x="227" y="272"/>
                  </a:lnTo>
                  <a:lnTo>
                    <a:pt x="291" y="279"/>
                  </a:lnTo>
                  <a:lnTo>
                    <a:pt x="237" y="220"/>
                  </a:lnTo>
                  <a:lnTo>
                    <a:pt x="284" y="171"/>
                  </a:lnTo>
                  <a:lnTo>
                    <a:pt x="225" y="154"/>
                  </a:lnTo>
                  <a:lnTo>
                    <a:pt x="248" y="94"/>
                  </a:lnTo>
                  <a:lnTo>
                    <a:pt x="191" y="112"/>
                  </a:lnTo>
                  <a:lnTo>
                    <a:pt x="196" y="0"/>
                  </a:lnTo>
                  <a:lnTo>
                    <a:pt x="145" y="122"/>
                  </a:lnTo>
                  <a:close/>
                </a:path>
              </a:pathLst>
            </a:custGeom>
            <a:noFill/>
            <a:ln w="11113" cap="rnd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7" name="Rectangle 285"/>
            <p:cNvSpPr>
              <a:spLocks noChangeArrowheads="1"/>
            </p:cNvSpPr>
            <p:nvPr/>
          </p:nvSpPr>
          <p:spPr bwMode="auto">
            <a:xfrm>
              <a:off x="-2282577" y="4759034"/>
              <a:ext cx="11841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ja-JP" altLang="en-US" sz="1000">
                  <a:solidFill>
                    <a:srgbClr val="0000FF"/>
                  </a:solidFill>
                  <a:latin typeface="ＭＳ Ｐゴシック" charset="0"/>
                </a:rPr>
                <a:t>ｅ</a:t>
              </a:r>
              <a:endParaRPr lang="ja-JP" altLang="en-US" sz="1100">
                <a:latin typeface="Arial" charset="0"/>
              </a:endParaRPr>
            </a:p>
          </p:txBody>
        </p:sp>
        <p:sp>
          <p:nvSpPr>
            <p:cNvPr id="38" name="Line 296"/>
            <p:cNvSpPr>
              <a:spLocks noChangeShapeType="1"/>
            </p:cNvSpPr>
            <p:nvPr/>
          </p:nvSpPr>
          <p:spPr bwMode="auto">
            <a:xfrm>
              <a:off x="-2690564" y="6289873"/>
              <a:ext cx="138906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/>
            </a:p>
          </p:txBody>
        </p:sp>
        <p:sp>
          <p:nvSpPr>
            <p:cNvPr id="39" name="Text Box 298"/>
            <p:cNvSpPr txBox="1">
              <a:spLocks noChangeArrowheads="1"/>
            </p:cNvSpPr>
            <p:nvPr/>
          </p:nvSpPr>
          <p:spPr bwMode="auto">
            <a:xfrm>
              <a:off x="-2425049" y="6258798"/>
              <a:ext cx="8667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050" b="1" dirty="0" smtClean="0">
                  <a:solidFill>
                    <a:srgbClr val="0000FF"/>
                  </a:solidFill>
                  <a:latin typeface="Arial" charset="0"/>
                </a:rPr>
                <a:t>~8kV</a:t>
              </a:r>
              <a:endParaRPr lang="en-US" altLang="ja-JP" sz="1050" b="1" baseline="30000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sp>
        <p:nvSpPr>
          <p:cNvPr id="46" name="正方形/長方形 45"/>
          <p:cNvSpPr>
            <a:spLocks noChangeAspect="1"/>
          </p:cNvSpPr>
          <p:nvPr/>
        </p:nvSpPr>
        <p:spPr>
          <a:xfrm>
            <a:off x="5520538" y="5400153"/>
            <a:ext cx="1676074" cy="261095"/>
          </a:xfrm>
          <a:prstGeom prst="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Avalanche diode</a:t>
            </a:r>
            <a:endParaRPr kumimoji="1" lang="ja-JP" altLang="en-US" sz="12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56124"/>
            <a:ext cx="3205711" cy="162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タイトル 1"/>
          <p:cNvSpPr txBox="1">
            <a:spLocks noChangeAspect="1"/>
          </p:cNvSpPr>
          <p:nvPr/>
        </p:nvSpPr>
        <p:spPr>
          <a:xfrm>
            <a:off x="755636" y="944810"/>
            <a:ext cx="3930124" cy="506940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altLang="ja-JP" sz="2400" dirty="0" smtClean="0"/>
              <a:t>Super-</a:t>
            </a:r>
            <a:r>
              <a:rPr lang="en-US" altLang="ja-JP" sz="2400" dirty="0" err="1" smtClean="0"/>
              <a:t>Kamiokande</a:t>
            </a:r>
            <a:endParaRPr lang="en-US" altLang="ja-JP" sz="2400" dirty="0" smtClean="0"/>
          </a:p>
        </p:txBody>
      </p:sp>
      <p:sp>
        <p:nvSpPr>
          <p:cNvPr id="50" name="正方形/長方形 49"/>
          <p:cNvSpPr>
            <a:spLocks noChangeAspect="1"/>
          </p:cNvSpPr>
          <p:nvPr/>
        </p:nvSpPr>
        <p:spPr>
          <a:xfrm>
            <a:off x="1102083" y="4221088"/>
            <a:ext cx="2749837" cy="2416144"/>
          </a:xfrm>
          <a:prstGeom prst="rect">
            <a:avLst/>
          </a:prstGeom>
          <a:gradFill>
            <a:gsLst>
              <a:gs pos="87000">
                <a:schemeClr val="accent1">
                  <a:tint val="20000"/>
                  <a:satMod val="180000"/>
                  <a:lumMod val="0"/>
                  <a:lumOff val="100000"/>
                </a:schemeClr>
              </a:gs>
              <a:gs pos="100000">
                <a:schemeClr val="accent1">
                  <a:tint val="100000"/>
                  <a:satMod val="11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grpSp>
        <p:nvGrpSpPr>
          <p:cNvPr id="51" name="グループ化 50"/>
          <p:cNvGrpSpPr>
            <a:grpSpLocks noChangeAspect="1"/>
          </p:cNvGrpSpPr>
          <p:nvPr/>
        </p:nvGrpSpPr>
        <p:grpSpPr>
          <a:xfrm>
            <a:off x="1774636" y="4375051"/>
            <a:ext cx="2065372" cy="2207122"/>
            <a:chOff x="6510585" y="1751966"/>
            <a:chExt cx="2920725" cy="3317769"/>
          </a:xfrm>
        </p:grpSpPr>
        <p:grpSp>
          <p:nvGrpSpPr>
            <p:cNvPr id="52" name="Group 2"/>
            <p:cNvGrpSpPr>
              <a:grpSpLocks/>
            </p:cNvGrpSpPr>
            <p:nvPr/>
          </p:nvGrpSpPr>
          <p:grpSpPr bwMode="auto">
            <a:xfrm>
              <a:off x="6526460" y="2033354"/>
              <a:ext cx="2108200" cy="2085975"/>
              <a:chOff x="592" y="1422"/>
              <a:chExt cx="1568" cy="1554"/>
            </a:xfrm>
          </p:grpSpPr>
          <p:sp>
            <p:nvSpPr>
              <p:cNvPr id="57" name="Freeform 3"/>
              <p:cNvSpPr>
                <a:spLocks/>
              </p:cNvSpPr>
              <p:nvPr/>
            </p:nvSpPr>
            <p:spPr bwMode="auto">
              <a:xfrm>
                <a:off x="616" y="1531"/>
                <a:ext cx="278" cy="1342"/>
              </a:xfrm>
              <a:custGeom>
                <a:avLst/>
                <a:gdLst>
                  <a:gd name="T0" fmla="*/ 218 w 218"/>
                  <a:gd name="T1" fmla="*/ 0 h 987"/>
                  <a:gd name="T2" fmla="*/ 54 w 218"/>
                  <a:gd name="T3" fmla="*/ 183 h 987"/>
                  <a:gd name="T4" fmla="*/ 0 w 218"/>
                  <a:gd name="T5" fmla="*/ 512 h 987"/>
                  <a:gd name="T6" fmla="*/ 54 w 218"/>
                  <a:gd name="T7" fmla="*/ 804 h 987"/>
                  <a:gd name="T8" fmla="*/ 218 w 218"/>
                  <a:gd name="T9" fmla="*/ 987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987">
                    <a:moveTo>
                      <a:pt x="218" y="0"/>
                    </a:moveTo>
                    <a:cubicBezTo>
                      <a:pt x="154" y="49"/>
                      <a:pt x="91" y="98"/>
                      <a:pt x="54" y="183"/>
                    </a:cubicBezTo>
                    <a:cubicBezTo>
                      <a:pt x="18" y="268"/>
                      <a:pt x="0" y="409"/>
                      <a:pt x="0" y="512"/>
                    </a:cubicBezTo>
                    <a:cubicBezTo>
                      <a:pt x="0" y="616"/>
                      <a:pt x="18" y="726"/>
                      <a:pt x="54" y="804"/>
                    </a:cubicBezTo>
                    <a:cubicBezTo>
                      <a:pt x="91" y="884"/>
                      <a:pt x="154" y="936"/>
                      <a:pt x="218" y="987"/>
                    </a:cubicBezTo>
                  </a:path>
                </a:pathLst>
              </a:custGeom>
              <a:noFill/>
              <a:ln w="39688" cap="flat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4"/>
              <p:cNvSpPr>
                <a:spLocks/>
              </p:cNvSpPr>
              <p:nvPr/>
            </p:nvSpPr>
            <p:spPr bwMode="auto">
              <a:xfrm>
                <a:off x="592" y="1422"/>
                <a:ext cx="905" cy="1554"/>
              </a:xfrm>
              <a:custGeom>
                <a:avLst/>
                <a:gdLst>
                  <a:gd name="T0" fmla="*/ 700 w 711"/>
                  <a:gd name="T1" fmla="*/ 962 h 1143"/>
                  <a:gd name="T2" fmla="*/ 404 w 711"/>
                  <a:gd name="T3" fmla="*/ 1143 h 1143"/>
                  <a:gd name="T4" fmla="*/ 0 w 711"/>
                  <a:gd name="T5" fmla="*/ 572 h 1143"/>
                  <a:gd name="T6" fmla="*/ 404 w 711"/>
                  <a:gd name="T7" fmla="*/ 0 h 1143"/>
                  <a:gd name="T8" fmla="*/ 711 w 711"/>
                  <a:gd name="T9" fmla="*/ 200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1" h="1143">
                    <a:moveTo>
                      <a:pt x="700" y="962"/>
                    </a:moveTo>
                    <a:cubicBezTo>
                      <a:pt x="623" y="1078"/>
                      <a:pt x="516" y="1143"/>
                      <a:pt x="404" y="1143"/>
                    </a:cubicBezTo>
                    <a:cubicBezTo>
                      <a:pt x="181" y="1143"/>
                      <a:pt x="0" y="887"/>
                      <a:pt x="0" y="572"/>
                    </a:cubicBezTo>
                    <a:cubicBezTo>
                      <a:pt x="0" y="256"/>
                      <a:pt x="181" y="0"/>
                      <a:pt x="404" y="0"/>
                    </a:cubicBezTo>
                    <a:cubicBezTo>
                      <a:pt x="522" y="0"/>
                      <a:pt x="634" y="73"/>
                      <a:pt x="711" y="2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5"/>
              <p:cNvSpPr>
                <a:spLocks/>
              </p:cNvSpPr>
              <p:nvPr/>
            </p:nvSpPr>
            <p:spPr bwMode="auto">
              <a:xfrm>
                <a:off x="1476" y="2628"/>
                <a:ext cx="159" cy="116"/>
              </a:xfrm>
              <a:custGeom>
                <a:avLst/>
                <a:gdLst>
                  <a:gd name="T0" fmla="*/ 0 w 125"/>
                  <a:gd name="T1" fmla="*/ 85 h 85"/>
                  <a:gd name="T2" fmla="*/ 125 w 125"/>
                  <a:gd name="T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5" h="85">
                    <a:moveTo>
                      <a:pt x="0" y="85"/>
                    </a:moveTo>
                    <a:cubicBezTo>
                      <a:pt x="29" y="37"/>
                      <a:pt x="74" y="6"/>
                      <a:pt x="125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Freeform 6"/>
              <p:cNvSpPr>
                <a:spLocks/>
              </p:cNvSpPr>
              <p:nvPr/>
            </p:nvSpPr>
            <p:spPr bwMode="auto">
              <a:xfrm>
                <a:off x="1497" y="1695"/>
                <a:ext cx="162" cy="95"/>
              </a:xfrm>
              <a:custGeom>
                <a:avLst/>
                <a:gdLst>
                  <a:gd name="T0" fmla="*/ 127 w 127"/>
                  <a:gd name="T1" fmla="*/ 70 h 70"/>
                  <a:gd name="T2" fmla="*/ 126 w 127"/>
                  <a:gd name="T3" fmla="*/ 70 h 70"/>
                  <a:gd name="T4" fmla="*/ 0 w 127"/>
                  <a:gd name="T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70">
                    <a:moveTo>
                      <a:pt x="127" y="70"/>
                    </a:moveTo>
                    <a:cubicBezTo>
                      <a:pt x="127" y="70"/>
                      <a:pt x="126" y="70"/>
                      <a:pt x="126" y="70"/>
                    </a:cubicBezTo>
                    <a:cubicBezTo>
                      <a:pt x="75" y="70"/>
                      <a:pt x="27" y="43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7"/>
              <p:cNvSpPr>
                <a:spLocks noChangeShapeType="1"/>
              </p:cNvSpPr>
              <p:nvPr/>
            </p:nvSpPr>
            <p:spPr bwMode="auto">
              <a:xfrm>
                <a:off x="1627" y="2628"/>
                <a:ext cx="2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8"/>
              <p:cNvSpPr>
                <a:spLocks noChangeShapeType="1"/>
              </p:cNvSpPr>
              <p:nvPr/>
            </p:nvSpPr>
            <p:spPr bwMode="auto">
              <a:xfrm>
                <a:off x="1884" y="1784"/>
                <a:ext cx="0" cy="85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9"/>
              <p:cNvSpPr>
                <a:spLocks noChangeShapeType="1"/>
              </p:cNvSpPr>
              <p:nvPr/>
            </p:nvSpPr>
            <p:spPr bwMode="auto">
              <a:xfrm>
                <a:off x="1657" y="1790"/>
                <a:ext cx="2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0"/>
              <p:cNvSpPr>
                <a:spLocks noEditPoints="1"/>
              </p:cNvSpPr>
              <p:nvPr/>
            </p:nvSpPr>
            <p:spPr bwMode="auto">
              <a:xfrm>
                <a:off x="700" y="1788"/>
                <a:ext cx="568" cy="544"/>
              </a:xfrm>
              <a:custGeom>
                <a:avLst/>
                <a:gdLst>
                  <a:gd name="T0" fmla="*/ 298 w 7007"/>
                  <a:gd name="T1" fmla="*/ 576 h 6284"/>
                  <a:gd name="T2" fmla="*/ 526 w 7007"/>
                  <a:gd name="T3" fmla="*/ 1144 h 6284"/>
                  <a:gd name="T4" fmla="*/ 766 w 7007"/>
                  <a:gd name="T5" fmla="*/ 1701 h 6284"/>
                  <a:gd name="T6" fmla="*/ 1027 w 7007"/>
                  <a:gd name="T7" fmla="*/ 2238 h 6284"/>
                  <a:gd name="T8" fmla="*/ 1314 w 7007"/>
                  <a:gd name="T9" fmla="*/ 2751 h 6284"/>
                  <a:gd name="T10" fmla="*/ 1636 w 7007"/>
                  <a:gd name="T11" fmla="*/ 3234 h 6284"/>
                  <a:gd name="T12" fmla="*/ 1997 w 7007"/>
                  <a:gd name="T13" fmla="*/ 3680 h 6284"/>
                  <a:gd name="T14" fmla="*/ 2195 w 7007"/>
                  <a:gd name="T15" fmla="*/ 3888 h 6284"/>
                  <a:gd name="T16" fmla="*/ 2406 w 7007"/>
                  <a:gd name="T17" fmla="*/ 4084 h 6284"/>
                  <a:gd name="T18" fmla="*/ 2630 w 7007"/>
                  <a:gd name="T19" fmla="*/ 4269 h 6284"/>
                  <a:gd name="T20" fmla="*/ 2867 w 7007"/>
                  <a:gd name="T21" fmla="*/ 4443 h 6284"/>
                  <a:gd name="T22" fmla="*/ 3377 w 7007"/>
                  <a:gd name="T23" fmla="*/ 4760 h 6284"/>
                  <a:gd name="T24" fmla="*/ 3928 w 7007"/>
                  <a:gd name="T25" fmla="*/ 5042 h 6284"/>
                  <a:gd name="T26" fmla="*/ 4513 w 7007"/>
                  <a:gd name="T27" fmla="*/ 5293 h 6284"/>
                  <a:gd name="T28" fmla="*/ 5127 w 7007"/>
                  <a:gd name="T29" fmla="*/ 5522 h 6284"/>
                  <a:gd name="T30" fmla="*/ 5762 w 7007"/>
                  <a:gd name="T31" fmla="*/ 5733 h 6284"/>
                  <a:gd name="T32" fmla="*/ 6411 w 7007"/>
                  <a:gd name="T33" fmla="*/ 5932 h 6284"/>
                  <a:gd name="T34" fmla="*/ 6916 w 7007"/>
                  <a:gd name="T35" fmla="*/ 6167 h 6284"/>
                  <a:gd name="T36" fmla="*/ 6060 w 7007"/>
                  <a:gd name="T37" fmla="*/ 5913 h 6284"/>
                  <a:gd name="T38" fmla="*/ 5416 w 7007"/>
                  <a:gd name="T39" fmla="*/ 5708 h 6284"/>
                  <a:gd name="T40" fmla="*/ 4787 w 7007"/>
                  <a:gd name="T41" fmla="*/ 5488 h 6284"/>
                  <a:gd name="T42" fmla="*/ 4182 w 7007"/>
                  <a:gd name="T43" fmla="*/ 5247 h 6284"/>
                  <a:gd name="T44" fmla="*/ 3608 w 7007"/>
                  <a:gd name="T45" fmla="*/ 4978 h 6284"/>
                  <a:gd name="T46" fmla="*/ 3071 w 7007"/>
                  <a:gd name="T47" fmla="*/ 4676 h 6284"/>
                  <a:gd name="T48" fmla="*/ 2697 w 7007"/>
                  <a:gd name="T49" fmla="*/ 4423 h 6284"/>
                  <a:gd name="T50" fmla="*/ 2463 w 7007"/>
                  <a:gd name="T51" fmla="*/ 4241 h 6284"/>
                  <a:gd name="T52" fmla="*/ 2241 w 7007"/>
                  <a:gd name="T53" fmla="*/ 4048 h 6284"/>
                  <a:gd name="T54" fmla="*/ 2033 w 7007"/>
                  <a:gd name="T55" fmla="*/ 3842 h 6284"/>
                  <a:gd name="T56" fmla="*/ 1745 w 7007"/>
                  <a:gd name="T57" fmla="*/ 3513 h 6284"/>
                  <a:gd name="T58" fmla="*/ 1400 w 7007"/>
                  <a:gd name="T59" fmla="*/ 3042 h 6284"/>
                  <a:gd name="T60" fmla="*/ 1093 w 7007"/>
                  <a:gd name="T61" fmla="*/ 2538 h 6284"/>
                  <a:gd name="T62" fmla="*/ 818 w 7007"/>
                  <a:gd name="T63" fmla="*/ 2008 h 6284"/>
                  <a:gd name="T64" fmla="*/ 567 w 7007"/>
                  <a:gd name="T65" fmla="*/ 1457 h 6284"/>
                  <a:gd name="T66" fmla="*/ 333 w 7007"/>
                  <a:gd name="T67" fmla="*/ 892 h 6284"/>
                  <a:gd name="T68" fmla="*/ 0 w 7007"/>
                  <a:gd name="T69" fmla="*/ 30 h 6284"/>
                  <a:gd name="T70" fmla="*/ 6640 w 7007"/>
                  <a:gd name="T71" fmla="*/ 5762 h 6284"/>
                  <a:gd name="T72" fmla="*/ 6488 w 7007"/>
                  <a:gd name="T73" fmla="*/ 6278 h 6284"/>
                  <a:gd name="T74" fmla="*/ 6468 w 7007"/>
                  <a:gd name="T75" fmla="*/ 6198 h 6284"/>
                  <a:gd name="T76" fmla="*/ 6897 w 7007"/>
                  <a:gd name="T77" fmla="*/ 6156 h 6284"/>
                  <a:gd name="T78" fmla="*/ 6581 w 7007"/>
                  <a:gd name="T79" fmla="*/ 5760 h 6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007" h="6284">
                    <a:moveTo>
                      <a:pt x="78" y="0"/>
                    </a:moveTo>
                    <a:lnTo>
                      <a:pt x="298" y="576"/>
                    </a:lnTo>
                    <a:lnTo>
                      <a:pt x="411" y="861"/>
                    </a:lnTo>
                    <a:lnTo>
                      <a:pt x="526" y="1144"/>
                    </a:lnTo>
                    <a:lnTo>
                      <a:pt x="643" y="1425"/>
                    </a:lnTo>
                    <a:lnTo>
                      <a:pt x="766" y="1701"/>
                    </a:lnTo>
                    <a:lnTo>
                      <a:pt x="893" y="1972"/>
                    </a:lnTo>
                    <a:lnTo>
                      <a:pt x="1027" y="2238"/>
                    </a:lnTo>
                    <a:lnTo>
                      <a:pt x="1167" y="2499"/>
                    </a:lnTo>
                    <a:lnTo>
                      <a:pt x="1314" y="2751"/>
                    </a:lnTo>
                    <a:lnTo>
                      <a:pt x="1470" y="2997"/>
                    </a:lnTo>
                    <a:lnTo>
                      <a:pt x="1636" y="3234"/>
                    </a:lnTo>
                    <a:lnTo>
                      <a:pt x="1811" y="3463"/>
                    </a:lnTo>
                    <a:lnTo>
                      <a:pt x="1997" y="3680"/>
                    </a:lnTo>
                    <a:lnTo>
                      <a:pt x="2094" y="3785"/>
                    </a:lnTo>
                    <a:lnTo>
                      <a:pt x="2195" y="3888"/>
                    </a:lnTo>
                    <a:lnTo>
                      <a:pt x="2299" y="3987"/>
                    </a:lnTo>
                    <a:lnTo>
                      <a:pt x="2406" y="4084"/>
                    </a:lnTo>
                    <a:lnTo>
                      <a:pt x="2516" y="4178"/>
                    </a:lnTo>
                    <a:lnTo>
                      <a:pt x="2630" y="4269"/>
                    </a:lnTo>
                    <a:lnTo>
                      <a:pt x="2747" y="4357"/>
                    </a:lnTo>
                    <a:lnTo>
                      <a:pt x="2867" y="4443"/>
                    </a:lnTo>
                    <a:lnTo>
                      <a:pt x="3116" y="4606"/>
                    </a:lnTo>
                    <a:lnTo>
                      <a:pt x="3377" y="4760"/>
                    </a:lnTo>
                    <a:lnTo>
                      <a:pt x="3648" y="4905"/>
                    </a:lnTo>
                    <a:lnTo>
                      <a:pt x="3928" y="5042"/>
                    </a:lnTo>
                    <a:lnTo>
                      <a:pt x="4217" y="5171"/>
                    </a:lnTo>
                    <a:lnTo>
                      <a:pt x="4513" y="5293"/>
                    </a:lnTo>
                    <a:lnTo>
                      <a:pt x="4817" y="5411"/>
                    </a:lnTo>
                    <a:lnTo>
                      <a:pt x="5127" y="5522"/>
                    </a:lnTo>
                    <a:lnTo>
                      <a:pt x="5442" y="5630"/>
                    </a:lnTo>
                    <a:lnTo>
                      <a:pt x="5762" y="5733"/>
                    </a:lnTo>
                    <a:lnTo>
                      <a:pt x="6085" y="5834"/>
                    </a:lnTo>
                    <a:lnTo>
                      <a:pt x="6411" y="5932"/>
                    </a:lnTo>
                    <a:lnTo>
                      <a:pt x="6939" y="6087"/>
                    </a:lnTo>
                    <a:lnTo>
                      <a:pt x="6916" y="6167"/>
                    </a:lnTo>
                    <a:lnTo>
                      <a:pt x="6387" y="6011"/>
                    </a:lnTo>
                    <a:lnTo>
                      <a:pt x="6060" y="5913"/>
                    </a:lnTo>
                    <a:lnTo>
                      <a:pt x="5736" y="5812"/>
                    </a:lnTo>
                    <a:lnTo>
                      <a:pt x="5416" y="5708"/>
                    </a:lnTo>
                    <a:lnTo>
                      <a:pt x="5099" y="5601"/>
                    </a:lnTo>
                    <a:lnTo>
                      <a:pt x="4787" y="5488"/>
                    </a:lnTo>
                    <a:lnTo>
                      <a:pt x="4482" y="5370"/>
                    </a:lnTo>
                    <a:lnTo>
                      <a:pt x="4182" y="5247"/>
                    </a:lnTo>
                    <a:lnTo>
                      <a:pt x="3891" y="5116"/>
                    </a:lnTo>
                    <a:lnTo>
                      <a:pt x="3608" y="4978"/>
                    </a:lnTo>
                    <a:lnTo>
                      <a:pt x="3334" y="4831"/>
                    </a:lnTo>
                    <a:lnTo>
                      <a:pt x="3071" y="4676"/>
                    </a:lnTo>
                    <a:lnTo>
                      <a:pt x="2819" y="4510"/>
                    </a:lnTo>
                    <a:lnTo>
                      <a:pt x="2697" y="4423"/>
                    </a:lnTo>
                    <a:lnTo>
                      <a:pt x="2578" y="4334"/>
                    </a:lnTo>
                    <a:lnTo>
                      <a:pt x="2463" y="4241"/>
                    </a:lnTo>
                    <a:lnTo>
                      <a:pt x="2350" y="4146"/>
                    </a:lnTo>
                    <a:lnTo>
                      <a:pt x="2241" y="4048"/>
                    </a:lnTo>
                    <a:lnTo>
                      <a:pt x="2136" y="3946"/>
                    </a:lnTo>
                    <a:lnTo>
                      <a:pt x="2033" y="3842"/>
                    </a:lnTo>
                    <a:lnTo>
                      <a:pt x="1934" y="3735"/>
                    </a:lnTo>
                    <a:lnTo>
                      <a:pt x="1745" y="3513"/>
                    </a:lnTo>
                    <a:lnTo>
                      <a:pt x="1567" y="3282"/>
                    </a:lnTo>
                    <a:lnTo>
                      <a:pt x="1400" y="3042"/>
                    </a:lnTo>
                    <a:lnTo>
                      <a:pt x="1242" y="2793"/>
                    </a:lnTo>
                    <a:lnTo>
                      <a:pt x="1093" y="2538"/>
                    </a:lnTo>
                    <a:lnTo>
                      <a:pt x="952" y="2276"/>
                    </a:lnTo>
                    <a:lnTo>
                      <a:pt x="818" y="2008"/>
                    </a:lnTo>
                    <a:lnTo>
                      <a:pt x="690" y="1734"/>
                    </a:lnTo>
                    <a:lnTo>
                      <a:pt x="567" y="1457"/>
                    </a:lnTo>
                    <a:lnTo>
                      <a:pt x="448" y="1176"/>
                    </a:lnTo>
                    <a:lnTo>
                      <a:pt x="333" y="892"/>
                    </a:lnTo>
                    <a:lnTo>
                      <a:pt x="221" y="605"/>
                    </a:lnTo>
                    <a:lnTo>
                      <a:pt x="0" y="30"/>
                    </a:lnTo>
                    <a:lnTo>
                      <a:pt x="78" y="0"/>
                    </a:lnTo>
                    <a:close/>
                    <a:moveTo>
                      <a:pt x="6640" y="5762"/>
                    </a:moveTo>
                    <a:lnTo>
                      <a:pt x="7007" y="6151"/>
                    </a:lnTo>
                    <a:lnTo>
                      <a:pt x="6488" y="6278"/>
                    </a:lnTo>
                    <a:cubicBezTo>
                      <a:pt x="6466" y="6284"/>
                      <a:pt x="6443" y="6270"/>
                      <a:pt x="6437" y="6248"/>
                    </a:cubicBezTo>
                    <a:cubicBezTo>
                      <a:pt x="6432" y="6226"/>
                      <a:pt x="6446" y="6203"/>
                      <a:pt x="6468" y="6198"/>
                    </a:cubicBezTo>
                    <a:lnTo>
                      <a:pt x="6918" y="6087"/>
                    </a:lnTo>
                    <a:lnTo>
                      <a:pt x="6897" y="6156"/>
                    </a:lnTo>
                    <a:lnTo>
                      <a:pt x="6580" y="5819"/>
                    </a:lnTo>
                    <a:cubicBezTo>
                      <a:pt x="6564" y="5802"/>
                      <a:pt x="6565" y="5776"/>
                      <a:pt x="6581" y="5760"/>
                    </a:cubicBezTo>
                    <a:cubicBezTo>
                      <a:pt x="6598" y="5744"/>
                      <a:pt x="6624" y="5745"/>
                      <a:pt x="6640" y="5762"/>
                    </a:cubicBez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/>
            </p:nvSpPr>
            <p:spPr bwMode="auto">
              <a:xfrm>
                <a:off x="887" y="1701"/>
                <a:ext cx="323" cy="4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ＭＳ Ｐゴシック" charset="0"/>
                  </a:rPr>
                  <a:t>ｅ</a:t>
                </a:r>
                <a:endParaRPr kumimoji="1" lang="ja-JP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66" name="Group 12"/>
              <p:cNvGrpSpPr>
                <a:grpSpLocks/>
              </p:cNvGrpSpPr>
              <p:nvPr/>
            </p:nvGrpSpPr>
            <p:grpSpPr bwMode="auto">
              <a:xfrm>
                <a:off x="1914" y="2106"/>
                <a:ext cx="246" cy="175"/>
                <a:chOff x="1537" y="1925"/>
                <a:chExt cx="193" cy="129"/>
              </a:xfrm>
            </p:grpSpPr>
            <p:sp>
              <p:nvSpPr>
                <p:cNvPr id="146" name="Freeform 13"/>
                <p:cNvSpPr>
                  <a:spLocks/>
                </p:cNvSpPr>
                <p:nvPr/>
              </p:nvSpPr>
              <p:spPr bwMode="auto">
                <a:xfrm>
                  <a:off x="1537" y="1925"/>
                  <a:ext cx="193" cy="129"/>
                </a:xfrm>
                <a:custGeom>
                  <a:avLst/>
                  <a:gdLst>
                    <a:gd name="T0" fmla="*/ 145 w 193"/>
                    <a:gd name="T1" fmla="*/ 129 h 129"/>
                    <a:gd name="T2" fmla="*/ 145 w 193"/>
                    <a:gd name="T3" fmla="*/ 97 h 129"/>
                    <a:gd name="T4" fmla="*/ 0 w 193"/>
                    <a:gd name="T5" fmla="*/ 97 h 129"/>
                    <a:gd name="T6" fmla="*/ 0 w 193"/>
                    <a:gd name="T7" fmla="*/ 32 h 129"/>
                    <a:gd name="T8" fmla="*/ 145 w 193"/>
                    <a:gd name="T9" fmla="*/ 32 h 129"/>
                    <a:gd name="T10" fmla="*/ 145 w 193"/>
                    <a:gd name="T11" fmla="*/ 0 h 129"/>
                    <a:gd name="T12" fmla="*/ 193 w 193"/>
                    <a:gd name="T13" fmla="*/ 64 h 129"/>
                    <a:gd name="T14" fmla="*/ 145 w 193"/>
                    <a:gd name="T15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3" h="129">
                      <a:moveTo>
                        <a:pt x="145" y="129"/>
                      </a:moveTo>
                      <a:lnTo>
                        <a:pt x="145" y="97"/>
                      </a:lnTo>
                      <a:lnTo>
                        <a:pt x="0" y="97"/>
                      </a:lnTo>
                      <a:lnTo>
                        <a:pt x="0" y="32"/>
                      </a:lnTo>
                      <a:lnTo>
                        <a:pt x="145" y="32"/>
                      </a:lnTo>
                      <a:lnTo>
                        <a:pt x="145" y="0"/>
                      </a:lnTo>
                      <a:lnTo>
                        <a:pt x="193" y="64"/>
                      </a:lnTo>
                      <a:lnTo>
                        <a:pt x="145" y="12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Freeform 14"/>
                <p:cNvSpPr>
                  <a:spLocks/>
                </p:cNvSpPr>
                <p:nvPr/>
              </p:nvSpPr>
              <p:spPr bwMode="auto">
                <a:xfrm>
                  <a:off x="1537" y="1925"/>
                  <a:ext cx="193" cy="129"/>
                </a:xfrm>
                <a:custGeom>
                  <a:avLst/>
                  <a:gdLst>
                    <a:gd name="T0" fmla="*/ 145 w 193"/>
                    <a:gd name="T1" fmla="*/ 129 h 129"/>
                    <a:gd name="T2" fmla="*/ 145 w 193"/>
                    <a:gd name="T3" fmla="*/ 97 h 129"/>
                    <a:gd name="T4" fmla="*/ 0 w 193"/>
                    <a:gd name="T5" fmla="*/ 97 h 129"/>
                    <a:gd name="T6" fmla="*/ 0 w 193"/>
                    <a:gd name="T7" fmla="*/ 32 h 129"/>
                    <a:gd name="T8" fmla="*/ 145 w 193"/>
                    <a:gd name="T9" fmla="*/ 32 h 129"/>
                    <a:gd name="T10" fmla="*/ 145 w 193"/>
                    <a:gd name="T11" fmla="*/ 0 h 129"/>
                    <a:gd name="T12" fmla="*/ 193 w 193"/>
                    <a:gd name="T13" fmla="*/ 64 h 129"/>
                    <a:gd name="T14" fmla="*/ 145 w 193"/>
                    <a:gd name="T15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3" h="129">
                      <a:moveTo>
                        <a:pt x="145" y="129"/>
                      </a:moveTo>
                      <a:lnTo>
                        <a:pt x="145" y="97"/>
                      </a:lnTo>
                      <a:lnTo>
                        <a:pt x="0" y="97"/>
                      </a:lnTo>
                      <a:lnTo>
                        <a:pt x="0" y="32"/>
                      </a:lnTo>
                      <a:lnTo>
                        <a:pt x="145" y="32"/>
                      </a:lnTo>
                      <a:lnTo>
                        <a:pt x="145" y="0"/>
                      </a:lnTo>
                      <a:lnTo>
                        <a:pt x="193" y="64"/>
                      </a:lnTo>
                      <a:lnTo>
                        <a:pt x="145" y="129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7" name="Freeform 15"/>
              <p:cNvSpPr>
                <a:spLocks/>
              </p:cNvSpPr>
              <p:nvPr/>
            </p:nvSpPr>
            <p:spPr bwMode="auto">
              <a:xfrm>
                <a:off x="1235" y="2054"/>
                <a:ext cx="254" cy="87"/>
              </a:xfrm>
              <a:custGeom>
                <a:avLst/>
                <a:gdLst>
                  <a:gd name="T0" fmla="*/ 0 w 199"/>
                  <a:gd name="T1" fmla="*/ 36 h 64"/>
                  <a:gd name="T2" fmla="*/ 35 w 199"/>
                  <a:gd name="T3" fmla="*/ 10 h 64"/>
                  <a:gd name="T4" fmla="*/ 92 w 199"/>
                  <a:gd name="T5" fmla="*/ 3 h 64"/>
                  <a:gd name="T6" fmla="*/ 160 w 199"/>
                  <a:gd name="T7" fmla="*/ 30 h 64"/>
                  <a:gd name="T8" fmla="*/ 199 w 199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64">
                    <a:moveTo>
                      <a:pt x="0" y="36"/>
                    </a:moveTo>
                    <a:cubicBezTo>
                      <a:pt x="5" y="32"/>
                      <a:pt x="19" y="15"/>
                      <a:pt x="35" y="10"/>
                    </a:cubicBezTo>
                    <a:cubicBezTo>
                      <a:pt x="50" y="5"/>
                      <a:pt x="71" y="0"/>
                      <a:pt x="92" y="3"/>
                    </a:cubicBezTo>
                    <a:cubicBezTo>
                      <a:pt x="113" y="6"/>
                      <a:pt x="142" y="20"/>
                      <a:pt x="160" y="30"/>
                    </a:cubicBezTo>
                    <a:cubicBezTo>
                      <a:pt x="178" y="40"/>
                      <a:pt x="191" y="56"/>
                      <a:pt x="199" y="64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Freeform 16"/>
              <p:cNvSpPr>
                <a:spLocks/>
              </p:cNvSpPr>
              <p:nvPr/>
            </p:nvSpPr>
            <p:spPr bwMode="auto">
              <a:xfrm>
                <a:off x="1520" y="2136"/>
                <a:ext cx="138" cy="54"/>
              </a:xfrm>
              <a:custGeom>
                <a:avLst/>
                <a:gdLst>
                  <a:gd name="T0" fmla="*/ 0 w 108"/>
                  <a:gd name="T1" fmla="*/ 40 h 40"/>
                  <a:gd name="T2" fmla="*/ 23 w 108"/>
                  <a:gd name="T3" fmla="*/ 14 h 40"/>
                  <a:gd name="T4" fmla="*/ 56 w 108"/>
                  <a:gd name="T5" fmla="*/ 0 h 40"/>
                  <a:gd name="T6" fmla="*/ 91 w 108"/>
                  <a:gd name="T7" fmla="*/ 13 h 40"/>
                  <a:gd name="T8" fmla="*/ 108 w 108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0">
                    <a:moveTo>
                      <a:pt x="0" y="40"/>
                    </a:moveTo>
                    <a:cubicBezTo>
                      <a:pt x="4" y="36"/>
                      <a:pt x="14" y="21"/>
                      <a:pt x="23" y="14"/>
                    </a:cubicBezTo>
                    <a:cubicBezTo>
                      <a:pt x="33" y="8"/>
                      <a:pt x="45" y="1"/>
                      <a:pt x="56" y="0"/>
                    </a:cubicBezTo>
                    <a:cubicBezTo>
                      <a:pt x="68" y="0"/>
                      <a:pt x="82" y="7"/>
                      <a:pt x="91" y="13"/>
                    </a:cubicBezTo>
                    <a:cubicBezTo>
                      <a:pt x="99" y="18"/>
                      <a:pt x="104" y="30"/>
                      <a:pt x="108" y="35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17"/>
              <p:cNvSpPr>
                <a:spLocks/>
              </p:cNvSpPr>
              <p:nvPr/>
            </p:nvSpPr>
            <p:spPr bwMode="auto">
              <a:xfrm>
                <a:off x="1407" y="2302"/>
                <a:ext cx="173" cy="66"/>
              </a:xfrm>
              <a:custGeom>
                <a:avLst/>
                <a:gdLst>
                  <a:gd name="T0" fmla="*/ 136 w 136"/>
                  <a:gd name="T1" fmla="*/ 17 h 49"/>
                  <a:gd name="T2" fmla="*/ 108 w 136"/>
                  <a:gd name="T3" fmla="*/ 40 h 49"/>
                  <a:gd name="T4" fmla="*/ 67 w 136"/>
                  <a:gd name="T5" fmla="*/ 47 h 49"/>
                  <a:gd name="T6" fmla="*/ 22 w 136"/>
                  <a:gd name="T7" fmla="*/ 27 h 49"/>
                  <a:gd name="T8" fmla="*/ 0 w 13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9">
                    <a:moveTo>
                      <a:pt x="136" y="17"/>
                    </a:moveTo>
                    <a:cubicBezTo>
                      <a:pt x="131" y="21"/>
                      <a:pt x="119" y="35"/>
                      <a:pt x="108" y="40"/>
                    </a:cubicBezTo>
                    <a:cubicBezTo>
                      <a:pt x="96" y="45"/>
                      <a:pt x="81" y="49"/>
                      <a:pt x="67" y="47"/>
                    </a:cubicBezTo>
                    <a:cubicBezTo>
                      <a:pt x="52" y="45"/>
                      <a:pt x="34" y="35"/>
                      <a:pt x="22" y="27"/>
                    </a:cubicBezTo>
                    <a:cubicBezTo>
                      <a:pt x="11" y="20"/>
                      <a:pt x="4" y="6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18"/>
              <p:cNvSpPr>
                <a:spLocks/>
              </p:cNvSpPr>
              <p:nvPr/>
            </p:nvSpPr>
            <p:spPr bwMode="auto">
              <a:xfrm>
                <a:off x="1190" y="2171"/>
                <a:ext cx="169" cy="237"/>
              </a:xfrm>
              <a:custGeom>
                <a:avLst/>
                <a:gdLst>
                  <a:gd name="T0" fmla="*/ 0 w 132"/>
                  <a:gd name="T1" fmla="*/ 174 h 174"/>
                  <a:gd name="T2" fmla="*/ 36 w 132"/>
                  <a:gd name="T3" fmla="*/ 166 h 174"/>
                  <a:gd name="T4" fmla="*/ 81 w 132"/>
                  <a:gd name="T5" fmla="*/ 126 h 174"/>
                  <a:gd name="T6" fmla="*/ 118 w 132"/>
                  <a:gd name="T7" fmla="*/ 54 h 174"/>
                  <a:gd name="T8" fmla="*/ 132 w 132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74">
                    <a:moveTo>
                      <a:pt x="0" y="174"/>
                    </a:moveTo>
                    <a:cubicBezTo>
                      <a:pt x="5" y="173"/>
                      <a:pt x="23" y="174"/>
                      <a:pt x="36" y="166"/>
                    </a:cubicBezTo>
                    <a:cubicBezTo>
                      <a:pt x="49" y="157"/>
                      <a:pt x="67" y="145"/>
                      <a:pt x="81" y="126"/>
                    </a:cubicBezTo>
                    <a:cubicBezTo>
                      <a:pt x="94" y="107"/>
                      <a:pt x="109" y="75"/>
                      <a:pt x="118" y="54"/>
                    </a:cubicBezTo>
                    <a:cubicBezTo>
                      <a:pt x="127" y="33"/>
                      <a:pt x="129" y="11"/>
                      <a:pt x="132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Freeform 19"/>
              <p:cNvSpPr>
                <a:spLocks noEditPoints="1"/>
              </p:cNvSpPr>
              <p:nvPr/>
            </p:nvSpPr>
            <p:spPr bwMode="auto">
              <a:xfrm>
                <a:off x="1261" y="2061"/>
                <a:ext cx="45" cy="262"/>
              </a:xfrm>
              <a:custGeom>
                <a:avLst/>
                <a:gdLst>
                  <a:gd name="T0" fmla="*/ 32 w 36"/>
                  <a:gd name="T1" fmla="*/ 193 h 193"/>
                  <a:gd name="T2" fmla="*/ 26 w 36"/>
                  <a:gd name="T3" fmla="*/ 187 h 193"/>
                  <a:gd name="T4" fmla="*/ 20 w 36"/>
                  <a:gd name="T5" fmla="*/ 181 h 193"/>
                  <a:gd name="T6" fmla="*/ 15 w 36"/>
                  <a:gd name="T7" fmla="*/ 174 h 193"/>
                  <a:gd name="T8" fmla="*/ 10 w 36"/>
                  <a:gd name="T9" fmla="*/ 167 h 193"/>
                  <a:gd name="T10" fmla="*/ 8 w 36"/>
                  <a:gd name="T11" fmla="*/ 163 h 193"/>
                  <a:gd name="T12" fmla="*/ 6 w 36"/>
                  <a:gd name="T13" fmla="*/ 159 h 193"/>
                  <a:gd name="T14" fmla="*/ 4 w 36"/>
                  <a:gd name="T15" fmla="*/ 154 h 193"/>
                  <a:gd name="T16" fmla="*/ 2 w 36"/>
                  <a:gd name="T17" fmla="*/ 150 h 193"/>
                  <a:gd name="T18" fmla="*/ 1 w 36"/>
                  <a:gd name="T19" fmla="*/ 145 h 193"/>
                  <a:gd name="T20" fmla="*/ 0 w 36"/>
                  <a:gd name="T21" fmla="*/ 140 h 193"/>
                  <a:gd name="T22" fmla="*/ 0 w 36"/>
                  <a:gd name="T23" fmla="*/ 134 h 193"/>
                  <a:gd name="T24" fmla="*/ 0 w 36"/>
                  <a:gd name="T25" fmla="*/ 128 h 193"/>
                  <a:gd name="T26" fmla="*/ 0 w 36"/>
                  <a:gd name="T27" fmla="*/ 122 h 193"/>
                  <a:gd name="T28" fmla="*/ 0 w 36"/>
                  <a:gd name="T29" fmla="*/ 115 h 193"/>
                  <a:gd name="T30" fmla="*/ 1 w 36"/>
                  <a:gd name="T31" fmla="*/ 108 h 193"/>
                  <a:gd name="T32" fmla="*/ 2 w 36"/>
                  <a:gd name="T33" fmla="*/ 101 h 193"/>
                  <a:gd name="T34" fmla="*/ 4 w 36"/>
                  <a:gd name="T35" fmla="*/ 93 h 193"/>
                  <a:gd name="T36" fmla="*/ 6 w 36"/>
                  <a:gd name="T37" fmla="*/ 85 h 193"/>
                  <a:gd name="T38" fmla="*/ 7 w 36"/>
                  <a:gd name="T39" fmla="*/ 78 h 193"/>
                  <a:gd name="T40" fmla="*/ 10 w 36"/>
                  <a:gd name="T41" fmla="*/ 69 h 193"/>
                  <a:gd name="T42" fmla="*/ 14 w 36"/>
                  <a:gd name="T43" fmla="*/ 52 h 193"/>
                  <a:gd name="T44" fmla="*/ 20 w 36"/>
                  <a:gd name="T45" fmla="*/ 35 h 193"/>
                  <a:gd name="T46" fmla="*/ 26 w 36"/>
                  <a:gd name="T47" fmla="*/ 17 h 193"/>
                  <a:gd name="T48" fmla="*/ 27 w 36"/>
                  <a:gd name="T49" fmla="*/ 11 h 193"/>
                  <a:gd name="T50" fmla="*/ 32 w 36"/>
                  <a:gd name="T51" fmla="*/ 13 h 193"/>
                  <a:gd name="T52" fmla="*/ 30 w 36"/>
                  <a:gd name="T53" fmla="*/ 18 h 193"/>
                  <a:gd name="T54" fmla="*/ 24 w 36"/>
                  <a:gd name="T55" fmla="*/ 36 h 193"/>
                  <a:gd name="T56" fmla="*/ 19 w 36"/>
                  <a:gd name="T57" fmla="*/ 54 h 193"/>
                  <a:gd name="T58" fmla="*/ 14 w 36"/>
                  <a:gd name="T59" fmla="*/ 70 h 193"/>
                  <a:gd name="T60" fmla="*/ 12 w 36"/>
                  <a:gd name="T61" fmla="*/ 78 h 193"/>
                  <a:gd name="T62" fmla="*/ 10 w 36"/>
                  <a:gd name="T63" fmla="*/ 86 h 193"/>
                  <a:gd name="T64" fmla="*/ 8 w 36"/>
                  <a:gd name="T65" fmla="*/ 94 h 193"/>
                  <a:gd name="T66" fmla="*/ 7 w 36"/>
                  <a:gd name="T67" fmla="*/ 101 h 193"/>
                  <a:gd name="T68" fmla="*/ 5 w 36"/>
                  <a:gd name="T69" fmla="*/ 109 h 193"/>
                  <a:gd name="T70" fmla="*/ 4 w 36"/>
                  <a:gd name="T71" fmla="*/ 115 h 193"/>
                  <a:gd name="T72" fmla="*/ 4 w 36"/>
                  <a:gd name="T73" fmla="*/ 122 h 193"/>
                  <a:gd name="T74" fmla="*/ 4 w 36"/>
                  <a:gd name="T75" fmla="*/ 128 h 193"/>
                  <a:gd name="T76" fmla="*/ 4 w 36"/>
                  <a:gd name="T77" fmla="*/ 134 h 193"/>
                  <a:gd name="T78" fmla="*/ 4 w 36"/>
                  <a:gd name="T79" fmla="*/ 139 h 193"/>
                  <a:gd name="T80" fmla="*/ 5 w 36"/>
                  <a:gd name="T81" fmla="*/ 144 h 193"/>
                  <a:gd name="T82" fmla="*/ 6 w 36"/>
                  <a:gd name="T83" fmla="*/ 148 h 193"/>
                  <a:gd name="T84" fmla="*/ 8 w 36"/>
                  <a:gd name="T85" fmla="*/ 153 h 193"/>
                  <a:gd name="T86" fmla="*/ 10 w 36"/>
                  <a:gd name="T87" fmla="*/ 157 h 193"/>
                  <a:gd name="T88" fmla="*/ 11 w 36"/>
                  <a:gd name="T89" fmla="*/ 161 h 193"/>
                  <a:gd name="T90" fmla="*/ 13 w 36"/>
                  <a:gd name="T91" fmla="*/ 165 h 193"/>
                  <a:gd name="T92" fmla="*/ 18 w 36"/>
                  <a:gd name="T93" fmla="*/ 172 h 193"/>
                  <a:gd name="T94" fmla="*/ 23 w 36"/>
                  <a:gd name="T95" fmla="*/ 178 h 193"/>
                  <a:gd name="T96" fmla="*/ 29 w 36"/>
                  <a:gd name="T97" fmla="*/ 184 h 193"/>
                  <a:gd name="T98" fmla="*/ 35 w 36"/>
                  <a:gd name="T99" fmla="*/ 190 h 193"/>
                  <a:gd name="T100" fmla="*/ 32 w 36"/>
                  <a:gd name="T101" fmla="*/ 193 h 193"/>
                  <a:gd name="T102" fmla="*/ 20 w 36"/>
                  <a:gd name="T103" fmla="*/ 13 h 193"/>
                  <a:gd name="T104" fmla="*/ 34 w 36"/>
                  <a:gd name="T105" fmla="*/ 0 h 193"/>
                  <a:gd name="T106" fmla="*/ 36 w 36"/>
                  <a:gd name="T107" fmla="*/ 19 h 193"/>
                  <a:gd name="T108" fmla="*/ 20 w 36"/>
                  <a:gd name="T109" fmla="*/ 1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193">
                    <a:moveTo>
                      <a:pt x="32" y="193"/>
                    </a:moveTo>
                    <a:lnTo>
                      <a:pt x="26" y="187"/>
                    </a:lnTo>
                    <a:lnTo>
                      <a:pt x="20" y="181"/>
                    </a:lnTo>
                    <a:lnTo>
                      <a:pt x="15" y="174"/>
                    </a:lnTo>
                    <a:lnTo>
                      <a:pt x="10" y="167"/>
                    </a:lnTo>
                    <a:lnTo>
                      <a:pt x="8" y="163"/>
                    </a:lnTo>
                    <a:lnTo>
                      <a:pt x="6" y="159"/>
                    </a:lnTo>
                    <a:lnTo>
                      <a:pt x="4" y="154"/>
                    </a:lnTo>
                    <a:lnTo>
                      <a:pt x="2" y="150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0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1" y="108"/>
                    </a:lnTo>
                    <a:lnTo>
                      <a:pt x="2" y="101"/>
                    </a:lnTo>
                    <a:lnTo>
                      <a:pt x="4" y="93"/>
                    </a:lnTo>
                    <a:lnTo>
                      <a:pt x="6" y="85"/>
                    </a:lnTo>
                    <a:lnTo>
                      <a:pt x="7" y="78"/>
                    </a:lnTo>
                    <a:lnTo>
                      <a:pt x="10" y="69"/>
                    </a:lnTo>
                    <a:lnTo>
                      <a:pt x="14" y="52"/>
                    </a:lnTo>
                    <a:lnTo>
                      <a:pt x="20" y="35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2" y="13"/>
                    </a:lnTo>
                    <a:lnTo>
                      <a:pt x="30" y="18"/>
                    </a:lnTo>
                    <a:lnTo>
                      <a:pt x="24" y="36"/>
                    </a:lnTo>
                    <a:lnTo>
                      <a:pt x="19" y="54"/>
                    </a:lnTo>
                    <a:lnTo>
                      <a:pt x="14" y="70"/>
                    </a:lnTo>
                    <a:lnTo>
                      <a:pt x="12" y="78"/>
                    </a:lnTo>
                    <a:lnTo>
                      <a:pt x="10" y="86"/>
                    </a:lnTo>
                    <a:lnTo>
                      <a:pt x="8" y="94"/>
                    </a:lnTo>
                    <a:lnTo>
                      <a:pt x="7" y="101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4" y="122"/>
                    </a:lnTo>
                    <a:lnTo>
                      <a:pt x="4" y="128"/>
                    </a:lnTo>
                    <a:lnTo>
                      <a:pt x="4" y="134"/>
                    </a:lnTo>
                    <a:lnTo>
                      <a:pt x="4" y="139"/>
                    </a:lnTo>
                    <a:lnTo>
                      <a:pt x="5" y="144"/>
                    </a:lnTo>
                    <a:lnTo>
                      <a:pt x="6" y="148"/>
                    </a:lnTo>
                    <a:lnTo>
                      <a:pt x="8" y="153"/>
                    </a:lnTo>
                    <a:lnTo>
                      <a:pt x="10" y="157"/>
                    </a:lnTo>
                    <a:lnTo>
                      <a:pt x="11" y="161"/>
                    </a:lnTo>
                    <a:lnTo>
                      <a:pt x="13" y="165"/>
                    </a:lnTo>
                    <a:lnTo>
                      <a:pt x="18" y="172"/>
                    </a:lnTo>
                    <a:lnTo>
                      <a:pt x="23" y="178"/>
                    </a:lnTo>
                    <a:lnTo>
                      <a:pt x="29" y="184"/>
                    </a:lnTo>
                    <a:lnTo>
                      <a:pt x="35" y="190"/>
                    </a:lnTo>
                    <a:lnTo>
                      <a:pt x="32" y="193"/>
                    </a:lnTo>
                    <a:close/>
                    <a:moveTo>
                      <a:pt x="20" y="13"/>
                    </a:moveTo>
                    <a:lnTo>
                      <a:pt x="34" y="0"/>
                    </a:lnTo>
                    <a:lnTo>
                      <a:pt x="36" y="19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Freeform 20"/>
              <p:cNvSpPr>
                <a:spLocks noEditPoints="1"/>
              </p:cNvSpPr>
              <p:nvPr/>
            </p:nvSpPr>
            <p:spPr bwMode="auto">
              <a:xfrm>
                <a:off x="1333" y="2051"/>
                <a:ext cx="128" cy="306"/>
              </a:xfrm>
              <a:custGeom>
                <a:avLst/>
                <a:gdLst>
                  <a:gd name="T0" fmla="*/ 1 w 100"/>
                  <a:gd name="T1" fmla="*/ 0 h 225"/>
                  <a:gd name="T2" fmla="*/ 13 w 100"/>
                  <a:gd name="T3" fmla="*/ 3 h 225"/>
                  <a:gd name="T4" fmla="*/ 26 w 100"/>
                  <a:gd name="T5" fmla="*/ 6 h 225"/>
                  <a:gd name="T6" fmla="*/ 32 w 100"/>
                  <a:gd name="T7" fmla="*/ 8 h 225"/>
                  <a:gd name="T8" fmla="*/ 38 w 100"/>
                  <a:gd name="T9" fmla="*/ 10 h 225"/>
                  <a:gd name="T10" fmla="*/ 44 w 100"/>
                  <a:gd name="T11" fmla="*/ 13 h 225"/>
                  <a:gd name="T12" fmla="*/ 50 w 100"/>
                  <a:gd name="T13" fmla="*/ 16 h 225"/>
                  <a:gd name="T14" fmla="*/ 55 w 100"/>
                  <a:gd name="T15" fmla="*/ 19 h 225"/>
                  <a:gd name="T16" fmla="*/ 60 w 100"/>
                  <a:gd name="T17" fmla="*/ 22 h 225"/>
                  <a:gd name="T18" fmla="*/ 65 w 100"/>
                  <a:gd name="T19" fmla="*/ 26 h 225"/>
                  <a:gd name="T20" fmla="*/ 70 w 100"/>
                  <a:gd name="T21" fmla="*/ 31 h 225"/>
                  <a:gd name="T22" fmla="*/ 74 w 100"/>
                  <a:gd name="T23" fmla="*/ 36 h 225"/>
                  <a:gd name="T24" fmla="*/ 78 w 100"/>
                  <a:gd name="T25" fmla="*/ 41 h 225"/>
                  <a:gd name="T26" fmla="*/ 82 w 100"/>
                  <a:gd name="T27" fmla="*/ 47 h 225"/>
                  <a:gd name="T28" fmla="*/ 85 w 100"/>
                  <a:gd name="T29" fmla="*/ 54 h 225"/>
                  <a:gd name="T30" fmla="*/ 88 w 100"/>
                  <a:gd name="T31" fmla="*/ 62 h 225"/>
                  <a:gd name="T32" fmla="*/ 90 w 100"/>
                  <a:gd name="T33" fmla="*/ 70 h 225"/>
                  <a:gd name="T34" fmla="*/ 92 w 100"/>
                  <a:gd name="T35" fmla="*/ 79 h 225"/>
                  <a:gd name="T36" fmla="*/ 93 w 100"/>
                  <a:gd name="T37" fmla="*/ 88 h 225"/>
                  <a:gd name="T38" fmla="*/ 94 w 100"/>
                  <a:gd name="T39" fmla="*/ 98 h 225"/>
                  <a:gd name="T40" fmla="*/ 95 w 100"/>
                  <a:gd name="T41" fmla="*/ 108 h 225"/>
                  <a:gd name="T42" fmla="*/ 96 w 100"/>
                  <a:gd name="T43" fmla="*/ 118 h 225"/>
                  <a:gd name="T44" fmla="*/ 96 w 100"/>
                  <a:gd name="T45" fmla="*/ 129 h 225"/>
                  <a:gd name="T46" fmla="*/ 96 w 100"/>
                  <a:gd name="T47" fmla="*/ 141 h 225"/>
                  <a:gd name="T48" fmla="*/ 96 w 100"/>
                  <a:gd name="T49" fmla="*/ 152 h 225"/>
                  <a:gd name="T50" fmla="*/ 96 w 100"/>
                  <a:gd name="T51" fmla="*/ 164 h 225"/>
                  <a:gd name="T52" fmla="*/ 96 w 100"/>
                  <a:gd name="T53" fmla="*/ 176 h 225"/>
                  <a:gd name="T54" fmla="*/ 95 w 100"/>
                  <a:gd name="T55" fmla="*/ 200 h 225"/>
                  <a:gd name="T56" fmla="*/ 94 w 100"/>
                  <a:gd name="T57" fmla="*/ 213 h 225"/>
                  <a:gd name="T58" fmla="*/ 89 w 100"/>
                  <a:gd name="T59" fmla="*/ 212 h 225"/>
                  <a:gd name="T60" fmla="*/ 89 w 100"/>
                  <a:gd name="T61" fmla="*/ 200 h 225"/>
                  <a:gd name="T62" fmla="*/ 90 w 100"/>
                  <a:gd name="T63" fmla="*/ 176 h 225"/>
                  <a:gd name="T64" fmla="*/ 91 w 100"/>
                  <a:gd name="T65" fmla="*/ 164 h 225"/>
                  <a:gd name="T66" fmla="*/ 91 w 100"/>
                  <a:gd name="T67" fmla="*/ 152 h 225"/>
                  <a:gd name="T68" fmla="*/ 91 w 100"/>
                  <a:gd name="T69" fmla="*/ 141 h 225"/>
                  <a:gd name="T70" fmla="*/ 91 w 100"/>
                  <a:gd name="T71" fmla="*/ 129 h 225"/>
                  <a:gd name="T72" fmla="*/ 91 w 100"/>
                  <a:gd name="T73" fmla="*/ 119 h 225"/>
                  <a:gd name="T74" fmla="*/ 90 w 100"/>
                  <a:gd name="T75" fmla="*/ 108 h 225"/>
                  <a:gd name="T76" fmla="*/ 89 w 100"/>
                  <a:gd name="T77" fmla="*/ 98 h 225"/>
                  <a:gd name="T78" fmla="*/ 88 w 100"/>
                  <a:gd name="T79" fmla="*/ 89 h 225"/>
                  <a:gd name="T80" fmla="*/ 87 w 100"/>
                  <a:gd name="T81" fmla="*/ 80 h 225"/>
                  <a:gd name="T82" fmla="*/ 85 w 100"/>
                  <a:gd name="T83" fmla="*/ 71 h 225"/>
                  <a:gd name="T84" fmla="*/ 83 w 100"/>
                  <a:gd name="T85" fmla="*/ 64 h 225"/>
                  <a:gd name="T86" fmla="*/ 80 w 100"/>
                  <a:gd name="T87" fmla="*/ 57 h 225"/>
                  <a:gd name="T88" fmla="*/ 77 w 100"/>
                  <a:gd name="T89" fmla="*/ 50 h 225"/>
                  <a:gd name="T90" fmla="*/ 74 w 100"/>
                  <a:gd name="T91" fmla="*/ 44 h 225"/>
                  <a:gd name="T92" fmla="*/ 70 w 100"/>
                  <a:gd name="T93" fmla="*/ 39 h 225"/>
                  <a:gd name="T94" fmla="*/ 66 w 100"/>
                  <a:gd name="T95" fmla="*/ 34 h 225"/>
                  <a:gd name="T96" fmla="*/ 62 w 100"/>
                  <a:gd name="T97" fmla="*/ 30 h 225"/>
                  <a:gd name="T98" fmla="*/ 57 w 100"/>
                  <a:gd name="T99" fmla="*/ 27 h 225"/>
                  <a:gd name="T100" fmla="*/ 52 w 100"/>
                  <a:gd name="T101" fmla="*/ 23 h 225"/>
                  <a:gd name="T102" fmla="*/ 47 w 100"/>
                  <a:gd name="T103" fmla="*/ 20 h 225"/>
                  <a:gd name="T104" fmla="*/ 42 w 100"/>
                  <a:gd name="T105" fmla="*/ 18 h 225"/>
                  <a:gd name="T106" fmla="*/ 36 w 100"/>
                  <a:gd name="T107" fmla="*/ 15 h 225"/>
                  <a:gd name="T108" fmla="*/ 30 w 100"/>
                  <a:gd name="T109" fmla="*/ 13 h 225"/>
                  <a:gd name="T110" fmla="*/ 25 w 100"/>
                  <a:gd name="T111" fmla="*/ 11 h 225"/>
                  <a:gd name="T112" fmla="*/ 12 w 100"/>
                  <a:gd name="T113" fmla="*/ 8 h 225"/>
                  <a:gd name="T114" fmla="*/ 0 w 100"/>
                  <a:gd name="T115" fmla="*/ 5 h 225"/>
                  <a:gd name="T116" fmla="*/ 1 w 100"/>
                  <a:gd name="T117" fmla="*/ 0 h 225"/>
                  <a:gd name="T118" fmla="*/ 100 w 100"/>
                  <a:gd name="T119" fmla="*/ 209 h 225"/>
                  <a:gd name="T120" fmla="*/ 91 w 100"/>
                  <a:gd name="T121" fmla="*/ 225 h 225"/>
                  <a:gd name="T122" fmla="*/ 83 w 100"/>
                  <a:gd name="T123" fmla="*/ 208 h 225"/>
                  <a:gd name="T124" fmla="*/ 100 w 100"/>
                  <a:gd name="T125" fmla="*/ 20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225">
                    <a:moveTo>
                      <a:pt x="1" y="0"/>
                    </a:moveTo>
                    <a:lnTo>
                      <a:pt x="13" y="3"/>
                    </a:lnTo>
                    <a:lnTo>
                      <a:pt x="26" y="6"/>
                    </a:lnTo>
                    <a:lnTo>
                      <a:pt x="32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0" y="16"/>
                    </a:lnTo>
                    <a:lnTo>
                      <a:pt x="55" y="19"/>
                    </a:lnTo>
                    <a:lnTo>
                      <a:pt x="60" y="22"/>
                    </a:lnTo>
                    <a:lnTo>
                      <a:pt x="65" y="26"/>
                    </a:lnTo>
                    <a:lnTo>
                      <a:pt x="70" y="31"/>
                    </a:lnTo>
                    <a:lnTo>
                      <a:pt x="74" y="36"/>
                    </a:lnTo>
                    <a:lnTo>
                      <a:pt x="78" y="41"/>
                    </a:lnTo>
                    <a:lnTo>
                      <a:pt x="82" y="47"/>
                    </a:lnTo>
                    <a:lnTo>
                      <a:pt x="85" y="54"/>
                    </a:lnTo>
                    <a:lnTo>
                      <a:pt x="88" y="62"/>
                    </a:lnTo>
                    <a:lnTo>
                      <a:pt x="90" y="70"/>
                    </a:lnTo>
                    <a:lnTo>
                      <a:pt x="92" y="79"/>
                    </a:lnTo>
                    <a:lnTo>
                      <a:pt x="93" y="88"/>
                    </a:lnTo>
                    <a:lnTo>
                      <a:pt x="94" y="98"/>
                    </a:lnTo>
                    <a:lnTo>
                      <a:pt x="95" y="108"/>
                    </a:lnTo>
                    <a:lnTo>
                      <a:pt x="96" y="118"/>
                    </a:lnTo>
                    <a:lnTo>
                      <a:pt x="96" y="129"/>
                    </a:lnTo>
                    <a:lnTo>
                      <a:pt x="96" y="141"/>
                    </a:lnTo>
                    <a:lnTo>
                      <a:pt x="96" y="152"/>
                    </a:lnTo>
                    <a:lnTo>
                      <a:pt x="96" y="164"/>
                    </a:lnTo>
                    <a:lnTo>
                      <a:pt x="96" y="176"/>
                    </a:lnTo>
                    <a:lnTo>
                      <a:pt x="95" y="200"/>
                    </a:lnTo>
                    <a:lnTo>
                      <a:pt x="94" y="213"/>
                    </a:lnTo>
                    <a:lnTo>
                      <a:pt x="89" y="212"/>
                    </a:lnTo>
                    <a:lnTo>
                      <a:pt x="89" y="200"/>
                    </a:lnTo>
                    <a:lnTo>
                      <a:pt x="90" y="176"/>
                    </a:lnTo>
                    <a:lnTo>
                      <a:pt x="91" y="164"/>
                    </a:lnTo>
                    <a:lnTo>
                      <a:pt x="91" y="152"/>
                    </a:lnTo>
                    <a:lnTo>
                      <a:pt x="91" y="141"/>
                    </a:lnTo>
                    <a:lnTo>
                      <a:pt x="91" y="129"/>
                    </a:lnTo>
                    <a:lnTo>
                      <a:pt x="91" y="119"/>
                    </a:lnTo>
                    <a:lnTo>
                      <a:pt x="90" y="108"/>
                    </a:lnTo>
                    <a:lnTo>
                      <a:pt x="89" y="98"/>
                    </a:lnTo>
                    <a:lnTo>
                      <a:pt x="88" y="89"/>
                    </a:lnTo>
                    <a:lnTo>
                      <a:pt x="87" y="80"/>
                    </a:lnTo>
                    <a:lnTo>
                      <a:pt x="85" y="71"/>
                    </a:lnTo>
                    <a:lnTo>
                      <a:pt x="83" y="64"/>
                    </a:lnTo>
                    <a:lnTo>
                      <a:pt x="80" y="57"/>
                    </a:lnTo>
                    <a:lnTo>
                      <a:pt x="77" y="50"/>
                    </a:lnTo>
                    <a:lnTo>
                      <a:pt x="74" y="44"/>
                    </a:lnTo>
                    <a:lnTo>
                      <a:pt x="70" y="39"/>
                    </a:lnTo>
                    <a:lnTo>
                      <a:pt x="66" y="34"/>
                    </a:lnTo>
                    <a:lnTo>
                      <a:pt x="62" y="30"/>
                    </a:lnTo>
                    <a:lnTo>
                      <a:pt x="57" y="27"/>
                    </a:lnTo>
                    <a:lnTo>
                      <a:pt x="52" y="23"/>
                    </a:lnTo>
                    <a:lnTo>
                      <a:pt x="47" y="20"/>
                    </a:lnTo>
                    <a:lnTo>
                      <a:pt x="42" y="18"/>
                    </a:lnTo>
                    <a:lnTo>
                      <a:pt x="36" y="15"/>
                    </a:lnTo>
                    <a:lnTo>
                      <a:pt x="30" y="13"/>
                    </a:lnTo>
                    <a:lnTo>
                      <a:pt x="25" y="11"/>
                    </a:lnTo>
                    <a:lnTo>
                      <a:pt x="12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  <a:moveTo>
                      <a:pt x="100" y="209"/>
                    </a:moveTo>
                    <a:lnTo>
                      <a:pt x="91" y="225"/>
                    </a:lnTo>
                    <a:lnTo>
                      <a:pt x="83" y="208"/>
                    </a:lnTo>
                    <a:lnTo>
                      <a:pt x="100" y="209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Freeform 21"/>
              <p:cNvSpPr>
                <a:spLocks noEditPoints="1"/>
              </p:cNvSpPr>
              <p:nvPr/>
            </p:nvSpPr>
            <p:spPr bwMode="auto">
              <a:xfrm>
                <a:off x="1611" y="2152"/>
                <a:ext cx="99" cy="197"/>
              </a:xfrm>
              <a:custGeom>
                <a:avLst/>
                <a:gdLst>
                  <a:gd name="T0" fmla="*/ 1 w 78"/>
                  <a:gd name="T1" fmla="*/ 0 h 145"/>
                  <a:gd name="T2" fmla="*/ 8 w 78"/>
                  <a:gd name="T3" fmla="*/ 2 h 145"/>
                  <a:gd name="T4" fmla="*/ 16 w 78"/>
                  <a:gd name="T5" fmla="*/ 4 h 145"/>
                  <a:gd name="T6" fmla="*/ 23 w 78"/>
                  <a:gd name="T7" fmla="*/ 6 h 145"/>
                  <a:gd name="T8" fmla="*/ 27 w 78"/>
                  <a:gd name="T9" fmla="*/ 8 h 145"/>
                  <a:gd name="T10" fmla="*/ 30 w 78"/>
                  <a:gd name="T11" fmla="*/ 10 h 145"/>
                  <a:gd name="T12" fmla="*/ 34 w 78"/>
                  <a:gd name="T13" fmla="*/ 12 h 145"/>
                  <a:gd name="T14" fmla="*/ 37 w 78"/>
                  <a:gd name="T15" fmla="*/ 14 h 145"/>
                  <a:gd name="T16" fmla="*/ 40 w 78"/>
                  <a:gd name="T17" fmla="*/ 16 h 145"/>
                  <a:gd name="T18" fmla="*/ 44 w 78"/>
                  <a:gd name="T19" fmla="*/ 19 h 145"/>
                  <a:gd name="T20" fmla="*/ 46 w 78"/>
                  <a:gd name="T21" fmla="*/ 23 h 145"/>
                  <a:gd name="T22" fmla="*/ 49 w 78"/>
                  <a:gd name="T23" fmla="*/ 26 h 145"/>
                  <a:gd name="T24" fmla="*/ 52 w 78"/>
                  <a:gd name="T25" fmla="*/ 30 h 145"/>
                  <a:gd name="T26" fmla="*/ 54 w 78"/>
                  <a:gd name="T27" fmla="*/ 35 h 145"/>
                  <a:gd name="T28" fmla="*/ 56 w 78"/>
                  <a:gd name="T29" fmla="*/ 39 h 145"/>
                  <a:gd name="T30" fmla="*/ 58 w 78"/>
                  <a:gd name="T31" fmla="*/ 45 h 145"/>
                  <a:gd name="T32" fmla="*/ 60 w 78"/>
                  <a:gd name="T33" fmla="*/ 50 h 145"/>
                  <a:gd name="T34" fmla="*/ 62 w 78"/>
                  <a:gd name="T35" fmla="*/ 56 h 145"/>
                  <a:gd name="T36" fmla="*/ 63 w 78"/>
                  <a:gd name="T37" fmla="*/ 63 h 145"/>
                  <a:gd name="T38" fmla="*/ 65 w 78"/>
                  <a:gd name="T39" fmla="*/ 69 h 145"/>
                  <a:gd name="T40" fmla="*/ 66 w 78"/>
                  <a:gd name="T41" fmla="*/ 76 h 145"/>
                  <a:gd name="T42" fmla="*/ 67 w 78"/>
                  <a:gd name="T43" fmla="*/ 83 h 145"/>
                  <a:gd name="T44" fmla="*/ 68 w 78"/>
                  <a:gd name="T45" fmla="*/ 90 h 145"/>
                  <a:gd name="T46" fmla="*/ 69 w 78"/>
                  <a:gd name="T47" fmla="*/ 98 h 145"/>
                  <a:gd name="T48" fmla="*/ 71 w 78"/>
                  <a:gd name="T49" fmla="*/ 113 h 145"/>
                  <a:gd name="T50" fmla="*/ 72 w 78"/>
                  <a:gd name="T51" fmla="*/ 133 h 145"/>
                  <a:gd name="T52" fmla="*/ 68 w 78"/>
                  <a:gd name="T53" fmla="*/ 133 h 145"/>
                  <a:gd name="T54" fmla="*/ 66 w 78"/>
                  <a:gd name="T55" fmla="*/ 114 h 145"/>
                  <a:gd name="T56" fmla="*/ 65 w 78"/>
                  <a:gd name="T57" fmla="*/ 98 h 145"/>
                  <a:gd name="T58" fmla="*/ 64 w 78"/>
                  <a:gd name="T59" fmla="*/ 91 h 145"/>
                  <a:gd name="T60" fmla="*/ 63 w 78"/>
                  <a:gd name="T61" fmla="*/ 84 h 145"/>
                  <a:gd name="T62" fmla="*/ 62 w 78"/>
                  <a:gd name="T63" fmla="*/ 77 h 145"/>
                  <a:gd name="T64" fmla="*/ 61 w 78"/>
                  <a:gd name="T65" fmla="*/ 70 h 145"/>
                  <a:gd name="T66" fmla="*/ 59 w 78"/>
                  <a:gd name="T67" fmla="*/ 64 h 145"/>
                  <a:gd name="T68" fmla="*/ 58 w 78"/>
                  <a:gd name="T69" fmla="*/ 57 h 145"/>
                  <a:gd name="T70" fmla="*/ 56 w 78"/>
                  <a:gd name="T71" fmla="*/ 52 h 145"/>
                  <a:gd name="T72" fmla="*/ 54 w 78"/>
                  <a:gd name="T73" fmla="*/ 46 h 145"/>
                  <a:gd name="T74" fmla="*/ 53 w 78"/>
                  <a:gd name="T75" fmla="*/ 41 h 145"/>
                  <a:gd name="T76" fmla="*/ 51 w 78"/>
                  <a:gd name="T77" fmla="*/ 37 h 145"/>
                  <a:gd name="T78" fmla="*/ 48 w 78"/>
                  <a:gd name="T79" fmla="*/ 32 h 145"/>
                  <a:gd name="T80" fmla="*/ 46 w 78"/>
                  <a:gd name="T81" fmla="*/ 29 h 145"/>
                  <a:gd name="T82" fmla="*/ 43 w 78"/>
                  <a:gd name="T83" fmla="*/ 25 h 145"/>
                  <a:gd name="T84" fmla="*/ 41 w 78"/>
                  <a:gd name="T85" fmla="*/ 22 h 145"/>
                  <a:gd name="T86" fmla="*/ 38 w 78"/>
                  <a:gd name="T87" fmla="*/ 20 h 145"/>
                  <a:gd name="T88" fmla="*/ 35 w 78"/>
                  <a:gd name="T89" fmla="*/ 17 h 145"/>
                  <a:gd name="T90" fmla="*/ 32 w 78"/>
                  <a:gd name="T91" fmla="*/ 15 h 145"/>
                  <a:gd name="T92" fmla="*/ 28 w 78"/>
                  <a:gd name="T93" fmla="*/ 13 h 145"/>
                  <a:gd name="T94" fmla="*/ 25 w 78"/>
                  <a:gd name="T95" fmla="*/ 12 h 145"/>
                  <a:gd name="T96" fmla="*/ 22 w 78"/>
                  <a:gd name="T97" fmla="*/ 10 h 145"/>
                  <a:gd name="T98" fmla="*/ 15 w 78"/>
                  <a:gd name="T99" fmla="*/ 8 h 145"/>
                  <a:gd name="T100" fmla="*/ 7 w 78"/>
                  <a:gd name="T101" fmla="*/ 6 h 145"/>
                  <a:gd name="T102" fmla="*/ 0 w 78"/>
                  <a:gd name="T103" fmla="*/ 4 h 145"/>
                  <a:gd name="T104" fmla="*/ 1 w 78"/>
                  <a:gd name="T105" fmla="*/ 0 h 145"/>
                  <a:gd name="T106" fmla="*/ 78 w 78"/>
                  <a:gd name="T107" fmla="*/ 128 h 145"/>
                  <a:gd name="T108" fmla="*/ 71 w 78"/>
                  <a:gd name="T109" fmla="*/ 145 h 145"/>
                  <a:gd name="T110" fmla="*/ 61 w 78"/>
                  <a:gd name="T111" fmla="*/ 129 h 145"/>
                  <a:gd name="T112" fmla="*/ 78 w 78"/>
                  <a:gd name="T113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145">
                    <a:moveTo>
                      <a:pt x="1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7" y="14"/>
                    </a:lnTo>
                    <a:lnTo>
                      <a:pt x="40" y="16"/>
                    </a:lnTo>
                    <a:lnTo>
                      <a:pt x="44" y="19"/>
                    </a:lnTo>
                    <a:lnTo>
                      <a:pt x="46" y="23"/>
                    </a:lnTo>
                    <a:lnTo>
                      <a:pt x="49" y="26"/>
                    </a:lnTo>
                    <a:lnTo>
                      <a:pt x="52" y="30"/>
                    </a:lnTo>
                    <a:lnTo>
                      <a:pt x="54" y="35"/>
                    </a:lnTo>
                    <a:lnTo>
                      <a:pt x="56" y="39"/>
                    </a:lnTo>
                    <a:lnTo>
                      <a:pt x="58" y="45"/>
                    </a:lnTo>
                    <a:lnTo>
                      <a:pt x="60" y="50"/>
                    </a:lnTo>
                    <a:lnTo>
                      <a:pt x="62" y="56"/>
                    </a:lnTo>
                    <a:lnTo>
                      <a:pt x="63" y="63"/>
                    </a:lnTo>
                    <a:lnTo>
                      <a:pt x="65" y="69"/>
                    </a:lnTo>
                    <a:lnTo>
                      <a:pt x="66" y="76"/>
                    </a:lnTo>
                    <a:lnTo>
                      <a:pt x="67" y="83"/>
                    </a:lnTo>
                    <a:lnTo>
                      <a:pt x="68" y="90"/>
                    </a:lnTo>
                    <a:lnTo>
                      <a:pt x="69" y="98"/>
                    </a:lnTo>
                    <a:lnTo>
                      <a:pt x="71" y="113"/>
                    </a:lnTo>
                    <a:lnTo>
                      <a:pt x="72" y="133"/>
                    </a:lnTo>
                    <a:lnTo>
                      <a:pt x="68" y="133"/>
                    </a:lnTo>
                    <a:lnTo>
                      <a:pt x="66" y="114"/>
                    </a:lnTo>
                    <a:lnTo>
                      <a:pt x="65" y="98"/>
                    </a:lnTo>
                    <a:lnTo>
                      <a:pt x="64" y="91"/>
                    </a:lnTo>
                    <a:lnTo>
                      <a:pt x="63" y="84"/>
                    </a:lnTo>
                    <a:lnTo>
                      <a:pt x="62" y="77"/>
                    </a:lnTo>
                    <a:lnTo>
                      <a:pt x="61" y="70"/>
                    </a:lnTo>
                    <a:lnTo>
                      <a:pt x="59" y="64"/>
                    </a:lnTo>
                    <a:lnTo>
                      <a:pt x="58" y="57"/>
                    </a:lnTo>
                    <a:lnTo>
                      <a:pt x="56" y="52"/>
                    </a:lnTo>
                    <a:lnTo>
                      <a:pt x="54" y="46"/>
                    </a:lnTo>
                    <a:lnTo>
                      <a:pt x="53" y="41"/>
                    </a:lnTo>
                    <a:lnTo>
                      <a:pt x="51" y="37"/>
                    </a:lnTo>
                    <a:lnTo>
                      <a:pt x="48" y="32"/>
                    </a:lnTo>
                    <a:lnTo>
                      <a:pt x="46" y="29"/>
                    </a:lnTo>
                    <a:lnTo>
                      <a:pt x="43" y="25"/>
                    </a:lnTo>
                    <a:lnTo>
                      <a:pt x="41" y="22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2" y="15"/>
                    </a:lnTo>
                    <a:lnTo>
                      <a:pt x="28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15" y="8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8" y="128"/>
                    </a:moveTo>
                    <a:lnTo>
                      <a:pt x="71" y="145"/>
                    </a:lnTo>
                    <a:lnTo>
                      <a:pt x="61" y="129"/>
                    </a:lnTo>
                    <a:lnTo>
                      <a:pt x="78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22"/>
              <p:cNvSpPr>
                <a:spLocks noEditPoints="1"/>
              </p:cNvSpPr>
              <p:nvPr/>
            </p:nvSpPr>
            <p:spPr bwMode="auto">
              <a:xfrm>
                <a:off x="1449" y="2133"/>
                <a:ext cx="126" cy="222"/>
              </a:xfrm>
              <a:custGeom>
                <a:avLst/>
                <a:gdLst>
                  <a:gd name="T0" fmla="*/ 0 w 99"/>
                  <a:gd name="T1" fmla="*/ 159 h 163"/>
                  <a:gd name="T2" fmla="*/ 6 w 99"/>
                  <a:gd name="T3" fmla="*/ 156 h 163"/>
                  <a:gd name="T4" fmla="*/ 12 w 99"/>
                  <a:gd name="T5" fmla="*/ 153 h 163"/>
                  <a:gd name="T6" fmla="*/ 18 w 99"/>
                  <a:gd name="T7" fmla="*/ 150 h 163"/>
                  <a:gd name="T8" fmla="*/ 21 w 99"/>
                  <a:gd name="T9" fmla="*/ 148 h 163"/>
                  <a:gd name="T10" fmla="*/ 24 w 99"/>
                  <a:gd name="T11" fmla="*/ 146 h 163"/>
                  <a:gd name="T12" fmla="*/ 26 w 99"/>
                  <a:gd name="T13" fmla="*/ 144 h 163"/>
                  <a:gd name="T14" fmla="*/ 29 w 99"/>
                  <a:gd name="T15" fmla="*/ 142 h 163"/>
                  <a:gd name="T16" fmla="*/ 32 w 99"/>
                  <a:gd name="T17" fmla="*/ 139 h 163"/>
                  <a:gd name="T18" fmla="*/ 35 w 99"/>
                  <a:gd name="T19" fmla="*/ 136 h 163"/>
                  <a:gd name="T20" fmla="*/ 38 w 99"/>
                  <a:gd name="T21" fmla="*/ 132 h 163"/>
                  <a:gd name="T22" fmla="*/ 41 w 99"/>
                  <a:gd name="T23" fmla="*/ 128 h 163"/>
                  <a:gd name="T24" fmla="*/ 44 w 99"/>
                  <a:gd name="T25" fmla="*/ 124 h 163"/>
                  <a:gd name="T26" fmla="*/ 47 w 99"/>
                  <a:gd name="T27" fmla="*/ 119 h 163"/>
                  <a:gd name="T28" fmla="*/ 50 w 99"/>
                  <a:gd name="T29" fmla="*/ 114 h 163"/>
                  <a:gd name="T30" fmla="*/ 53 w 99"/>
                  <a:gd name="T31" fmla="*/ 109 h 163"/>
                  <a:gd name="T32" fmla="*/ 56 w 99"/>
                  <a:gd name="T33" fmla="*/ 103 h 163"/>
                  <a:gd name="T34" fmla="*/ 59 w 99"/>
                  <a:gd name="T35" fmla="*/ 96 h 163"/>
                  <a:gd name="T36" fmla="*/ 62 w 99"/>
                  <a:gd name="T37" fmla="*/ 89 h 163"/>
                  <a:gd name="T38" fmla="*/ 65 w 99"/>
                  <a:gd name="T39" fmla="*/ 82 h 163"/>
                  <a:gd name="T40" fmla="*/ 68 w 99"/>
                  <a:gd name="T41" fmla="*/ 75 h 163"/>
                  <a:gd name="T42" fmla="*/ 71 w 99"/>
                  <a:gd name="T43" fmla="*/ 67 h 163"/>
                  <a:gd name="T44" fmla="*/ 74 w 99"/>
                  <a:gd name="T45" fmla="*/ 59 h 163"/>
                  <a:gd name="T46" fmla="*/ 77 w 99"/>
                  <a:gd name="T47" fmla="*/ 51 h 163"/>
                  <a:gd name="T48" fmla="*/ 83 w 99"/>
                  <a:gd name="T49" fmla="*/ 34 h 163"/>
                  <a:gd name="T50" fmla="*/ 89 w 99"/>
                  <a:gd name="T51" fmla="*/ 17 h 163"/>
                  <a:gd name="T52" fmla="*/ 91 w 99"/>
                  <a:gd name="T53" fmla="*/ 12 h 163"/>
                  <a:gd name="T54" fmla="*/ 95 w 99"/>
                  <a:gd name="T55" fmla="*/ 13 h 163"/>
                  <a:gd name="T56" fmla="*/ 93 w 99"/>
                  <a:gd name="T57" fmla="*/ 19 h 163"/>
                  <a:gd name="T58" fmla="*/ 87 w 99"/>
                  <a:gd name="T59" fmla="*/ 36 h 163"/>
                  <a:gd name="T60" fmla="*/ 81 w 99"/>
                  <a:gd name="T61" fmla="*/ 53 h 163"/>
                  <a:gd name="T62" fmla="*/ 78 w 99"/>
                  <a:gd name="T63" fmla="*/ 61 h 163"/>
                  <a:gd name="T64" fmla="*/ 75 w 99"/>
                  <a:gd name="T65" fmla="*/ 69 h 163"/>
                  <a:gd name="T66" fmla="*/ 72 w 99"/>
                  <a:gd name="T67" fmla="*/ 77 h 163"/>
                  <a:gd name="T68" fmla="*/ 69 w 99"/>
                  <a:gd name="T69" fmla="*/ 84 h 163"/>
                  <a:gd name="T70" fmla="*/ 66 w 99"/>
                  <a:gd name="T71" fmla="*/ 91 h 163"/>
                  <a:gd name="T72" fmla="*/ 63 w 99"/>
                  <a:gd name="T73" fmla="*/ 98 h 163"/>
                  <a:gd name="T74" fmla="*/ 60 w 99"/>
                  <a:gd name="T75" fmla="*/ 105 h 163"/>
                  <a:gd name="T76" fmla="*/ 57 w 99"/>
                  <a:gd name="T77" fmla="*/ 111 h 163"/>
                  <a:gd name="T78" fmla="*/ 54 w 99"/>
                  <a:gd name="T79" fmla="*/ 116 h 163"/>
                  <a:gd name="T80" fmla="*/ 51 w 99"/>
                  <a:gd name="T81" fmla="*/ 122 h 163"/>
                  <a:gd name="T82" fmla="*/ 48 w 99"/>
                  <a:gd name="T83" fmla="*/ 127 h 163"/>
                  <a:gd name="T84" fmla="*/ 44 w 99"/>
                  <a:gd name="T85" fmla="*/ 131 h 163"/>
                  <a:gd name="T86" fmla="*/ 41 w 99"/>
                  <a:gd name="T87" fmla="*/ 135 h 163"/>
                  <a:gd name="T88" fmla="*/ 38 w 99"/>
                  <a:gd name="T89" fmla="*/ 139 h 163"/>
                  <a:gd name="T90" fmla="*/ 35 w 99"/>
                  <a:gd name="T91" fmla="*/ 142 h 163"/>
                  <a:gd name="T92" fmla="*/ 32 w 99"/>
                  <a:gd name="T93" fmla="*/ 145 h 163"/>
                  <a:gd name="T94" fmla="*/ 29 w 99"/>
                  <a:gd name="T95" fmla="*/ 148 h 163"/>
                  <a:gd name="T96" fmla="*/ 26 w 99"/>
                  <a:gd name="T97" fmla="*/ 150 h 163"/>
                  <a:gd name="T98" fmla="*/ 23 w 99"/>
                  <a:gd name="T99" fmla="*/ 152 h 163"/>
                  <a:gd name="T100" fmla="*/ 20 w 99"/>
                  <a:gd name="T101" fmla="*/ 154 h 163"/>
                  <a:gd name="T102" fmla="*/ 14 w 99"/>
                  <a:gd name="T103" fmla="*/ 157 h 163"/>
                  <a:gd name="T104" fmla="*/ 8 w 99"/>
                  <a:gd name="T105" fmla="*/ 160 h 163"/>
                  <a:gd name="T106" fmla="*/ 2 w 99"/>
                  <a:gd name="T107" fmla="*/ 163 h 163"/>
                  <a:gd name="T108" fmla="*/ 0 w 99"/>
                  <a:gd name="T109" fmla="*/ 159 h 163"/>
                  <a:gd name="T110" fmla="*/ 83 w 99"/>
                  <a:gd name="T111" fmla="*/ 14 h 163"/>
                  <a:gd name="T112" fmla="*/ 97 w 99"/>
                  <a:gd name="T113" fmla="*/ 0 h 163"/>
                  <a:gd name="T114" fmla="*/ 99 w 99"/>
                  <a:gd name="T115" fmla="*/ 19 h 163"/>
                  <a:gd name="T116" fmla="*/ 83 w 99"/>
                  <a:gd name="T117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163">
                    <a:moveTo>
                      <a:pt x="0" y="159"/>
                    </a:moveTo>
                    <a:lnTo>
                      <a:pt x="6" y="156"/>
                    </a:lnTo>
                    <a:lnTo>
                      <a:pt x="12" y="153"/>
                    </a:lnTo>
                    <a:lnTo>
                      <a:pt x="18" y="150"/>
                    </a:lnTo>
                    <a:lnTo>
                      <a:pt x="21" y="148"/>
                    </a:lnTo>
                    <a:lnTo>
                      <a:pt x="24" y="146"/>
                    </a:lnTo>
                    <a:lnTo>
                      <a:pt x="26" y="144"/>
                    </a:lnTo>
                    <a:lnTo>
                      <a:pt x="29" y="142"/>
                    </a:lnTo>
                    <a:lnTo>
                      <a:pt x="32" y="139"/>
                    </a:lnTo>
                    <a:lnTo>
                      <a:pt x="35" y="136"/>
                    </a:lnTo>
                    <a:lnTo>
                      <a:pt x="38" y="132"/>
                    </a:lnTo>
                    <a:lnTo>
                      <a:pt x="41" y="128"/>
                    </a:lnTo>
                    <a:lnTo>
                      <a:pt x="44" y="124"/>
                    </a:lnTo>
                    <a:lnTo>
                      <a:pt x="47" y="119"/>
                    </a:lnTo>
                    <a:lnTo>
                      <a:pt x="50" y="114"/>
                    </a:lnTo>
                    <a:lnTo>
                      <a:pt x="53" y="109"/>
                    </a:lnTo>
                    <a:lnTo>
                      <a:pt x="56" y="103"/>
                    </a:lnTo>
                    <a:lnTo>
                      <a:pt x="59" y="96"/>
                    </a:lnTo>
                    <a:lnTo>
                      <a:pt x="62" y="89"/>
                    </a:lnTo>
                    <a:lnTo>
                      <a:pt x="65" y="82"/>
                    </a:lnTo>
                    <a:lnTo>
                      <a:pt x="68" y="75"/>
                    </a:lnTo>
                    <a:lnTo>
                      <a:pt x="71" y="67"/>
                    </a:lnTo>
                    <a:lnTo>
                      <a:pt x="74" y="59"/>
                    </a:lnTo>
                    <a:lnTo>
                      <a:pt x="77" y="51"/>
                    </a:lnTo>
                    <a:lnTo>
                      <a:pt x="83" y="34"/>
                    </a:lnTo>
                    <a:lnTo>
                      <a:pt x="89" y="17"/>
                    </a:lnTo>
                    <a:lnTo>
                      <a:pt x="91" y="12"/>
                    </a:lnTo>
                    <a:lnTo>
                      <a:pt x="95" y="13"/>
                    </a:lnTo>
                    <a:lnTo>
                      <a:pt x="93" y="19"/>
                    </a:lnTo>
                    <a:lnTo>
                      <a:pt x="87" y="36"/>
                    </a:lnTo>
                    <a:lnTo>
                      <a:pt x="81" y="53"/>
                    </a:lnTo>
                    <a:lnTo>
                      <a:pt x="78" y="61"/>
                    </a:lnTo>
                    <a:lnTo>
                      <a:pt x="75" y="69"/>
                    </a:lnTo>
                    <a:lnTo>
                      <a:pt x="72" y="77"/>
                    </a:lnTo>
                    <a:lnTo>
                      <a:pt x="69" y="84"/>
                    </a:lnTo>
                    <a:lnTo>
                      <a:pt x="66" y="91"/>
                    </a:lnTo>
                    <a:lnTo>
                      <a:pt x="63" y="98"/>
                    </a:lnTo>
                    <a:lnTo>
                      <a:pt x="60" y="105"/>
                    </a:lnTo>
                    <a:lnTo>
                      <a:pt x="57" y="111"/>
                    </a:lnTo>
                    <a:lnTo>
                      <a:pt x="54" y="116"/>
                    </a:lnTo>
                    <a:lnTo>
                      <a:pt x="51" y="122"/>
                    </a:lnTo>
                    <a:lnTo>
                      <a:pt x="48" y="127"/>
                    </a:lnTo>
                    <a:lnTo>
                      <a:pt x="44" y="131"/>
                    </a:lnTo>
                    <a:lnTo>
                      <a:pt x="41" y="135"/>
                    </a:lnTo>
                    <a:lnTo>
                      <a:pt x="38" y="139"/>
                    </a:lnTo>
                    <a:lnTo>
                      <a:pt x="35" y="142"/>
                    </a:lnTo>
                    <a:lnTo>
                      <a:pt x="32" y="145"/>
                    </a:lnTo>
                    <a:lnTo>
                      <a:pt x="29" y="148"/>
                    </a:lnTo>
                    <a:lnTo>
                      <a:pt x="26" y="150"/>
                    </a:lnTo>
                    <a:lnTo>
                      <a:pt x="23" y="152"/>
                    </a:lnTo>
                    <a:lnTo>
                      <a:pt x="20" y="154"/>
                    </a:lnTo>
                    <a:lnTo>
                      <a:pt x="14" y="157"/>
                    </a:lnTo>
                    <a:lnTo>
                      <a:pt x="8" y="160"/>
                    </a:lnTo>
                    <a:lnTo>
                      <a:pt x="2" y="163"/>
                    </a:lnTo>
                    <a:lnTo>
                      <a:pt x="0" y="159"/>
                    </a:lnTo>
                    <a:close/>
                    <a:moveTo>
                      <a:pt x="83" y="14"/>
                    </a:moveTo>
                    <a:lnTo>
                      <a:pt x="97" y="0"/>
                    </a:lnTo>
                    <a:lnTo>
                      <a:pt x="99" y="19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 flipH="1" flipV="1">
                <a:off x="1695" y="2159"/>
                <a:ext cx="122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Freeform 24"/>
              <p:cNvSpPr>
                <a:spLocks/>
              </p:cNvSpPr>
              <p:nvPr/>
            </p:nvSpPr>
            <p:spPr bwMode="auto">
              <a:xfrm>
                <a:off x="1603" y="2298"/>
                <a:ext cx="174" cy="58"/>
              </a:xfrm>
              <a:custGeom>
                <a:avLst/>
                <a:gdLst>
                  <a:gd name="T0" fmla="*/ 136 w 136"/>
                  <a:gd name="T1" fmla="*/ 0 h 43"/>
                  <a:gd name="T2" fmla="*/ 113 w 136"/>
                  <a:gd name="T3" fmla="*/ 27 h 43"/>
                  <a:gd name="T4" fmla="*/ 74 w 136"/>
                  <a:gd name="T5" fmla="*/ 42 h 43"/>
                  <a:gd name="T6" fmla="*/ 27 w 136"/>
                  <a:gd name="T7" fmla="*/ 31 h 43"/>
                  <a:gd name="T8" fmla="*/ 0 w 136"/>
                  <a:gd name="T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3">
                    <a:moveTo>
                      <a:pt x="136" y="0"/>
                    </a:moveTo>
                    <a:cubicBezTo>
                      <a:pt x="133" y="4"/>
                      <a:pt x="123" y="21"/>
                      <a:pt x="113" y="27"/>
                    </a:cubicBezTo>
                    <a:cubicBezTo>
                      <a:pt x="103" y="34"/>
                      <a:pt x="88" y="42"/>
                      <a:pt x="74" y="42"/>
                    </a:cubicBezTo>
                    <a:cubicBezTo>
                      <a:pt x="60" y="43"/>
                      <a:pt x="40" y="36"/>
                      <a:pt x="27" y="31"/>
                    </a:cubicBezTo>
                    <a:cubicBezTo>
                      <a:pt x="15" y="25"/>
                      <a:pt x="5" y="14"/>
                      <a:pt x="0" y="9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Freeform 25"/>
              <p:cNvSpPr>
                <a:spLocks noEditPoints="1"/>
              </p:cNvSpPr>
              <p:nvPr/>
            </p:nvSpPr>
            <p:spPr bwMode="auto">
              <a:xfrm>
                <a:off x="1267" y="2058"/>
                <a:ext cx="90" cy="256"/>
              </a:xfrm>
              <a:custGeom>
                <a:avLst/>
                <a:gdLst>
                  <a:gd name="T0" fmla="*/ 28 w 71"/>
                  <a:gd name="T1" fmla="*/ 188 h 188"/>
                  <a:gd name="T2" fmla="*/ 21 w 71"/>
                  <a:gd name="T3" fmla="*/ 181 h 188"/>
                  <a:gd name="T4" fmla="*/ 16 w 71"/>
                  <a:gd name="T5" fmla="*/ 173 h 188"/>
                  <a:gd name="T6" fmla="*/ 13 w 71"/>
                  <a:gd name="T7" fmla="*/ 169 h 188"/>
                  <a:gd name="T8" fmla="*/ 10 w 71"/>
                  <a:gd name="T9" fmla="*/ 165 h 188"/>
                  <a:gd name="T10" fmla="*/ 8 w 71"/>
                  <a:gd name="T11" fmla="*/ 161 h 188"/>
                  <a:gd name="T12" fmla="*/ 6 w 71"/>
                  <a:gd name="T13" fmla="*/ 156 h 188"/>
                  <a:gd name="T14" fmla="*/ 4 w 71"/>
                  <a:gd name="T15" fmla="*/ 152 h 188"/>
                  <a:gd name="T16" fmla="*/ 3 w 71"/>
                  <a:gd name="T17" fmla="*/ 147 h 188"/>
                  <a:gd name="T18" fmla="*/ 1 w 71"/>
                  <a:gd name="T19" fmla="*/ 143 h 188"/>
                  <a:gd name="T20" fmla="*/ 1 w 71"/>
                  <a:gd name="T21" fmla="*/ 137 h 188"/>
                  <a:gd name="T22" fmla="*/ 0 w 71"/>
                  <a:gd name="T23" fmla="*/ 132 h 188"/>
                  <a:gd name="T24" fmla="*/ 0 w 71"/>
                  <a:gd name="T25" fmla="*/ 127 h 188"/>
                  <a:gd name="T26" fmla="*/ 1 w 71"/>
                  <a:gd name="T27" fmla="*/ 121 h 188"/>
                  <a:gd name="T28" fmla="*/ 2 w 71"/>
                  <a:gd name="T29" fmla="*/ 115 h 188"/>
                  <a:gd name="T30" fmla="*/ 4 w 71"/>
                  <a:gd name="T31" fmla="*/ 109 h 188"/>
                  <a:gd name="T32" fmla="*/ 6 w 71"/>
                  <a:gd name="T33" fmla="*/ 103 h 188"/>
                  <a:gd name="T34" fmla="*/ 8 w 71"/>
                  <a:gd name="T35" fmla="*/ 96 h 188"/>
                  <a:gd name="T36" fmla="*/ 11 w 71"/>
                  <a:gd name="T37" fmla="*/ 89 h 188"/>
                  <a:gd name="T38" fmla="*/ 15 w 71"/>
                  <a:gd name="T39" fmla="*/ 82 h 188"/>
                  <a:gd name="T40" fmla="*/ 19 w 71"/>
                  <a:gd name="T41" fmla="*/ 75 h 188"/>
                  <a:gd name="T42" fmla="*/ 23 w 71"/>
                  <a:gd name="T43" fmla="*/ 68 h 188"/>
                  <a:gd name="T44" fmla="*/ 27 w 71"/>
                  <a:gd name="T45" fmla="*/ 61 h 188"/>
                  <a:gd name="T46" fmla="*/ 32 w 71"/>
                  <a:gd name="T47" fmla="*/ 53 h 188"/>
                  <a:gd name="T48" fmla="*/ 37 w 71"/>
                  <a:gd name="T49" fmla="*/ 46 h 188"/>
                  <a:gd name="T50" fmla="*/ 42 w 71"/>
                  <a:gd name="T51" fmla="*/ 38 h 188"/>
                  <a:gd name="T52" fmla="*/ 47 w 71"/>
                  <a:gd name="T53" fmla="*/ 30 h 188"/>
                  <a:gd name="T54" fmla="*/ 58 w 71"/>
                  <a:gd name="T55" fmla="*/ 14 h 188"/>
                  <a:gd name="T56" fmla="*/ 62 w 71"/>
                  <a:gd name="T57" fmla="*/ 9 h 188"/>
                  <a:gd name="T58" fmla="*/ 66 w 71"/>
                  <a:gd name="T59" fmla="*/ 11 h 188"/>
                  <a:gd name="T60" fmla="*/ 62 w 71"/>
                  <a:gd name="T61" fmla="*/ 17 h 188"/>
                  <a:gd name="T62" fmla="*/ 51 w 71"/>
                  <a:gd name="T63" fmla="*/ 32 h 188"/>
                  <a:gd name="T64" fmla="*/ 46 w 71"/>
                  <a:gd name="T65" fmla="*/ 40 h 188"/>
                  <a:gd name="T66" fmla="*/ 40 w 71"/>
                  <a:gd name="T67" fmla="*/ 48 h 188"/>
                  <a:gd name="T68" fmla="*/ 36 w 71"/>
                  <a:gd name="T69" fmla="*/ 55 h 188"/>
                  <a:gd name="T70" fmla="*/ 31 w 71"/>
                  <a:gd name="T71" fmla="*/ 63 h 188"/>
                  <a:gd name="T72" fmla="*/ 26 w 71"/>
                  <a:gd name="T73" fmla="*/ 70 h 188"/>
                  <a:gd name="T74" fmla="*/ 22 w 71"/>
                  <a:gd name="T75" fmla="*/ 77 h 188"/>
                  <a:gd name="T76" fmla="*/ 19 w 71"/>
                  <a:gd name="T77" fmla="*/ 84 h 188"/>
                  <a:gd name="T78" fmla="*/ 15 w 71"/>
                  <a:gd name="T79" fmla="*/ 91 h 188"/>
                  <a:gd name="T80" fmla="*/ 12 w 71"/>
                  <a:gd name="T81" fmla="*/ 98 h 188"/>
                  <a:gd name="T82" fmla="*/ 10 w 71"/>
                  <a:gd name="T83" fmla="*/ 104 h 188"/>
                  <a:gd name="T84" fmla="*/ 8 w 71"/>
                  <a:gd name="T85" fmla="*/ 110 h 188"/>
                  <a:gd name="T86" fmla="*/ 6 w 71"/>
                  <a:gd name="T87" fmla="*/ 116 h 188"/>
                  <a:gd name="T88" fmla="*/ 5 w 71"/>
                  <a:gd name="T89" fmla="*/ 122 h 188"/>
                  <a:gd name="T90" fmla="*/ 4 w 71"/>
                  <a:gd name="T91" fmla="*/ 127 h 188"/>
                  <a:gd name="T92" fmla="*/ 4 w 71"/>
                  <a:gd name="T93" fmla="*/ 132 h 188"/>
                  <a:gd name="T94" fmla="*/ 5 w 71"/>
                  <a:gd name="T95" fmla="*/ 137 h 188"/>
                  <a:gd name="T96" fmla="*/ 5 w 71"/>
                  <a:gd name="T97" fmla="*/ 142 h 188"/>
                  <a:gd name="T98" fmla="*/ 7 w 71"/>
                  <a:gd name="T99" fmla="*/ 146 h 188"/>
                  <a:gd name="T100" fmla="*/ 8 w 71"/>
                  <a:gd name="T101" fmla="*/ 150 h 188"/>
                  <a:gd name="T102" fmla="*/ 10 w 71"/>
                  <a:gd name="T103" fmla="*/ 155 h 188"/>
                  <a:gd name="T104" fmla="*/ 12 w 71"/>
                  <a:gd name="T105" fmla="*/ 159 h 188"/>
                  <a:gd name="T106" fmla="*/ 14 w 71"/>
                  <a:gd name="T107" fmla="*/ 163 h 188"/>
                  <a:gd name="T108" fmla="*/ 16 w 71"/>
                  <a:gd name="T109" fmla="*/ 167 h 188"/>
                  <a:gd name="T110" fmla="*/ 19 w 71"/>
                  <a:gd name="T111" fmla="*/ 171 h 188"/>
                  <a:gd name="T112" fmla="*/ 25 w 71"/>
                  <a:gd name="T113" fmla="*/ 178 h 188"/>
                  <a:gd name="T114" fmla="*/ 31 w 71"/>
                  <a:gd name="T115" fmla="*/ 186 h 188"/>
                  <a:gd name="T116" fmla="*/ 28 w 71"/>
                  <a:gd name="T117" fmla="*/ 188 h 188"/>
                  <a:gd name="T118" fmla="*/ 55 w 71"/>
                  <a:gd name="T119" fmla="*/ 9 h 188"/>
                  <a:gd name="T120" fmla="*/ 71 w 71"/>
                  <a:gd name="T121" fmla="*/ 0 h 188"/>
                  <a:gd name="T122" fmla="*/ 69 w 71"/>
                  <a:gd name="T123" fmla="*/ 18 h 188"/>
                  <a:gd name="T124" fmla="*/ 55 w 71"/>
                  <a:gd name="T125" fmla="*/ 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" h="188">
                    <a:moveTo>
                      <a:pt x="28" y="188"/>
                    </a:moveTo>
                    <a:lnTo>
                      <a:pt x="21" y="181"/>
                    </a:lnTo>
                    <a:lnTo>
                      <a:pt x="16" y="173"/>
                    </a:lnTo>
                    <a:lnTo>
                      <a:pt x="13" y="169"/>
                    </a:lnTo>
                    <a:lnTo>
                      <a:pt x="10" y="165"/>
                    </a:lnTo>
                    <a:lnTo>
                      <a:pt x="8" y="161"/>
                    </a:lnTo>
                    <a:lnTo>
                      <a:pt x="6" y="156"/>
                    </a:lnTo>
                    <a:lnTo>
                      <a:pt x="4" y="152"/>
                    </a:lnTo>
                    <a:lnTo>
                      <a:pt x="3" y="147"/>
                    </a:lnTo>
                    <a:lnTo>
                      <a:pt x="1" y="143"/>
                    </a:lnTo>
                    <a:lnTo>
                      <a:pt x="1" y="137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1" y="121"/>
                    </a:lnTo>
                    <a:lnTo>
                      <a:pt x="2" y="115"/>
                    </a:lnTo>
                    <a:lnTo>
                      <a:pt x="4" y="109"/>
                    </a:lnTo>
                    <a:lnTo>
                      <a:pt x="6" y="103"/>
                    </a:lnTo>
                    <a:lnTo>
                      <a:pt x="8" y="96"/>
                    </a:lnTo>
                    <a:lnTo>
                      <a:pt x="11" y="89"/>
                    </a:lnTo>
                    <a:lnTo>
                      <a:pt x="15" y="82"/>
                    </a:lnTo>
                    <a:lnTo>
                      <a:pt x="19" y="75"/>
                    </a:lnTo>
                    <a:lnTo>
                      <a:pt x="23" y="68"/>
                    </a:lnTo>
                    <a:lnTo>
                      <a:pt x="27" y="61"/>
                    </a:lnTo>
                    <a:lnTo>
                      <a:pt x="32" y="53"/>
                    </a:lnTo>
                    <a:lnTo>
                      <a:pt x="37" y="46"/>
                    </a:lnTo>
                    <a:lnTo>
                      <a:pt x="42" y="38"/>
                    </a:lnTo>
                    <a:lnTo>
                      <a:pt x="47" y="30"/>
                    </a:lnTo>
                    <a:lnTo>
                      <a:pt x="58" y="14"/>
                    </a:lnTo>
                    <a:lnTo>
                      <a:pt x="62" y="9"/>
                    </a:lnTo>
                    <a:lnTo>
                      <a:pt x="66" y="11"/>
                    </a:lnTo>
                    <a:lnTo>
                      <a:pt x="62" y="17"/>
                    </a:lnTo>
                    <a:lnTo>
                      <a:pt x="51" y="32"/>
                    </a:lnTo>
                    <a:lnTo>
                      <a:pt x="46" y="40"/>
                    </a:lnTo>
                    <a:lnTo>
                      <a:pt x="40" y="48"/>
                    </a:lnTo>
                    <a:lnTo>
                      <a:pt x="36" y="55"/>
                    </a:lnTo>
                    <a:lnTo>
                      <a:pt x="31" y="63"/>
                    </a:lnTo>
                    <a:lnTo>
                      <a:pt x="26" y="70"/>
                    </a:lnTo>
                    <a:lnTo>
                      <a:pt x="22" y="77"/>
                    </a:lnTo>
                    <a:lnTo>
                      <a:pt x="19" y="84"/>
                    </a:lnTo>
                    <a:lnTo>
                      <a:pt x="15" y="91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8" y="110"/>
                    </a:lnTo>
                    <a:lnTo>
                      <a:pt x="6" y="116"/>
                    </a:lnTo>
                    <a:lnTo>
                      <a:pt x="5" y="122"/>
                    </a:lnTo>
                    <a:lnTo>
                      <a:pt x="4" y="127"/>
                    </a:lnTo>
                    <a:lnTo>
                      <a:pt x="4" y="132"/>
                    </a:lnTo>
                    <a:lnTo>
                      <a:pt x="5" y="137"/>
                    </a:lnTo>
                    <a:lnTo>
                      <a:pt x="5" y="142"/>
                    </a:lnTo>
                    <a:lnTo>
                      <a:pt x="7" y="146"/>
                    </a:lnTo>
                    <a:lnTo>
                      <a:pt x="8" y="150"/>
                    </a:lnTo>
                    <a:lnTo>
                      <a:pt x="10" y="155"/>
                    </a:lnTo>
                    <a:lnTo>
                      <a:pt x="12" y="159"/>
                    </a:lnTo>
                    <a:lnTo>
                      <a:pt x="14" y="163"/>
                    </a:lnTo>
                    <a:lnTo>
                      <a:pt x="16" y="167"/>
                    </a:lnTo>
                    <a:lnTo>
                      <a:pt x="19" y="171"/>
                    </a:lnTo>
                    <a:lnTo>
                      <a:pt x="25" y="178"/>
                    </a:lnTo>
                    <a:lnTo>
                      <a:pt x="31" y="186"/>
                    </a:lnTo>
                    <a:lnTo>
                      <a:pt x="28" y="188"/>
                    </a:lnTo>
                    <a:close/>
                    <a:moveTo>
                      <a:pt x="55" y="9"/>
                    </a:moveTo>
                    <a:lnTo>
                      <a:pt x="71" y="0"/>
                    </a:lnTo>
                    <a:lnTo>
                      <a:pt x="69" y="18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 26"/>
              <p:cNvSpPr>
                <a:spLocks noEditPoints="1"/>
              </p:cNvSpPr>
              <p:nvPr/>
            </p:nvSpPr>
            <p:spPr bwMode="auto">
              <a:xfrm>
                <a:off x="1308" y="2058"/>
                <a:ext cx="214" cy="313"/>
              </a:xfrm>
              <a:custGeom>
                <a:avLst/>
                <a:gdLst>
                  <a:gd name="T0" fmla="*/ 15 w 168"/>
                  <a:gd name="T1" fmla="*/ 0 h 230"/>
                  <a:gd name="T2" fmla="*/ 30 w 168"/>
                  <a:gd name="T3" fmla="*/ 0 h 230"/>
                  <a:gd name="T4" fmla="*/ 44 w 168"/>
                  <a:gd name="T5" fmla="*/ 2 h 230"/>
                  <a:gd name="T6" fmla="*/ 59 w 168"/>
                  <a:gd name="T7" fmla="*/ 5 h 230"/>
                  <a:gd name="T8" fmla="*/ 73 w 168"/>
                  <a:gd name="T9" fmla="*/ 9 h 230"/>
                  <a:gd name="T10" fmla="*/ 86 w 168"/>
                  <a:gd name="T11" fmla="*/ 16 h 230"/>
                  <a:gd name="T12" fmla="*/ 95 w 168"/>
                  <a:gd name="T13" fmla="*/ 23 h 230"/>
                  <a:gd name="T14" fmla="*/ 101 w 168"/>
                  <a:gd name="T15" fmla="*/ 29 h 230"/>
                  <a:gd name="T16" fmla="*/ 106 w 168"/>
                  <a:gd name="T17" fmla="*/ 35 h 230"/>
                  <a:gd name="T18" fmla="*/ 112 w 168"/>
                  <a:gd name="T19" fmla="*/ 43 h 230"/>
                  <a:gd name="T20" fmla="*/ 117 w 168"/>
                  <a:gd name="T21" fmla="*/ 51 h 230"/>
                  <a:gd name="T22" fmla="*/ 121 w 168"/>
                  <a:gd name="T23" fmla="*/ 60 h 230"/>
                  <a:gd name="T24" fmla="*/ 128 w 168"/>
                  <a:gd name="T25" fmla="*/ 74 h 230"/>
                  <a:gd name="T26" fmla="*/ 135 w 168"/>
                  <a:gd name="T27" fmla="*/ 96 h 230"/>
                  <a:gd name="T28" fmla="*/ 142 w 168"/>
                  <a:gd name="T29" fmla="*/ 120 h 230"/>
                  <a:gd name="T30" fmla="*/ 149 w 168"/>
                  <a:gd name="T31" fmla="*/ 146 h 230"/>
                  <a:gd name="T32" fmla="*/ 155 w 168"/>
                  <a:gd name="T33" fmla="*/ 173 h 230"/>
                  <a:gd name="T34" fmla="*/ 160 w 168"/>
                  <a:gd name="T35" fmla="*/ 201 h 230"/>
                  <a:gd name="T36" fmla="*/ 158 w 168"/>
                  <a:gd name="T37" fmla="*/ 218 h 230"/>
                  <a:gd name="T38" fmla="*/ 152 w 168"/>
                  <a:gd name="T39" fmla="*/ 188 h 230"/>
                  <a:gd name="T40" fmla="*/ 146 w 168"/>
                  <a:gd name="T41" fmla="*/ 161 h 230"/>
                  <a:gd name="T42" fmla="*/ 140 w 168"/>
                  <a:gd name="T43" fmla="*/ 134 h 230"/>
                  <a:gd name="T44" fmla="*/ 134 w 168"/>
                  <a:gd name="T45" fmla="*/ 110 h 230"/>
                  <a:gd name="T46" fmla="*/ 127 w 168"/>
                  <a:gd name="T47" fmla="*/ 87 h 230"/>
                  <a:gd name="T48" fmla="*/ 119 w 168"/>
                  <a:gd name="T49" fmla="*/ 67 h 230"/>
                  <a:gd name="T50" fmla="*/ 114 w 168"/>
                  <a:gd name="T51" fmla="*/ 58 h 230"/>
                  <a:gd name="T52" fmla="*/ 110 w 168"/>
                  <a:gd name="T53" fmla="*/ 49 h 230"/>
                  <a:gd name="T54" fmla="*/ 105 w 168"/>
                  <a:gd name="T55" fmla="*/ 42 h 230"/>
                  <a:gd name="T56" fmla="*/ 100 w 168"/>
                  <a:gd name="T57" fmla="*/ 35 h 230"/>
                  <a:gd name="T58" fmla="*/ 94 w 168"/>
                  <a:gd name="T59" fmla="*/ 30 h 230"/>
                  <a:gd name="T60" fmla="*/ 89 w 168"/>
                  <a:gd name="T61" fmla="*/ 25 h 230"/>
                  <a:gd name="T62" fmla="*/ 77 w 168"/>
                  <a:gd name="T63" fmla="*/ 17 h 230"/>
                  <a:gd name="T64" fmla="*/ 64 w 168"/>
                  <a:gd name="T65" fmla="*/ 12 h 230"/>
                  <a:gd name="T66" fmla="*/ 51 w 168"/>
                  <a:gd name="T67" fmla="*/ 8 h 230"/>
                  <a:gd name="T68" fmla="*/ 37 w 168"/>
                  <a:gd name="T69" fmla="*/ 6 h 230"/>
                  <a:gd name="T70" fmla="*/ 22 w 168"/>
                  <a:gd name="T71" fmla="*/ 5 h 230"/>
                  <a:gd name="T72" fmla="*/ 0 w 168"/>
                  <a:gd name="T73" fmla="*/ 5 h 230"/>
                  <a:gd name="T74" fmla="*/ 168 w 168"/>
                  <a:gd name="T75" fmla="*/ 212 h 230"/>
                  <a:gd name="T76" fmla="*/ 151 w 168"/>
                  <a:gd name="T77" fmla="*/ 21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8" h="230">
                    <a:moveTo>
                      <a:pt x="0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1"/>
                    </a:lnTo>
                    <a:lnTo>
                      <a:pt x="44" y="2"/>
                    </a:lnTo>
                    <a:lnTo>
                      <a:pt x="52" y="3"/>
                    </a:lnTo>
                    <a:lnTo>
                      <a:pt x="59" y="5"/>
                    </a:lnTo>
                    <a:lnTo>
                      <a:pt x="66" y="7"/>
                    </a:lnTo>
                    <a:lnTo>
                      <a:pt x="73" y="9"/>
                    </a:lnTo>
                    <a:lnTo>
                      <a:pt x="79" y="12"/>
                    </a:lnTo>
                    <a:lnTo>
                      <a:pt x="86" y="16"/>
                    </a:lnTo>
                    <a:lnTo>
                      <a:pt x="92" y="21"/>
                    </a:lnTo>
                    <a:lnTo>
                      <a:pt x="95" y="23"/>
                    </a:lnTo>
                    <a:lnTo>
                      <a:pt x="98" y="26"/>
                    </a:lnTo>
                    <a:lnTo>
                      <a:pt x="101" y="29"/>
                    </a:lnTo>
                    <a:lnTo>
                      <a:pt x="104" y="32"/>
                    </a:lnTo>
                    <a:lnTo>
                      <a:pt x="106" y="35"/>
                    </a:lnTo>
                    <a:lnTo>
                      <a:pt x="109" y="39"/>
                    </a:lnTo>
                    <a:lnTo>
                      <a:pt x="112" y="43"/>
                    </a:lnTo>
                    <a:lnTo>
                      <a:pt x="114" y="46"/>
                    </a:lnTo>
                    <a:lnTo>
                      <a:pt x="117" y="51"/>
                    </a:lnTo>
                    <a:lnTo>
                      <a:pt x="119" y="55"/>
                    </a:lnTo>
                    <a:lnTo>
                      <a:pt x="121" y="60"/>
                    </a:lnTo>
                    <a:lnTo>
                      <a:pt x="123" y="64"/>
                    </a:lnTo>
                    <a:lnTo>
                      <a:pt x="128" y="74"/>
                    </a:lnTo>
                    <a:lnTo>
                      <a:pt x="132" y="85"/>
                    </a:lnTo>
                    <a:lnTo>
                      <a:pt x="135" y="96"/>
                    </a:lnTo>
                    <a:lnTo>
                      <a:pt x="139" y="108"/>
                    </a:lnTo>
                    <a:lnTo>
                      <a:pt x="142" y="120"/>
                    </a:lnTo>
                    <a:lnTo>
                      <a:pt x="146" y="133"/>
                    </a:lnTo>
                    <a:lnTo>
                      <a:pt x="149" y="146"/>
                    </a:lnTo>
                    <a:lnTo>
                      <a:pt x="152" y="160"/>
                    </a:lnTo>
                    <a:lnTo>
                      <a:pt x="155" y="173"/>
                    </a:lnTo>
                    <a:lnTo>
                      <a:pt x="157" y="187"/>
                    </a:lnTo>
                    <a:lnTo>
                      <a:pt x="160" y="201"/>
                    </a:lnTo>
                    <a:lnTo>
                      <a:pt x="163" y="217"/>
                    </a:lnTo>
                    <a:lnTo>
                      <a:pt x="158" y="218"/>
                    </a:lnTo>
                    <a:lnTo>
                      <a:pt x="155" y="202"/>
                    </a:lnTo>
                    <a:lnTo>
                      <a:pt x="152" y="188"/>
                    </a:lnTo>
                    <a:lnTo>
                      <a:pt x="149" y="174"/>
                    </a:lnTo>
                    <a:lnTo>
                      <a:pt x="146" y="161"/>
                    </a:lnTo>
                    <a:lnTo>
                      <a:pt x="144" y="147"/>
                    </a:lnTo>
                    <a:lnTo>
                      <a:pt x="140" y="134"/>
                    </a:lnTo>
                    <a:lnTo>
                      <a:pt x="137" y="122"/>
                    </a:lnTo>
                    <a:lnTo>
                      <a:pt x="134" y="110"/>
                    </a:lnTo>
                    <a:lnTo>
                      <a:pt x="130" y="98"/>
                    </a:lnTo>
                    <a:lnTo>
                      <a:pt x="127" y="87"/>
                    </a:lnTo>
                    <a:lnTo>
                      <a:pt x="123" y="76"/>
                    </a:lnTo>
                    <a:lnTo>
                      <a:pt x="119" y="67"/>
                    </a:lnTo>
                    <a:lnTo>
                      <a:pt x="117" y="62"/>
                    </a:lnTo>
                    <a:lnTo>
                      <a:pt x="114" y="58"/>
                    </a:lnTo>
                    <a:lnTo>
                      <a:pt x="112" y="53"/>
                    </a:lnTo>
                    <a:lnTo>
                      <a:pt x="110" y="49"/>
                    </a:lnTo>
                    <a:lnTo>
                      <a:pt x="107" y="46"/>
                    </a:lnTo>
                    <a:lnTo>
                      <a:pt x="105" y="42"/>
                    </a:lnTo>
                    <a:lnTo>
                      <a:pt x="102" y="39"/>
                    </a:lnTo>
                    <a:lnTo>
                      <a:pt x="100" y="35"/>
                    </a:lnTo>
                    <a:lnTo>
                      <a:pt x="97" y="33"/>
                    </a:lnTo>
                    <a:lnTo>
                      <a:pt x="94" y="30"/>
                    </a:lnTo>
                    <a:lnTo>
                      <a:pt x="92" y="27"/>
                    </a:lnTo>
                    <a:lnTo>
                      <a:pt x="89" y="25"/>
                    </a:lnTo>
                    <a:lnTo>
                      <a:pt x="83" y="21"/>
                    </a:lnTo>
                    <a:lnTo>
                      <a:pt x="77" y="17"/>
                    </a:lnTo>
                    <a:lnTo>
                      <a:pt x="71" y="14"/>
                    </a:lnTo>
                    <a:lnTo>
                      <a:pt x="64" y="12"/>
                    </a:lnTo>
                    <a:lnTo>
                      <a:pt x="57" y="10"/>
                    </a:lnTo>
                    <a:lnTo>
                      <a:pt x="51" y="8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168" y="212"/>
                    </a:moveTo>
                    <a:lnTo>
                      <a:pt x="163" y="230"/>
                    </a:lnTo>
                    <a:lnTo>
                      <a:pt x="151" y="215"/>
                    </a:lnTo>
                    <a:lnTo>
                      <a:pt x="168" y="2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Freeform 27"/>
              <p:cNvSpPr>
                <a:spLocks noEditPoints="1"/>
              </p:cNvSpPr>
              <p:nvPr/>
            </p:nvSpPr>
            <p:spPr bwMode="auto">
              <a:xfrm>
                <a:off x="1449" y="2133"/>
                <a:ext cx="164" cy="222"/>
              </a:xfrm>
              <a:custGeom>
                <a:avLst/>
                <a:gdLst>
                  <a:gd name="T0" fmla="*/ 0 w 129"/>
                  <a:gd name="T1" fmla="*/ 159 h 163"/>
                  <a:gd name="T2" fmla="*/ 8 w 129"/>
                  <a:gd name="T3" fmla="*/ 156 h 163"/>
                  <a:gd name="T4" fmla="*/ 16 w 129"/>
                  <a:gd name="T5" fmla="*/ 153 h 163"/>
                  <a:gd name="T6" fmla="*/ 24 w 129"/>
                  <a:gd name="T7" fmla="*/ 150 h 163"/>
                  <a:gd name="T8" fmla="*/ 28 w 129"/>
                  <a:gd name="T9" fmla="*/ 148 h 163"/>
                  <a:gd name="T10" fmla="*/ 32 w 129"/>
                  <a:gd name="T11" fmla="*/ 146 h 163"/>
                  <a:gd name="T12" fmla="*/ 36 w 129"/>
                  <a:gd name="T13" fmla="*/ 144 h 163"/>
                  <a:gd name="T14" fmla="*/ 40 w 129"/>
                  <a:gd name="T15" fmla="*/ 141 h 163"/>
                  <a:gd name="T16" fmla="*/ 44 w 129"/>
                  <a:gd name="T17" fmla="*/ 139 h 163"/>
                  <a:gd name="T18" fmla="*/ 47 w 129"/>
                  <a:gd name="T19" fmla="*/ 136 h 163"/>
                  <a:gd name="T20" fmla="*/ 51 w 129"/>
                  <a:gd name="T21" fmla="*/ 132 h 163"/>
                  <a:gd name="T22" fmla="*/ 55 w 129"/>
                  <a:gd name="T23" fmla="*/ 128 h 163"/>
                  <a:gd name="T24" fmla="*/ 59 w 129"/>
                  <a:gd name="T25" fmla="*/ 124 h 163"/>
                  <a:gd name="T26" fmla="*/ 63 w 129"/>
                  <a:gd name="T27" fmla="*/ 119 h 163"/>
                  <a:gd name="T28" fmla="*/ 67 w 129"/>
                  <a:gd name="T29" fmla="*/ 114 h 163"/>
                  <a:gd name="T30" fmla="*/ 71 w 129"/>
                  <a:gd name="T31" fmla="*/ 108 h 163"/>
                  <a:gd name="T32" fmla="*/ 75 w 129"/>
                  <a:gd name="T33" fmla="*/ 102 h 163"/>
                  <a:gd name="T34" fmla="*/ 79 w 129"/>
                  <a:gd name="T35" fmla="*/ 96 h 163"/>
                  <a:gd name="T36" fmla="*/ 83 w 129"/>
                  <a:gd name="T37" fmla="*/ 89 h 163"/>
                  <a:gd name="T38" fmla="*/ 87 w 129"/>
                  <a:gd name="T39" fmla="*/ 82 h 163"/>
                  <a:gd name="T40" fmla="*/ 91 w 129"/>
                  <a:gd name="T41" fmla="*/ 75 h 163"/>
                  <a:gd name="T42" fmla="*/ 95 w 129"/>
                  <a:gd name="T43" fmla="*/ 67 h 163"/>
                  <a:gd name="T44" fmla="*/ 99 w 129"/>
                  <a:gd name="T45" fmla="*/ 59 h 163"/>
                  <a:gd name="T46" fmla="*/ 103 w 129"/>
                  <a:gd name="T47" fmla="*/ 51 h 163"/>
                  <a:gd name="T48" fmla="*/ 111 w 129"/>
                  <a:gd name="T49" fmla="*/ 34 h 163"/>
                  <a:gd name="T50" fmla="*/ 119 w 129"/>
                  <a:gd name="T51" fmla="*/ 17 h 163"/>
                  <a:gd name="T52" fmla="*/ 121 w 129"/>
                  <a:gd name="T53" fmla="*/ 11 h 163"/>
                  <a:gd name="T54" fmla="*/ 125 w 129"/>
                  <a:gd name="T55" fmla="*/ 13 h 163"/>
                  <a:gd name="T56" fmla="*/ 123 w 129"/>
                  <a:gd name="T57" fmla="*/ 19 h 163"/>
                  <a:gd name="T58" fmla="*/ 115 w 129"/>
                  <a:gd name="T59" fmla="*/ 36 h 163"/>
                  <a:gd name="T60" fmla="*/ 107 w 129"/>
                  <a:gd name="T61" fmla="*/ 53 h 163"/>
                  <a:gd name="T62" fmla="*/ 103 w 129"/>
                  <a:gd name="T63" fmla="*/ 61 h 163"/>
                  <a:gd name="T64" fmla="*/ 99 w 129"/>
                  <a:gd name="T65" fmla="*/ 69 h 163"/>
                  <a:gd name="T66" fmla="*/ 95 w 129"/>
                  <a:gd name="T67" fmla="*/ 77 h 163"/>
                  <a:gd name="T68" fmla="*/ 91 w 129"/>
                  <a:gd name="T69" fmla="*/ 84 h 163"/>
                  <a:gd name="T70" fmla="*/ 87 w 129"/>
                  <a:gd name="T71" fmla="*/ 91 h 163"/>
                  <a:gd name="T72" fmla="*/ 82 w 129"/>
                  <a:gd name="T73" fmla="*/ 98 h 163"/>
                  <a:gd name="T74" fmla="*/ 78 w 129"/>
                  <a:gd name="T75" fmla="*/ 105 h 163"/>
                  <a:gd name="T76" fmla="*/ 74 w 129"/>
                  <a:gd name="T77" fmla="*/ 111 h 163"/>
                  <a:gd name="T78" fmla="*/ 70 w 129"/>
                  <a:gd name="T79" fmla="*/ 117 h 163"/>
                  <a:gd name="T80" fmla="*/ 66 w 129"/>
                  <a:gd name="T81" fmla="*/ 122 h 163"/>
                  <a:gd name="T82" fmla="*/ 62 w 129"/>
                  <a:gd name="T83" fmla="*/ 127 h 163"/>
                  <a:gd name="T84" fmla="*/ 58 w 129"/>
                  <a:gd name="T85" fmla="*/ 131 h 163"/>
                  <a:gd name="T86" fmla="*/ 54 w 129"/>
                  <a:gd name="T87" fmla="*/ 135 h 163"/>
                  <a:gd name="T88" fmla="*/ 50 w 129"/>
                  <a:gd name="T89" fmla="*/ 139 h 163"/>
                  <a:gd name="T90" fmla="*/ 46 w 129"/>
                  <a:gd name="T91" fmla="*/ 142 h 163"/>
                  <a:gd name="T92" fmla="*/ 42 w 129"/>
                  <a:gd name="T93" fmla="*/ 145 h 163"/>
                  <a:gd name="T94" fmla="*/ 38 w 129"/>
                  <a:gd name="T95" fmla="*/ 148 h 163"/>
                  <a:gd name="T96" fmla="*/ 34 w 129"/>
                  <a:gd name="T97" fmla="*/ 150 h 163"/>
                  <a:gd name="T98" fmla="*/ 30 w 129"/>
                  <a:gd name="T99" fmla="*/ 152 h 163"/>
                  <a:gd name="T100" fmla="*/ 26 w 129"/>
                  <a:gd name="T101" fmla="*/ 154 h 163"/>
                  <a:gd name="T102" fmla="*/ 17 w 129"/>
                  <a:gd name="T103" fmla="*/ 157 h 163"/>
                  <a:gd name="T104" fmla="*/ 9 w 129"/>
                  <a:gd name="T105" fmla="*/ 160 h 163"/>
                  <a:gd name="T106" fmla="*/ 1 w 129"/>
                  <a:gd name="T107" fmla="*/ 163 h 163"/>
                  <a:gd name="T108" fmla="*/ 0 w 129"/>
                  <a:gd name="T109" fmla="*/ 159 h 163"/>
                  <a:gd name="T110" fmla="*/ 114 w 129"/>
                  <a:gd name="T111" fmla="*/ 12 h 163"/>
                  <a:gd name="T112" fmla="*/ 129 w 129"/>
                  <a:gd name="T113" fmla="*/ 0 h 163"/>
                  <a:gd name="T114" fmla="*/ 129 w 129"/>
                  <a:gd name="T115" fmla="*/ 19 h 163"/>
                  <a:gd name="T116" fmla="*/ 114 w 129"/>
                  <a:gd name="T117" fmla="*/ 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" h="163">
                    <a:moveTo>
                      <a:pt x="0" y="159"/>
                    </a:moveTo>
                    <a:lnTo>
                      <a:pt x="8" y="156"/>
                    </a:lnTo>
                    <a:lnTo>
                      <a:pt x="16" y="153"/>
                    </a:lnTo>
                    <a:lnTo>
                      <a:pt x="24" y="150"/>
                    </a:lnTo>
                    <a:lnTo>
                      <a:pt x="28" y="148"/>
                    </a:lnTo>
                    <a:lnTo>
                      <a:pt x="32" y="146"/>
                    </a:lnTo>
                    <a:lnTo>
                      <a:pt x="36" y="144"/>
                    </a:lnTo>
                    <a:lnTo>
                      <a:pt x="40" y="141"/>
                    </a:lnTo>
                    <a:lnTo>
                      <a:pt x="44" y="139"/>
                    </a:lnTo>
                    <a:lnTo>
                      <a:pt x="47" y="136"/>
                    </a:lnTo>
                    <a:lnTo>
                      <a:pt x="51" y="132"/>
                    </a:lnTo>
                    <a:lnTo>
                      <a:pt x="55" y="128"/>
                    </a:lnTo>
                    <a:lnTo>
                      <a:pt x="59" y="124"/>
                    </a:lnTo>
                    <a:lnTo>
                      <a:pt x="63" y="119"/>
                    </a:lnTo>
                    <a:lnTo>
                      <a:pt x="67" y="114"/>
                    </a:lnTo>
                    <a:lnTo>
                      <a:pt x="71" y="108"/>
                    </a:lnTo>
                    <a:lnTo>
                      <a:pt x="75" y="102"/>
                    </a:lnTo>
                    <a:lnTo>
                      <a:pt x="79" y="96"/>
                    </a:lnTo>
                    <a:lnTo>
                      <a:pt x="83" y="89"/>
                    </a:lnTo>
                    <a:lnTo>
                      <a:pt x="87" y="82"/>
                    </a:lnTo>
                    <a:lnTo>
                      <a:pt x="91" y="75"/>
                    </a:lnTo>
                    <a:lnTo>
                      <a:pt x="95" y="67"/>
                    </a:lnTo>
                    <a:lnTo>
                      <a:pt x="99" y="59"/>
                    </a:lnTo>
                    <a:lnTo>
                      <a:pt x="103" y="51"/>
                    </a:lnTo>
                    <a:lnTo>
                      <a:pt x="111" y="34"/>
                    </a:lnTo>
                    <a:lnTo>
                      <a:pt x="119" y="17"/>
                    </a:lnTo>
                    <a:lnTo>
                      <a:pt x="121" y="11"/>
                    </a:lnTo>
                    <a:lnTo>
                      <a:pt x="125" y="13"/>
                    </a:lnTo>
                    <a:lnTo>
                      <a:pt x="123" y="19"/>
                    </a:lnTo>
                    <a:lnTo>
                      <a:pt x="115" y="36"/>
                    </a:lnTo>
                    <a:lnTo>
                      <a:pt x="107" y="53"/>
                    </a:lnTo>
                    <a:lnTo>
                      <a:pt x="103" y="61"/>
                    </a:lnTo>
                    <a:lnTo>
                      <a:pt x="99" y="69"/>
                    </a:lnTo>
                    <a:lnTo>
                      <a:pt x="95" y="77"/>
                    </a:lnTo>
                    <a:lnTo>
                      <a:pt x="91" y="84"/>
                    </a:lnTo>
                    <a:lnTo>
                      <a:pt x="87" y="91"/>
                    </a:lnTo>
                    <a:lnTo>
                      <a:pt x="82" y="98"/>
                    </a:lnTo>
                    <a:lnTo>
                      <a:pt x="78" y="105"/>
                    </a:lnTo>
                    <a:lnTo>
                      <a:pt x="74" y="111"/>
                    </a:lnTo>
                    <a:lnTo>
                      <a:pt x="70" y="117"/>
                    </a:lnTo>
                    <a:lnTo>
                      <a:pt x="66" y="122"/>
                    </a:lnTo>
                    <a:lnTo>
                      <a:pt x="62" y="127"/>
                    </a:lnTo>
                    <a:lnTo>
                      <a:pt x="58" y="131"/>
                    </a:lnTo>
                    <a:lnTo>
                      <a:pt x="54" y="135"/>
                    </a:lnTo>
                    <a:lnTo>
                      <a:pt x="50" y="139"/>
                    </a:lnTo>
                    <a:lnTo>
                      <a:pt x="46" y="142"/>
                    </a:lnTo>
                    <a:lnTo>
                      <a:pt x="42" y="145"/>
                    </a:lnTo>
                    <a:lnTo>
                      <a:pt x="38" y="148"/>
                    </a:lnTo>
                    <a:lnTo>
                      <a:pt x="34" y="150"/>
                    </a:lnTo>
                    <a:lnTo>
                      <a:pt x="30" y="152"/>
                    </a:lnTo>
                    <a:lnTo>
                      <a:pt x="26" y="154"/>
                    </a:lnTo>
                    <a:lnTo>
                      <a:pt x="17" y="157"/>
                    </a:lnTo>
                    <a:lnTo>
                      <a:pt x="9" y="160"/>
                    </a:lnTo>
                    <a:lnTo>
                      <a:pt x="1" y="163"/>
                    </a:lnTo>
                    <a:lnTo>
                      <a:pt x="0" y="159"/>
                    </a:lnTo>
                    <a:close/>
                    <a:moveTo>
                      <a:pt x="114" y="12"/>
                    </a:moveTo>
                    <a:lnTo>
                      <a:pt x="129" y="0"/>
                    </a:lnTo>
                    <a:lnTo>
                      <a:pt x="129" y="19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Freeform 28"/>
              <p:cNvSpPr>
                <a:spLocks noEditPoints="1"/>
              </p:cNvSpPr>
              <p:nvPr/>
            </p:nvSpPr>
            <p:spPr bwMode="auto">
              <a:xfrm>
                <a:off x="1469" y="2155"/>
                <a:ext cx="167" cy="189"/>
              </a:xfrm>
              <a:custGeom>
                <a:avLst/>
                <a:gdLst>
                  <a:gd name="T0" fmla="*/ 0 w 131"/>
                  <a:gd name="T1" fmla="*/ 135 h 139"/>
                  <a:gd name="T2" fmla="*/ 8 w 131"/>
                  <a:gd name="T3" fmla="*/ 133 h 139"/>
                  <a:gd name="T4" fmla="*/ 16 w 131"/>
                  <a:gd name="T5" fmla="*/ 130 h 139"/>
                  <a:gd name="T6" fmla="*/ 24 w 131"/>
                  <a:gd name="T7" fmla="*/ 127 h 139"/>
                  <a:gd name="T8" fmla="*/ 28 w 131"/>
                  <a:gd name="T9" fmla="*/ 126 h 139"/>
                  <a:gd name="T10" fmla="*/ 32 w 131"/>
                  <a:gd name="T11" fmla="*/ 124 h 139"/>
                  <a:gd name="T12" fmla="*/ 36 w 131"/>
                  <a:gd name="T13" fmla="*/ 122 h 139"/>
                  <a:gd name="T14" fmla="*/ 40 w 131"/>
                  <a:gd name="T15" fmla="*/ 120 h 139"/>
                  <a:gd name="T16" fmla="*/ 44 w 131"/>
                  <a:gd name="T17" fmla="*/ 118 h 139"/>
                  <a:gd name="T18" fmla="*/ 48 w 131"/>
                  <a:gd name="T19" fmla="*/ 115 h 139"/>
                  <a:gd name="T20" fmla="*/ 52 w 131"/>
                  <a:gd name="T21" fmla="*/ 112 h 139"/>
                  <a:gd name="T22" fmla="*/ 56 w 131"/>
                  <a:gd name="T23" fmla="*/ 109 h 139"/>
                  <a:gd name="T24" fmla="*/ 60 w 131"/>
                  <a:gd name="T25" fmla="*/ 105 h 139"/>
                  <a:gd name="T26" fmla="*/ 64 w 131"/>
                  <a:gd name="T27" fmla="*/ 101 h 139"/>
                  <a:gd name="T28" fmla="*/ 68 w 131"/>
                  <a:gd name="T29" fmla="*/ 97 h 139"/>
                  <a:gd name="T30" fmla="*/ 72 w 131"/>
                  <a:gd name="T31" fmla="*/ 92 h 139"/>
                  <a:gd name="T32" fmla="*/ 76 w 131"/>
                  <a:gd name="T33" fmla="*/ 87 h 139"/>
                  <a:gd name="T34" fmla="*/ 81 w 131"/>
                  <a:gd name="T35" fmla="*/ 81 h 139"/>
                  <a:gd name="T36" fmla="*/ 85 w 131"/>
                  <a:gd name="T37" fmla="*/ 76 h 139"/>
                  <a:gd name="T38" fmla="*/ 89 w 131"/>
                  <a:gd name="T39" fmla="*/ 70 h 139"/>
                  <a:gd name="T40" fmla="*/ 93 w 131"/>
                  <a:gd name="T41" fmla="*/ 63 h 139"/>
                  <a:gd name="T42" fmla="*/ 97 w 131"/>
                  <a:gd name="T43" fmla="*/ 57 h 139"/>
                  <a:gd name="T44" fmla="*/ 101 w 131"/>
                  <a:gd name="T45" fmla="*/ 50 h 139"/>
                  <a:gd name="T46" fmla="*/ 105 w 131"/>
                  <a:gd name="T47" fmla="*/ 43 h 139"/>
                  <a:gd name="T48" fmla="*/ 113 w 131"/>
                  <a:gd name="T49" fmla="*/ 29 h 139"/>
                  <a:gd name="T50" fmla="*/ 123 w 131"/>
                  <a:gd name="T51" fmla="*/ 11 h 139"/>
                  <a:gd name="T52" fmla="*/ 127 w 131"/>
                  <a:gd name="T53" fmla="*/ 13 h 139"/>
                  <a:gd name="T54" fmla="*/ 117 w 131"/>
                  <a:gd name="T55" fmla="*/ 31 h 139"/>
                  <a:gd name="T56" fmla="*/ 109 w 131"/>
                  <a:gd name="T57" fmla="*/ 45 h 139"/>
                  <a:gd name="T58" fmla="*/ 105 w 131"/>
                  <a:gd name="T59" fmla="*/ 52 h 139"/>
                  <a:gd name="T60" fmla="*/ 100 w 131"/>
                  <a:gd name="T61" fmla="*/ 59 h 139"/>
                  <a:gd name="T62" fmla="*/ 96 w 131"/>
                  <a:gd name="T63" fmla="*/ 66 h 139"/>
                  <a:gd name="T64" fmla="*/ 92 w 131"/>
                  <a:gd name="T65" fmla="*/ 72 h 139"/>
                  <a:gd name="T66" fmla="*/ 88 w 131"/>
                  <a:gd name="T67" fmla="*/ 78 h 139"/>
                  <a:gd name="T68" fmla="*/ 84 w 131"/>
                  <a:gd name="T69" fmla="*/ 84 h 139"/>
                  <a:gd name="T70" fmla="*/ 80 w 131"/>
                  <a:gd name="T71" fmla="*/ 89 h 139"/>
                  <a:gd name="T72" fmla="*/ 76 w 131"/>
                  <a:gd name="T73" fmla="*/ 95 h 139"/>
                  <a:gd name="T74" fmla="*/ 72 w 131"/>
                  <a:gd name="T75" fmla="*/ 100 h 139"/>
                  <a:gd name="T76" fmla="*/ 67 w 131"/>
                  <a:gd name="T77" fmla="*/ 104 h 139"/>
                  <a:gd name="T78" fmla="*/ 63 w 131"/>
                  <a:gd name="T79" fmla="*/ 108 h 139"/>
                  <a:gd name="T80" fmla="*/ 59 w 131"/>
                  <a:gd name="T81" fmla="*/ 112 h 139"/>
                  <a:gd name="T82" fmla="*/ 55 w 131"/>
                  <a:gd name="T83" fmla="*/ 115 h 139"/>
                  <a:gd name="T84" fmla="*/ 51 w 131"/>
                  <a:gd name="T85" fmla="*/ 119 h 139"/>
                  <a:gd name="T86" fmla="*/ 47 w 131"/>
                  <a:gd name="T87" fmla="*/ 121 h 139"/>
                  <a:gd name="T88" fmla="*/ 42 w 131"/>
                  <a:gd name="T89" fmla="*/ 124 h 139"/>
                  <a:gd name="T90" fmla="*/ 38 w 131"/>
                  <a:gd name="T91" fmla="*/ 126 h 139"/>
                  <a:gd name="T92" fmla="*/ 34 w 131"/>
                  <a:gd name="T93" fmla="*/ 128 h 139"/>
                  <a:gd name="T94" fmla="*/ 30 w 131"/>
                  <a:gd name="T95" fmla="*/ 130 h 139"/>
                  <a:gd name="T96" fmla="*/ 26 w 131"/>
                  <a:gd name="T97" fmla="*/ 131 h 139"/>
                  <a:gd name="T98" fmla="*/ 18 w 131"/>
                  <a:gd name="T99" fmla="*/ 134 h 139"/>
                  <a:gd name="T100" fmla="*/ 9 w 131"/>
                  <a:gd name="T101" fmla="*/ 137 h 139"/>
                  <a:gd name="T102" fmla="*/ 1 w 131"/>
                  <a:gd name="T103" fmla="*/ 139 h 139"/>
                  <a:gd name="T104" fmla="*/ 0 w 131"/>
                  <a:gd name="T105" fmla="*/ 135 h 139"/>
                  <a:gd name="T106" fmla="*/ 116 w 131"/>
                  <a:gd name="T107" fmla="*/ 11 h 139"/>
                  <a:gd name="T108" fmla="*/ 131 w 131"/>
                  <a:gd name="T109" fmla="*/ 0 h 139"/>
                  <a:gd name="T110" fmla="*/ 131 w 131"/>
                  <a:gd name="T111" fmla="*/ 19 h 139"/>
                  <a:gd name="T112" fmla="*/ 116 w 131"/>
                  <a:gd name="T113" fmla="*/ 1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1" h="139">
                    <a:moveTo>
                      <a:pt x="0" y="135"/>
                    </a:moveTo>
                    <a:lnTo>
                      <a:pt x="8" y="133"/>
                    </a:lnTo>
                    <a:lnTo>
                      <a:pt x="16" y="130"/>
                    </a:lnTo>
                    <a:lnTo>
                      <a:pt x="24" y="127"/>
                    </a:lnTo>
                    <a:lnTo>
                      <a:pt x="28" y="126"/>
                    </a:lnTo>
                    <a:lnTo>
                      <a:pt x="32" y="124"/>
                    </a:lnTo>
                    <a:lnTo>
                      <a:pt x="36" y="122"/>
                    </a:lnTo>
                    <a:lnTo>
                      <a:pt x="40" y="120"/>
                    </a:lnTo>
                    <a:lnTo>
                      <a:pt x="44" y="118"/>
                    </a:lnTo>
                    <a:lnTo>
                      <a:pt x="48" y="115"/>
                    </a:lnTo>
                    <a:lnTo>
                      <a:pt x="52" y="112"/>
                    </a:lnTo>
                    <a:lnTo>
                      <a:pt x="56" y="109"/>
                    </a:lnTo>
                    <a:lnTo>
                      <a:pt x="60" y="105"/>
                    </a:lnTo>
                    <a:lnTo>
                      <a:pt x="64" y="101"/>
                    </a:lnTo>
                    <a:lnTo>
                      <a:pt x="68" y="97"/>
                    </a:lnTo>
                    <a:lnTo>
                      <a:pt x="72" y="92"/>
                    </a:lnTo>
                    <a:lnTo>
                      <a:pt x="76" y="87"/>
                    </a:lnTo>
                    <a:lnTo>
                      <a:pt x="81" y="81"/>
                    </a:lnTo>
                    <a:lnTo>
                      <a:pt x="85" y="76"/>
                    </a:lnTo>
                    <a:lnTo>
                      <a:pt x="89" y="70"/>
                    </a:lnTo>
                    <a:lnTo>
                      <a:pt x="93" y="63"/>
                    </a:lnTo>
                    <a:lnTo>
                      <a:pt x="97" y="57"/>
                    </a:lnTo>
                    <a:lnTo>
                      <a:pt x="101" y="50"/>
                    </a:lnTo>
                    <a:lnTo>
                      <a:pt x="105" y="43"/>
                    </a:lnTo>
                    <a:lnTo>
                      <a:pt x="113" y="29"/>
                    </a:lnTo>
                    <a:lnTo>
                      <a:pt x="123" y="11"/>
                    </a:lnTo>
                    <a:lnTo>
                      <a:pt x="127" y="13"/>
                    </a:lnTo>
                    <a:lnTo>
                      <a:pt x="117" y="31"/>
                    </a:lnTo>
                    <a:lnTo>
                      <a:pt x="109" y="45"/>
                    </a:lnTo>
                    <a:lnTo>
                      <a:pt x="105" y="52"/>
                    </a:lnTo>
                    <a:lnTo>
                      <a:pt x="100" y="59"/>
                    </a:lnTo>
                    <a:lnTo>
                      <a:pt x="96" y="66"/>
                    </a:lnTo>
                    <a:lnTo>
                      <a:pt x="92" y="72"/>
                    </a:lnTo>
                    <a:lnTo>
                      <a:pt x="88" y="78"/>
                    </a:lnTo>
                    <a:lnTo>
                      <a:pt x="84" y="84"/>
                    </a:lnTo>
                    <a:lnTo>
                      <a:pt x="80" y="89"/>
                    </a:lnTo>
                    <a:lnTo>
                      <a:pt x="76" y="95"/>
                    </a:lnTo>
                    <a:lnTo>
                      <a:pt x="72" y="100"/>
                    </a:lnTo>
                    <a:lnTo>
                      <a:pt x="67" y="104"/>
                    </a:lnTo>
                    <a:lnTo>
                      <a:pt x="63" y="108"/>
                    </a:lnTo>
                    <a:lnTo>
                      <a:pt x="59" y="112"/>
                    </a:lnTo>
                    <a:lnTo>
                      <a:pt x="55" y="115"/>
                    </a:lnTo>
                    <a:lnTo>
                      <a:pt x="51" y="119"/>
                    </a:lnTo>
                    <a:lnTo>
                      <a:pt x="47" y="121"/>
                    </a:lnTo>
                    <a:lnTo>
                      <a:pt x="42" y="124"/>
                    </a:lnTo>
                    <a:lnTo>
                      <a:pt x="38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26" y="131"/>
                    </a:lnTo>
                    <a:lnTo>
                      <a:pt x="18" y="134"/>
                    </a:lnTo>
                    <a:lnTo>
                      <a:pt x="9" y="137"/>
                    </a:lnTo>
                    <a:lnTo>
                      <a:pt x="1" y="139"/>
                    </a:lnTo>
                    <a:lnTo>
                      <a:pt x="0" y="135"/>
                    </a:lnTo>
                    <a:close/>
                    <a:moveTo>
                      <a:pt x="116" y="11"/>
                    </a:moveTo>
                    <a:lnTo>
                      <a:pt x="131" y="0"/>
                    </a:lnTo>
                    <a:lnTo>
                      <a:pt x="131" y="19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81" name="Group 29"/>
              <p:cNvGrpSpPr>
                <a:grpSpLocks/>
              </p:cNvGrpSpPr>
              <p:nvPr/>
            </p:nvGrpSpPr>
            <p:grpSpPr bwMode="auto">
              <a:xfrm>
                <a:off x="1463" y="2137"/>
                <a:ext cx="187" cy="220"/>
                <a:chOff x="1183" y="1948"/>
                <a:chExt cx="147" cy="162"/>
              </a:xfrm>
            </p:grpSpPr>
            <p:sp>
              <p:nvSpPr>
                <p:cNvPr id="143" name="Freeform 30"/>
                <p:cNvSpPr>
                  <a:spLocks noEditPoints="1"/>
                </p:cNvSpPr>
                <p:nvPr/>
              </p:nvSpPr>
              <p:spPr bwMode="auto">
                <a:xfrm>
                  <a:off x="1183" y="1948"/>
                  <a:ext cx="99" cy="162"/>
                </a:xfrm>
                <a:custGeom>
                  <a:avLst/>
                  <a:gdLst>
                    <a:gd name="T0" fmla="*/ 0 w 99"/>
                    <a:gd name="T1" fmla="*/ 158 h 162"/>
                    <a:gd name="T2" fmla="*/ 6 w 99"/>
                    <a:gd name="T3" fmla="*/ 156 h 162"/>
                    <a:gd name="T4" fmla="*/ 11 w 99"/>
                    <a:gd name="T5" fmla="*/ 153 h 162"/>
                    <a:gd name="T6" fmla="*/ 17 w 99"/>
                    <a:gd name="T7" fmla="*/ 150 h 162"/>
                    <a:gd name="T8" fmla="*/ 20 w 99"/>
                    <a:gd name="T9" fmla="*/ 148 h 162"/>
                    <a:gd name="T10" fmla="*/ 23 w 99"/>
                    <a:gd name="T11" fmla="*/ 146 h 162"/>
                    <a:gd name="T12" fmla="*/ 26 w 99"/>
                    <a:gd name="T13" fmla="*/ 144 h 162"/>
                    <a:gd name="T14" fmla="*/ 29 w 99"/>
                    <a:gd name="T15" fmla="*/ 141 h 162"/>
                    <a:gd name="T16" fmla="*/ 32 w 99"/>
                    <a:gd name="T17" fmla="*/ 139 h 162"/>
                    <a:gd name="T18" fmla="*/ 35 w 99"/>
                    <a:gd name="T19" fmla="*/ 135 h 162"/>
                    <a:gd name="T20" fmla="*/ 38 w 99"/>
                    <a:gd name="T21" fmla="*/ 132 h 162"/>
                    <a:gd name="T22" fmla="*/ 41 w 99"/>
                    <a:gd name="T23" fmla="*/ 128 h 162"/>
                    <a:gd name="T24" fmla="*/ 44 w 99"/>
                    <a:gd name="T25" fmla="*/ 124 h 162"/>
                    <a:gd name="T26" fmla="*/ 47 w 99"/>
                    <a:gd name="T27" fmla="*/ 119 h 162"/>
                    <a:gd name="T28" fmla="*/ 50 w 99"/>
                    <a:gd name="T29" fmla="*/ 114 h 162"/>
                    <a:gd name="T30" fmla="*/ 53 w 99"/>
                    <a:gd name="T31" fmla="*/ 108 h 162"/>
                    <a:gd name="T32" fmla="*/ 56 w 99"/>
                    <a:gd name="T33" fmla="*/ 102 h 162"/>
                    <a:gd name="T34" fmla="*/ 58 w 99"/>
                    <a:gd name="T35" fmla="*/ 96 h 162"/>
                    <a:gd name="T36" fmla="*/ 61 w 99"/>
                    <a:gd name="T37" fmla="*/ 89 h 162"/>
                    <a:gd name="T38" fmla="*/ 64 w 99"/>
                    <a:gd name="T39" fmla="*/ 82 h 162"/>
                    <a:gd name="T40" fmla="*/ 67 w 99"/>
                    <a:gd name="T41" fmla="*/ 75 h 162"/>
                    <a:gd name="T42" fmla="*/ 70 w 99"/>
                    <a:gd name="T43" fmla="*/ 67 h 162"/>
                    <a:gd name="T44" fmla="*/ 73 w 99"/>
                    <a:gd name="T45" fmla="*/ 59 h 162"/>
                    <a:gd name="T46" fmla="*/ 76 w 99"/>
                    <a:gd name="T47" fmla="*/ 51 h 162"/>
                    <a:gd name="T48" fmla="*/ 82 w 99"/>
                    <a:gd name="T49" fmla="*/ 34 h 162"/>
                    <a:gd name="T50" fmla="*/ 88 w 99"/>
                    <a:gd name="T51" fmla="*/ 17 h 162"/>
                    <a:gd name="T52" fmla="*/ 90 w 99"/>
                    <a:gd name="T53" fmla="*/ 11 h 162"/>
                    <a:gd name="T54" fmla="*/ 94 w 99"/>
                    <a:gd name="T55" fmla="*/ 13 h 162"/>
                    <a:gd name="T56" fmla="*/ 92 w 99"/>
                    <a:gd name="T57" fmla="*/ 18 h 162"/>
                    <a:gd name="T58" fmla="*/ 86 w 99"/>
                    <a:gd name="T59" fmla="*/ 36 h 162"/>
                    <a:gd name="T60" fmla="*/ 80 w 99"/>
                    <a:gd name="T61" fmla="*/ 52 h 162"/>
                    <a:gd name="T62" fmla="*/ 77 w 99"/>
                    <a:gd name="T63" fmla="*/ 61 h 162"/>
                    <a:gd name="T64" fmla="*/ 74 w 99"/>
                    <a:gd name="T65" fmla="*/ 68 h 162"/>
                    <a:gd name="T66" fmla="*/ 71 w 99"/>
                    <a:gd name="T67" fmla="*/ 76 h 162"/>
                    <a:gd name="T68" fmla="*/ 68 w 99"/>
                    <a:gd name="T69" fmla="*/ 84 h 162"/>
                    <a:gd name="T70" fmla="*/ 65 w 99"/>
                    <a:gd name="T71" fmla="*/ 91 h 162"/>
                    <a:gd name="T72" fmla="*/ 62 w 99"/>
                    <a:gd name="T73" fmla="*/ 98 h 162"/>
                    <a:gd name="T74" fmla="*/ 59 w 99"/>
                    <a:gd name="T75" fmla="*/ 104 h 162"/>
                    <a:gd name="T76" fmla="*/ 56 w 99"/>
                    <a:gd name="T77" fmla="*/ 110 h 162"/>
                    <a:gd name="T78" fmla="*/ 53 w 99"/>
                    <a:gd name="T79" fmla="*/ 116 h 162"/>
                    <a:gd name="T80" fmla="*/ 50 w 99"/>
                    <a:gd name="T81" fmla="*/ 121 h 162"/>
                    <a:gd name="T82" fmla="*/ 47 w 99"/>
                    <a:gd name="T83" fmla="*/ 126 h 162"/>
                    <a:gd name="T84" fmla="*/ 44 w 99"/>
                    <a:gd name="T85" fmla="*/ 131 h 162"/>
                    <a:gd name="T86" fmla="*/ 41 w 99"/>
                    <a:gd name="T87" fmla="*/ 135 h 162"/>
                    <a:gd name="T88" fmla="*/ 38 w 99"/>
                    <a:gd name="T89" fmla="*/ 138 h 162"/>
                    <a:gd name="T90" fmla="*/ 35 w 99"/>
                    <a:gd name="T91" fmla="*/ 142 h 162"/>
                    <a:gd name="T92" fmla="*/ 32 w 99"/>
                    <a:gd name="T93" fmla="*/ 145 h 162"/>
                    <a:gd name="T94" fmla="*/ 29 w 99"/>
                    <a:gd name="T95" fmla="*/ 147 h 162"/>
                    <a:gd name="T96" fmla="*/ 26 w 99"/>
                    <a:gd name="T97" fmla="*/ 150 h 162"/>
                    <a:gd name="T98" fmla="*/ 22 w 99"/>
                    <a:gd name="T99" fmla="*/ 152 h 162"/>
                    <a:gd name="T100" fmla="*/ 19 w 99"/>
                    <a:gd name="T101" fmla="*/ 154 h 162"/>
                    <a:gd name="T102" fmla="*/ 13 w 99"/>
                    <a:gd name="T103" fmla="*/ 157 h 162"/>
                    <a:gd name="T104" fmla="*/ 7 w 99"/>
                    <a:gd name="T105" fmla="*/ 160 h 162"/>
                    <a:gd name="T106" fmla="*/ 1 w 99"/>
                    <a:gd name="T107" fmla="*/ 162 h 162"/>
                    <a:gd name="T108" fmla="*/ 0 w 99"/>
                    <a:gd name="T109" fmla="*/ 158 h 162"/>
                    <a:gd name="T110" fmla="*/ 83 w 99"/>
                    <a:gd name="T111" fmla="*/ 13 h 162"/>
                    <a:gd name="T112" fmla="*/ 96 w 99"/>
                    <a:gd name="T113" fmla="*/ 0 h 162"/>
                    <a:gd name="T114" fmla="*/ 99 w 99"/>
                    <a:gd name="T115" fmla="*/ 19 h 162"/>
                    <a:gd name="T116" fmla="*/ 83 w 99"/>
                    <a:gd name="T117" fmla="*/ 1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9" h="162">
                      <a:moveTo>
                        <a:pt x="0" y="158"/>
                      </a:moveTo>
                      <a:lnTo>
                        <a:pt x="6" y="156"/>
                      </a:lnTo>
                      <a:lnTo>
                        <a:pt x="11" y="153"/>
                      </a:lnTo>
                      <a:lnTo>
                        <a:pt x="17" y="150"/>
                      </a:lnTo>
                      <a:lnTo>
                        <a:pt x="20" y="148"/>
                      </a:lnTo>
                      <a:lnTo>
                        <a:pt x="23" y="146"/>
                      </a:lnTo>
                      <a:lnTo>
                        <a:pt x="26" y="144"/>
                      </a:lnTo>
                      <a:lnTo>
                        <a:pt x="29" y="141"/>
                      </a:lnTo>
                      <a:lnTo>
                        <a:pt x="32" y="139"/>
                      </a:lnTo>
                      <a:lnTo>
                        <a:pt x="35" y="135"/>
                      </a:lnTo>
                      <a:lnTo>
                        <a:pt x="38" y="132"/>
                      </a:lnTo>
                      <a:lnTo>
                        <a:pt x="41" y="128"/>
                      </a:lnTo>
                      <a:lnTo>
                        <a:pt x="44" y="124"/>
                      </a:lnTo>
                      <a:lnTo>
                        <a:pt x="47" y="119"/>
                      </a:lnTo>
                      <a:lnTo>
                        <a:pt x="50" y="114"/>
                      </a:lnTo>
                      <a:lnTo>
                        <a:pt x="53" y="108"/>
                      </a:lnTo>
                      <a:lnTo>
                        <a:pt x="56" y="102"/>
                      </a:lnTo>
                      <a:lnTo>
                        <a:pt x="58" y="96"/>
                      </a:lnTo>
                      <a:lnTo>
                        <a:pt x="61" y="89"/>
                      </a:lnTo>
                      <a:lnTo>
                        <a:pt x="64" y="82"/>
                      </a:lnTo>
                      <a:lnTo>
                        <a:pt x="67" y="75"/>
                      </a:lnTo>
                      <a:lnTo>
                        <a:pt x="70" y="67"/>
                      </a:lnTo>
                      <a:lnTo>
                        <a:pt x="73" y="59"/>
                      </a:lnTo>
                      <a:lnTo>
                        <a:pt x="76" y="51"/>
                      </a:lnTo>
                      <a:lnTo>
                        <a:pt x="82" y="34"/>
                      </a:lnTo>
                      <a:lnTo>
                        <a:pt x="88" y="17"/>
                      </a:lnTo>
                      <a:lnTo>
                        <a:pt x="90" y="11"/>
                      </a:lnTo>
                      <a:lnTo>
                        <a:pt x="94" y="13"/>
                      </a:lnTo>
                      <a:lnTo>
                        <a:pt x="92" y="18"/>
                      </a:lnTo>
                      <a:lnTo>
                        <a:pt x="86" y="36"/>
                      </a:lnTo>
                      <a:lnTo>
                        <a:pt x="80" y="52"/>
                      </a:lnTo>
                      <a:lnTo>
                        <a:pt x="77" y="61"/>
                      </a:lnTo>
                      <a:lnTo>
                        <a:pt x="74" y="68"/>
                      </a:lnTo>
                      <a:lnTo>
                        <a:pt x="71" y="76"/>
                      </a:lnTo>
                      <a:lnTo>
                        <a:pt x="68" y="84"/>
                      </a:lnTo>
                      <a:lnTo>
                        <a:pt x="65" y="91"/>
                      </a:lnTo>
                      <a:lnTo>
                        <a:pt x="62" y="98"/>
                      </a:lnTo>
                      <a:lnTo>
                        <a:pt x="59" y="104"/>
                      </a:lnTo>
                      <a:lnTo>
                        <a:pt x="56" y="110"/>
                      </a:lnTo>
                      <a:lnTo>
                        <a:pt x="53" y="116"/>
                      </a:lnTo>
                      <a:lnTo>
                        <a:pt x="50" y="121"/>
                      </a:lnTo>
                      <a:lnTo>
                        <a:pt x="47" y="126"/>
                      </a:lnTo>
                      <a:lnTo>
                        <a:pt x="44" y="131"/>
                      </a:lnTo>
                      <a:lnTo>
                        <a:pt x="41" y="135"/>
                      </a:lnTo>
                      <a:lnTo>
                        <a:pt x="38" y="138"/>
                      </a:lnTo>
                      <a:lnTo>
                        <a:pt x="35" y="142"/>
                      </a:lnTo>
                      <a:lnTo>
                        <a:pt x="32" y="145"/>
                      </a:lnTo>
                      <a:lnTo>
                        <a:pt x="29" y="147"/>
                      </a:lnTo>
                      <a:lnTo>
                        <a:pt x="26" y="150"/>
                      </a:lnTo>
                      <a:lnTo>
                        <a:pt x="22" y="152"/>
                      </a:lnTo>
                      <a:lnTo>
                        <a:pt x="19" y="154"/>
                      </a:lnTo>
                      <a:lnTo>
                        <a:pt x="13" y="157"/>
                      </a:lnTo>
                      <a:lnTo>
                        <a:pt x="7" y="160"/>
                      </a:lnTo>
                      <a:lnTo>
                        <a:pt x="1" y="162"/>
                      </a:lnTo>
                      <a:lnTo>
                        <a:pt x="0" y="158"/>
                      </a:lnTo>
                      <a:close/>
                      <a:moveTo>
                        <a:pt x="83" y="13"/>
                      </a:moveTo>
                      <a:lnTo>
                        <a:pt x="96" y="0"/>
                      </a:lnTo>
                      <a:lnTo>
                        <a:pt x="99" y="19"/>
                      </a:lnTo>
                      <a:lnTo>
                        <a:pt x="83" y="1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Freeform 31"/>
                <p:cNvSpPr>
                  <a:spLocks noEditPoints="1"/>
                </p:cNvSpPr>
                <p:nvPr/>
              </p:nvSpPr>
              <p:spPr bwMode="auto">
                <a:xfrm>
                  <a:off x="1183" y="1948"/>
                  <a:ext cx="129" cy="162"/>
                </a:xfrm>
                <a:custGeom>
                  <a:avLst/>
                  <a:gdLst>
                    <a:gd name="T0" fmla="*/ 0 w 129"/>
                    <a:gd name="T1" fmla="*/ 158 h 162"/>
                    <a:gd name="T2" fmla="*/ 8 w 129"/>
                    <a:gd name="T3" fmla="*/ 156 h 162"/>
                    <a:gd name="T4" fmla="*/ 16 w 129"/>
                    <a:gd name="T5" fmla="*/ 153 h 162"/>
                    <a:gd name="T6" fmla="*/ 24 w 129"/>
                    <a:gd name="T7" fmla="*/ 150 h 162"/>
                    <a:gd name="T8" fmla="*/ 28 w 129"/>
                    <a:gd name="T9" fmla="*/ 148 h 162"/>
                    <a:gd name="T10" fmla="*/ 31 w 129"/>
                    <a:gd name="T11" fmla="*/ 146 h 162"/>
                    <a:gd name="T12" fmla="*/ 35 w 129"/>
                    <a:gd name="T13" fmla="*/ 144 h 162"/>
                    <a:gd name="T14" fmla="*/ 39 w 129"/>
                    <a:gd name="T15" fmla="*/ 141 h 162"/>
                    <a:gd name="T16" fmla="*/ 43 w 129"/>
                    <a:gd name="T17" fmla="*/ 138 h 162"/>
                    <a:gd name="T18" fmla="*/ 47 w 129"/>
                    <a:gd name="T19" fmla="*/ 135 h 162"/>
                    <a:gd name="T20" fmla="*/ 51 w 129"/>
                    <a:gd name="T21" fmla="*/ 132 h 162"/>
                    <a:gd name="T22" fmla="*/ 55 w 129"/>
                    <a:gd name="T23" fmla="*/ 128 h 162"/>
                    <a:gd name="T24" fmla="*/ 59 w 129"/>
                    <a:gd name="T25" fmla="*/ 124 h 162"/>
                    <a:gd name="T26" fmla="*/ 63 w 129"/>
                    <a:gd name="T27" fmla="*/ 119 h 162"/>
                    <a:gd name="T28" fmla="*/ 67 w 129"/>
                    <a:gd name="T29" fmla="*/ 114 h 162"/>
                    <a:gd name="T30" fmla="*/ 71 w 129"/>
                    <a:gd name="T31" fmla="*/ 108 h 162"/>
                    <a:gd name="T32" fmla="*/ 75 w 129"/>
                    <a:gd name="T33" fmla="*/ 102 h 162"/>
                    <a:gd name="T34" fmla="*/ 79 w 129"/>
                    <a:gd name="T35" fmla="*/ 96 h 162"/>
                    <a:gd name="T36" fmla="*/ 83 w 129"/>
                    <a:gd name="T37" fmla="*/ 89 h 162"/>
                    <a:gd name="T38" fmla="*/ 87 w 129"/>
                    <a:gd name="T39" fmla="*/ 82 h 162"/>
                    <a:gd name="T40" fmla="*/ 91 w 129"/>
                    <a:gd name="T41" fmla="*/ 74 h 162"/>
                    <a:gd name="T42" fmla="*/ 95 w 129"/>
                    <a:gd name="T43" fmla="*/ 67 h 162"/>
                    <a:gd name="T44" fmla="*/ 99 w 129"/>
                    <a:gd name="T45" fmla="*/ 59 h 162"/>
                    <a:gd name="T46" fmla="*/ 103 w 129"/>
                    <a:gd name="T47" fmla="*/ 51 h 162"/>
                    <a:gd name="T48" fmla="*/ 111 w 129"/>
                    <a:gd name="T49" fmla="*/ 34 h 162"/>
                    <a:gd name="T50" fmla="*/ 119 w 129"/>
                    <a:gd name="T51" fmla="*/ 17 h 162"/>
                    <a:gd name="T52" fmla="*/ 122 w 129"/>
                    <a:gd name="T53" fmla="*/ 11 h 162"/>
                    <a:gd name="T54" fmla="*/ 125 w 129"/>
                    <a:gd name="T55" fmla="*/ 13 h 162"/>
                    <a:gd name="T56" fmla="*/ 123 w 129"/>
                    <a:gd name="T57" fmla="*/ 18 h 162"/>
                    <a:gd name="T58" fmla="*/ 115 w 129"/>
                    <a:gd name="T59" fmla="*/ 36 h 162"/>
                    <a:gd name="T60" fmla="*/ 107 w 129"/>
                    <a:gd name="T61" fmla="*/ 53 h 162"/>
                    <a:gd name="T62" fmla="*/ 103 w 129"/>
                    <a:gd name="T63" fmla="*/ 61 h 162"/>
                    <a:gd name="T64" fmla="*/ 99 w 129"/>
                    <a:gd name="T65" fmla="*/ 69 h 162"/>
                    <a:gd name="T66" fmla="*/ 95 w 129"/>
                    <a:gd name="T67" fmla="*/ 76 h 162"/>
                    <a:gd name="T68" fmla="*/ 91 w 129"/>
                    <a:gd name="T69" fmla="*/ 84 h 162"/>
                    <a:gd name="T70" fmla="*/ 86 w 129"/>
                    <a:gd name="T71" fmla="*/ 91 h 162"/>
                    <a:gd name="T72" fmla="*/ 82 w 129"/>
                    <a:gd name="T73" fmla="*/ 98 h 162"/>
                    <a:gd name="T74" fmla="*/ 78 w 129"/>
                    <a:gd name="T75" fmla="*/ 104 h 162"/>
                    <a:gd name="T76" fmla="*/ 74 w 129"/>
                    <a:gd name="T77" fmla="*/ 111 h 162"/>
                    <a:gd name="T78" fmla="*/ 70 w 129"/>
                    <a:gd name="T79" fmla="*/ 116 h 162"/>
                    <a:gd name="T80" fmla="*/ 66 w 129"/>
                    <a:gd name="T81" fmla="*/ 122 h 162"/>
                    <a:gd name="T82" fmla="*/ 62 w 129"/>
                    <a:gd name="T83" fmla="*/ 126 h 162"/>
                    <a:gd name="T84" fmla="*/ 58 w 129"/>
                    <a:gd name="T85" fmla="*/ 131 h 162"/>
                    <a:gd name="T86" fmla="*/ 54 w 129"/>
                    <a:gd name="T87" fmla="*/ 135 h 162"/>
                    <a:gd name="T88" fmla="*/ 50 w 129"/>
                    <a:gd name="T89" fmla="*/ 139 h 162"/>
                    <a:gd name="T90" fmla="*/ 46 w 129"/>
                    <a:gd name="T91" fmla="*/ 142 h 162"/>
                    <a:gd name="T92" fmla="*/ 42 w 129"/>
                    <a:gd name="T93" fmla="*/ 145 h 162"/>
                    <a:gd name="T94" fmla="*/ 38 w 129"/>
                    <a:gd name="T95" fmla="*/ 147 h 162"/>
                    <a:gd name="T96" fmla="*/ 33 w 129"/>
                    <a:gd name="T97" fmla="*/ 150 h 162"/>
                    <a:gd name="T98" fmla="*/ 29 w 129"/>
                    <a:gd name="T99" fmla="*/ 152 h 162"/>
                    <a:gd name="T100" fmla="*/ 25 w 129"/>
                    <a:gd name="T101" fmla="*/ 154 h 162"/>
                    <a:gd name="T102" fmla="*/ 17 w 129"/>
                    <a:gd name="T103" fmla="*/ 157 h 162"/>
                    <a:gd name="T104" fmla="*/ 9 w 129"/>
                    <a:gd name="T105" fmla="*/ 160 h 162"/>
                    <a:gd name="T106" fmla="*/ 1 w 129"/>
                    <a:gd name="T107" fmla="*/ 162 h 162"/>
                    <a:gd name="T108" fmla="*/ 0 w 129"/>
                    <a:gd name="T109" fmla="*/ 158 h 162"/>
                    <a:gd name="T110" fmla="*/ 114 w 129"/>
                    <a:gd name="T111" fmla="*/ 12 h 162"/>
                    <a:gd name="T112" fmla="*/ 129 w 129"/>
                    <a:gd name="T113" fmla="*/ 0 h 162"/>
                    <a:gd name="T114" fmla="*/ 129 w 129"/>
                    <a:gd name="T115" fmla="*/ 19 h 162"/>
                    <a:gd name="T116" fmla="*/ 114 w 129"/>
                    <a:gd name="T117" fmla="*/ 12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9" h="162">
                      <a:moveTo>
                        <a:pt x="0" y="158"/>
                      </a:moveTo>
                      <a:lnTo>
                        <a:pt x="8" y="156"/>
                      </a:lnTo>
                      <a:lnTo>
                        <a:pt x="16" y="153"/>
                      </a:lnTo>
                      <a:lnTo>
                        <a:pt x="24" y="150"/>
                      </a:lnTo>
                      <a:lnTo>
                        <a:pt x="28" y="148"/>
                      </a:lnTo>
                      <a:lnTo>
                        <a:pt x="31" y="146"/>
                      </a:lnTo>
                      <a:lnTo>
                        <a:pt x="35" y="144"/>
                      </a:lnTo>
                      <a:lnTo>
                        <a:pt x="39" y="141"/>
                      </a:lnTo>
                      <a:lnTo>
                        <a:pt x="43" y="138"/>
                      </a:lnTo>
                      <a:lnTo>
                        <a:pt x="47" y="135"/>
                      </a:lnTo>
                      <a:lnTo>
                        <a:pt x="51" y="132"/>
                      </a:lnTo>
                      <a:lnTo>
                        <a:pt x="55" y="128"/>
                      </a:lnTo>
                      <a:lnTo>
                        <a:pt x="59" y="124"/>
                      </a:lnTo>
                      <a:lnTo>
                        <a:pt x="63" y="119"/>
                      </a:lnTo>
                      <a:lnTo>
                        <a:pt x="67" y="114"/>
                      </a:lnTo>
                      <a:lnTo>
                        <a:pt x="71" y="108"/>
                      </a:lnTo>
                      <a:lnTo>
                        <a:pt x="75" y="102"/>
                      </a:lnTo>
                      <a:lnTo>
                        <a:pt x="79" y="96"/>
                      </a:lnTo>
                      <a:lnTo>
                        <a:pt x="83" y="89"/>
                      </a:lnTo>
                      <a:lnTo>
                        <a:pt x="87" y="82"/>
                      </a:lnTo>
                      <a:lnTo>
                        <a:pt x="91" y="74"/>
                      </a:lnTo>
                      <a:lnTo>
                        <a:pt x="95" y="67"/>
                      </a:lnTo>
                      <a:lnTo>
                        <a:pt x="99" y="59"/>
                      </a:lnTo>
                      <a:lnTo>
                        <a:pt x="103" y="51"/>
                      </a:lnTo>
                      <a:lnTo>
                        <a:pt x="111" y="34"/>
                      </a:lnTo>
                      <a:lnTo>
                        <a:pt x="119" y="17"/>
                      </a:lnTo>
                      <a:lnTo>
                        <a:pt x="122" y="11"/>
                      </a:lnTo>
                      <a:lnTo>
                        <a:pt x="125" y="13"/>
                      </a:lnTo>
                      <a:lnTo>
                        <a:pt x="123" y="18"/>
                      </a:lnTo>
                      <a:lnTo>
                        <a:pt x="115" y="36"/>
                      </a:lnTo>
                      <a:lnTo>
                        <a:pt x="107" y="53"/>
                      </a:lnTo>
                      <a:lnTo>
                        <a:pt x="103" y="61"/>
                      </a:lnTo>
                      <a:lnTo>
                        <a:pt x="99" y="69"/>
                      </a:lnTo>
                      <a:lnTo>
                        <a:pt x="95" y="76"/>
                      </a:lnTo>
                      <a:lnTo>
                        <a:pt x="91" y="84"/>
                      </a:lnTo>
                      <a:lnTo>
                        <a:pt x="86" y="91"/>
                      </a:lnTo>
                      <a:lnTo>
                        <a:pt x="82" y="98"/>
                      </a:lnTo>
                      <a:lnTo>
                        <a:pt x="78" y="104"/>
                      </a:lnTo>
                      <a:lnTo>
                        <a:pt x="74" y="111"/>
                      </a:lnTo>
                      <a:lnTo>
                        <a:pt x="70" y="116"/>
                      </a:lnTo>
                      <a:lnTo>
                        <a:pt x="66" y="122"/>
                      </a:lnTo>
                      <a:lnTo>
                        <a:pt x="62" y="126"/>
                      </a:lnTo>
                      <a:lnTo>
                        <a:pt x="58" y="131"/>
                      </a:lnTo>
                      <a:lnTo>
                        <a:pt x="54" y="135"/>
                      </a:lnTo>
                      <a:lnTo>
                        <a:pt x="50" y="139"/>
                      </a:lnTo>
                      <a:lnTo>
                        <a:pt x="46" y="142"/>
                      </a:lnTo>
                      <a:lnTo>
                        <a:pt x="42" y="145"/>
                      </a:lnTo>
                      <a:lnTo>
                        <a:pt x="38" y="147"/>
                      </a:lnTo>
                      <a:lnTo>
                        <a:pt x="33" y="150"/>
                      </a:lnTo>
                      <a:lnTo>
                        <a:pt x="29" y="152"/>
                      </a:lnTo>
                      <a:lnTo>
                        <a:pt x="25" y="154"/>
                      </a:lnTo>
                      <a:lnTo>
                        <a:pt x="17" y="157"/>
                      </a:lnTo>
                      <a:lnTo>
                        <a:pt x="9" y="160"/>
                      </a:lnTo>
                      <a:lnTo>
                        <a:pt x="1" y="162"/>
                      </a:lnTo>
                      <a:lnTo>
                        <a:pt x="0" y="158"/>
                      </a:lnTo>
                      <a:close/>
                      <a:moveTo>
                        <a:pt x="114" y="12"/>
                      </a:moveTo>
                      <a:lnTo>
                        <a:pt x="129" y="0"/>
                      </a:lnTo>
                      <a:lnTo>
                        <a:pt x="129" y="19"/>
                      </a:lnTo>
                      <a:lnTo>
                        <a:pt x="114" y="1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Freeform 32"/>
                <p:cNvSpPr>
                  <a:spLocks noEditPoints="1"/>
                </p:cNvSpPr>
                <p:nvPr/>
              </p:nvSpPr>
              <p:spPr bwMode="auto">
                <a:xfrm>
                  <a:off x="1199" y="1964"/>
                  <a:ext cx="131" cy="138"/>
                </a:xfrm>
                <a:custGeom>
                  <a:avLst/>
                  <a:gdLst>
                    <a:gd name="T0" fmla="*/ 0 w 131"/>
                    <a:gd name="T1" fmla="*/ 134 h 138"/>
                    <a:gd name="T2" fmla="*/ 8 w 131"/>
                    <a:gd name="T3" fmla="*/ 132 h 138"/>
                    <a:gd name="T4" fmla="*/ 16 w 131"/>
                    <a:gd name="T5" fmla="*/ 130 h 138"/>
                    <a:gd name="T6" fmla="*/ 24 w 131"/>
                    <a:gd name="T7" fmla="*/ 127 h 138"/>
                    <a:gd name="T8" fmla="*/ 28 w 131"/>
                    <a:gd name="T9" fmla="*/ 126 h 138"/>
                    <a:gd name="T10" fmla="*/ 32 w 131"/>
                    <a:gd name="T11" fmla="*/ 124 h 138"/>
                    <a:gd name="T12" fmla="*/ 36 w 131"/>
                    <a:gd name="T13" fmla="*/ 122 h 138"/>
                    <a:gd name="T14" fmla="*/ 40 w 131"/>
                    <a:gd name="T15" fmla="*/ 120 h 138"/>
                    <a:gd name="T16" fmla="*/ 44 w 131"/>
                    <a:gd name="T17" fmla="*/ 117 h 138"/>
                    <a:gd name="T18" fmla="*/ 48 w 131"/>
                    <a:gd name="T19" fmla="*/ 115 h 138"/>
                    <a:gd name="T20" fmla="*/ 52 w 131"/>
                    <a:gd name="T21" fmla="*/ 112 h 138"/>
                    <a:gd name="T22" fmla="*/ 56 w 131"/>
                    <a:gd name="T23" fmla="*/ 108 h 138"/>
                    <a:gd name="T24" fmla="*/ 60 w 131"/>
                    <a:gd name="T25" fmla="*/ 105 h 138"/>
                    <a:gd name="T26" fmla="*/ 64 w 131"/>
                    <a:gd name="T27" fmla="*/ 101 h 138"/>
                    <a:gd name="T28" fmla="*/ 68 w 131"/>
                    <a:gd name="T29" fmla="*/ 96 h 138"/>
                    <a:gd name="T30" fmla="*/ 72 w 131"/>
                    <a:gd name="T31" fmla="*/ 92 h 138"/>
                    <a:gd name="T32" fmla="*/ 76 w 131"/>
                    <a:gd name="T33" fmla="*/ 86 h 138"/>
                    <a:gd name="T34" fmla="*/ 81 w 131"/>
                    <a:gd name="T35" fmla="*/ 81 h 138"/>
                    <a:gd name="T36" fmla="*/ 85 w 131"/>
                    <a:gd name="T37" fmla="*/ 75 h 138"/>
                    <a:gd name="T38" fmla="*/ 89 w 131"/>
                    <a:gd name="T39" fmla="*/ 69 h 138"/>
                    <a:gd name="T40" fmla="*/ 93 w 131"/>
                    <a:gd name="T41" fmla="*/ 63 h 138"/>
                    <a:gd name="T42" fmla="*/ 97 w 131"/>
                    <a:gd name="T43" fmla="*/ 56 h 138"/>
                    <a:gd name="T44" fmla="*/ 101 w 131"/>
                    <a:gd name="T45" fmla="*/ 50 h 138"/>
                    <a:gd name="T46" fmla="*/ 105 w 131"/>
                    <a:gd name="T47" fmla="*/ 43 h 138"/>
                    <a:gd name="T48" fmla="*/ 113 w 131"/>
                    <a:gd name="T49" fmla="*/ 29 h 138"/>
                    <a:gd name="T50" fmla="*/ 123 w 131"/>
                    <a:gd name="T51" fmla="*/ 10 h 138"/>
                    <a:gd name="T52" fmla="*/ 127 w 131"/>
                    <a:gd name="T53" fmla="*/ 12 h 138"/>
                    <a:gd name="T54" fmla="*/ 117 w 131"/>
                    <a:gd name="T55" fmla="*/ 31 h 138"/>
                    <a:gd name="T56" fmla="*/ 109 w 131"/>
                    <a:gd name="T57" fmla="*/ 45 h 138"/>
                    <a:gd name="T58" fmla="*/ 105 w 131"/>
                    <a:gd name="T59" fmla="*/ 52 h 138"/>
                    <a:gd name="T60" fmla="*/ 100 w 131"/>
                    <a:gd name="T61" fmla="*/ 59 h 138"/>
                    <a:gd name="T62" fmla="*/ 96 w 131"/>
                    <a:gd name="T63" fmla="*/ 65 h 138"/>
                    <a:gd name="T64" fmla="*/ 92 w 131"/>
                    <a:gd name="T65" fmla="*/ 72 h 138"/>
                    <a:gd name="T66" fmla="*/ 88 w 131"/>
                    <a:gd name="T67" fmla="*/ 78 h 138"/>
                    <a:gd name="T68" fmla="*/ 84 w 131"/>
                    <a:gd name="T69" fmla="*/ 84 h 138"/>
                    <a:gd name="T70" fmla="*/ 80 w 131"/>
                    <a:gd name="T71" fmla="*/ 89 h 138"/>
                    <a:gd name="T72" fmla="*/ 76 w 131"/>
                    <a:gd name="T73" fmla="*/ 94 h 138"/>
                    <a:gd name="T74" fmla="*/ 71 w 131"/>
                    <a:gd name="T75" fmla="*/ 99 h 138"/>
                    <a:gd name="T76" fmla="*/ 67 w 131"/>
                    <a:gd name="T77" fmla="*/ 104 h 138"/>
                    <a:gd name="T78" fmla="*/ 63 w 131"/>
                    <a:gd name="T79" fmla="*/ 108 h 138"/>
                    <a:gd name="T80" fmla="*/ 59 w 131"/>
                    <a:gd name="T81" fmla="*/ 112 h 138"/>
                    <a:gd name="T82" fmla="*/ 55 w 131"/>
                    <a:gd name="T83" fmla="*/ 115 h 138"/>
                    <a:gd name="T84" fmla="*/ 51 w 131"/>
                    <a:gd name="T85" fmla="*/ 118 h 138"/>
                    <a:gd name="T86" fmla="*/ 46 w 131"/>
                    <a:gd name="T87" fmla="*/ 121 h 138"/>
                    <a:gd name="T88" fmla="*/ 42 w 131"/>
                    <a:gd name="T89" fmla="*/ 123 h 138"/>
                    <a:gd name="T90" fmla="*/ 38 w 131"/>
                    <a:gd name="T91" fmla="*/ 126 h 138"/>
                    <a:gd name="T92" fmla="*/ 34 w 131"/>
                    <a:gd name="T93" fmla="*/ 128 h 138"/>
                    <a:gd name="T94" fmla="*/ 30 w 131"/>
                    <a:gd name="T95" fmla="*/ 129 h 138"/>
                    <a:gd name="T96" fmla="*/ 26 w 131"/>
                    <a:gd name="T97" fmla="*/ 131 h 138"/>
                    <a:gd name="T98" fmla="*/ 17 w 131"/>
                    <a:gd name="T99" fmla="*/ 134 h 138"/>
                    <a:gd name="T100" fmla="*/ 9 w 131"/>
                    <a:gd name="T101" fmla="*/ 136 h 138"/>
                    <a:gd name="T102" fmla="*/ 1 w 131"/>
                    <a:gd name="T103" fmla="*/ 138 h 138"/>
                    <a:gd name="T104" fmla="*/ 0 w 131"/>
                    <a:gd name="T105" fmla="*/ 134 h 138"/>
                    <a:gd name="T106" fmla="*/ 116 w 131"/>
                    <a:gd name="T107" fmla="*/ 11 h 138"/>
                    <a:gd name="T108" fmla="*/ 131 w 131"/>
                    <a:gd name="T109" fmla="*/ 0 h 138"/>
                    <a:gd name="T110" fmla="*/ 131 w 131"/>
                    <a:gd name="T111" fmla="*/ 19 h 138"/>
                    <a:gd name="T112" fmla="*/ 116 w 131"/>
                    <a:gd name="T113" fmla="*/ 11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1" h="138">
                      <a:moveTo>
                        <a:pt x="0" y="134"/>
                      </a:moveTo>
                      <a:lnTo>
                        <a:pt x="8" y="132"/>
                      </a:lnTo>
                      <a:lnTo>
                        <a:pt x="16" y="130"/>
                      </a:lnTo>
                      <a:lnTo>
                        <a:pt x="24" y="127"/>
                      </a:lnTo>
                      <a:lnTo>
                        <a:pt x="28" y="126"/>
                      </a:lnTo>
                      <a:lnTo>
                        <a:pt x="32" y="124"/>
                      </a:lnTo>
                      <a:lnTo>
                        <a:pt x="36" y="122"/>
                      </a:lnTo>
                      <a:lnTo>
                        <a:pt x="40" y="120"/>
                      </a:lnTo>
                      <a:lnTo>
                        <a:pt x="44" y="117"/>
                      </a:lnTo>
                      <a:lnTo>
                        <a:pt x="48" y="115"/>
                      </a:lnTo>
                      <a:lnTo>
                        <a:pt x="52" y="112"/>
                      </a:lnTo>
                      <a:lnTo>
                        <a:pt x="56" y="108"/>
                      </a:lnTo>
                      <a:lnTo>
                        <a:pt x="60" y="105"/>
                      </a:lnTo>
                      <a:lnTo>
                        <a:pt x="64" y="101"/>
                      </a:lnTo>
                      <a:lnTo>
                        <a:pt x="68" y="96"/>
                      </a:lnTo>
                      <a:lnTo>
                        <a:pt x="72" y="92"/>
                      </a:lnTo>
                      <a:lnTo>
                        <a:pt x="76" y="86"/>
                      </a:lnTo>
                      <a:lnTo>
                        <a:pt x="81" y="81"/>
                      </a:lnTo>
                      <a:lnTo>
                        <a:pt x="85" y="75"/>
                      </a:lnTo>
                      <a:lnTo>
                        <a:pt x="89" y="69"/>
                      </a:lnTo>
                      <a:lnTo>
                        <a:pt x="93" y="63"/>
                      </a:lnTo>
                      <a:lnTo>
                        <a:pt x="97" y="56"/>
                      </a:lnTo>
                      <a:lnTo>
                        <a:pt x="101" y="50"/>
                      </a:lnTo>
                      <a:lnTo>
                        <a:pt x="105" y="43"/>
                      </a:lnTo>
                      <a:lnTo>
                        <a:pt x="113" y="29"/>
                      </a:lnTo>
                      <a:lnTo>
                        <a:pt x="123" y="10"/>
                      </a:lnTo>
                      <a:lnTo>
                        <a:pt x="127" y="12"/>
                      </a:lnTo>
                      <a:lnTo>
                        <a:pt x="117" y="31"/>
                      </a:lnTo>
                      <a:lnTo>
                        <a:pt x="109" y="45"/>
                      </a:lnTo>
                      <a:lnTo>
                        <a:pt x="105" y="52"/>
                      </a:lnTo>
                      <a:lnTo>
                        <a:pt x="100" y="59"/>
                      </a:lnTo>
                      <a:lnTo>
                        <a:pt x="96" y="65"/>
                      </a:lnTo>
                      <a:lnTo>
                        <a:pt x="92" y="72"/>
                      </a:lnTo>
                      <a:lnTo>
                        <a:pt x="88" y="78"/>
                      </a:lnTo>
                      <a:lnTo>
                        <a:pt x="84" y="84"/>
                      </a:lnTo>
                      <a:lnTo>
                        <a:pt x="80" y="89"/>
                      </a:lnTo>
                      <a:lnTo>
                        <a:pt x="76" y="94"/>
                      </a:lnTo>
                      <a:lnTo>
                        <a:pt x="71" y="99"/>
                      </a:lnTo>
                      <a:lnTo>
                        <a:pt x="67" y="104"/>
                      </a:lnTo>
                      <a:lnTo>
                        <a:pt x="63" y="108"/>
                      </a:lnTo>
                      <a:lnTo>
                        <a:pt x="59" y="112"/>
                      </a:lnTo>
                      <a:lnTo>
                        <a:pt x="55" y="115"/>
                      </a:lnTo>
                      <a:lnTo>
                        <a:pt x="51" y="118"/>
                      </a:lnTo>
                      <a:lnTo>
                        <a:pt x="46" y="121"/>
                      </a:lnTo>
                      <a:lnTo>
                        <a:pt x="42" y="123"/>
                      </a:lnTo>
                      <a:lnTo>
                        <a:pt x="38" y="126"/>
                      </a:lnTo>
                      <a:lnTo>
                        <a:pt x="34" y="128"/>
                      </a:lnTo>
                      <a:lnTo>
                        <a:pt x="30" y="129"/>
                      </a:lnTo>
                      <a:lnTo>
                        <a:pt x="26" y="131"/>
                      </a:lnTo>
                      <a:lnTo>
                        <a:pt x="17" y="134"/>
                      </a:lnTo>
                      <a:lnTo>
                        <a:pt x="9" y="136"/>
                      </a:lnTo>
                      <a:lnTo>
                        <a:pt x="1" y="138"/>
                      </a:lnTo>
                      <a:lnTo>
                        <a:pt x="0" y="134"/>
                      </a:lnTo>
                      <a:close/>
                      <a:moveTo>
                        <a:pt x="116" y="11"/>
                      </a:moveTo>
                      <a:lnTo>
                        <a:pt x="131" y="0"/>
                      </a:lnTo>
                      <a:lnTo>
                        <a:pt x="131" y="19"/>
                      </a:lnTo>
                      <a:lnTo>
                        <a:pt x="116" y="1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2" name="Group 33"/>
              <p:cNvGrpSpPr>
                <a:grpSpLocks/>
              </p:cNvGrpSpPr>
              <p:nvPr/>
            </p:nvGrpSpPr>
            <p:grpSpPr bwMode="auto">
              <a:xfrm>
                <a:off x="1294" y="2051"/>
                <a:ext cx="200" cy="297"/>
                <a:chOff x="1050" y="1885"/>
                <a:chExt cx="157" cy="218"/>
              </a:xfrm>
            </p:grpSpPr>
            <p:sp>
              <p:nvSpPr>
                <p:cNvPr id="141" name="Freeform 34"/>
                <p:cNvSpPr>
                  <a:spLocks noEditPoints="1"/>
                </p:cNvSpPr>
                <p:nvPr/>
              </p:nvSpPr>
              <p:spPr bwMode="auto">
                <a:xfrm>
                  <a:off x="1068" y="1885"/>
                  <a:ext cx="94" cy="208"/>
                </a:xfrm>
                <a:custGeom>
                  <a:avLst/>
                  <a:gdLst>
                    <a:gd name="T0" fmla="*/ 1 w 94"/>
                    <a:gd name="T1" fmla="*/ 0 h 208"/>
                    <a:gd name="T2" fmla="*/ 14 w 94"/>
                    <a:gd name="T3" fmla="*/ 2 h 208"/>
                    <a:gd name="T4" fmla="*/ 26 w 94"/>
                    <a:gd name="T5" fmla="*/ 5 h 208"/>
                    <a:gd name="T6" fmla="*/ 32 w 94"/>
                    <a:gd name="T7" fmla="*/ 7 h 208"/>
                    <a:gd name="T8" fmla="*/ 38 w 94"/>
                    <a:gd name="T9" fmla="*/ 8 h 208"/>
                    <a:gd name="T10" fmla="*/ 43 w 94"/>
                    <a:gd name="T11" fmla="*/ 11 h 208"/>
                    <a:gd name="T12" fmla="*/ 49 w 94"/>
                    <a:gd name="T13" fmla="*/ 13 h 208"/>
                    <a:gd name="T14" fmla="*/ 54 w 94"/>
                    <a:gd name="T15" fmla="*/ 16 h 208"/>
                    <a:gd name="T16" fmla="*/ 59 w 94"/>
                    <a:gd name="T17" fmla="*/ 19 h 208"/>
                    <a:gd name="T18" fmla="*/ 64 w 94"/>
                    <a:gd name="T19" fmla="*/ 23 h 208"/>
                    <a:gd name="T20" fmla="*/ 69 w 94"/>
                    <a:gd name="T21" fmla="*/ 27 h 208"/>
                    <a:gd name="T22" fmla="*/ 73 w 94"/>
                    <a:gd name="T23" fmla="*/ 31 h 208"/>
                    <a:gd name="T24" fmla="*/ 77 w 94"/>
                    <a:gd name="T25" fmla="*/ 36 h 208"/>
                    <a:gd name="T26" fmla="*/ 80 w 94"/>
                    <a:gd name="T27" fmla="*/ 42 h 208"/>
                    <a:gd name="T28" fmla="*/ 83 w 94"/>
                    <a:gd name="T29" fmla="*/ 48 h 208"/>
                    <a:gd name="T30" fmla="*/ 86 w 94"/>
                    <a:gd name="T31" fmla="*/ 55 h 208"/>
                    <a:gd name="T32" fmla="*/ 88 w 94"/>
                    <a:gd name="T33" fmla="*/ 63 h 208"/>
                    <a:gd name="T34" fmla="*/ 89 w 94"/>
                    <a:gd name="T35" fmla="*/ 71 h 208"/>
                    <a:gd name="T36" fmla="*/ 91 w 94"/>
                    <a:gd name="T37" fmla="*/ 80 h 208"/>
                    <a:gd name="T38" fmla="*/ 91 w 94"/>
                    <a:gd name="T39" fmla="*/ 89 h 208"/>
                    <a:gd name="T40" fmla="*/ 92 w 94"/>
                    <a:gd name="T41" fmla="*/ 98 h 208"/>
                    <a:gd name="T42" fmla="*/ 92 w 94"/>
                    <a:gd name="T43" fmla="*/ 108 h 208"/>
                    <a:gd name="T44" fmla="*/ 92 w 94"/>
                    <a:gd name="T45" fmla="*/ 118 h 208"/>
                    <a:gd name="T46" fmla="*/ 92 w 94"/>
                    <a:gd name="T47" fmla="*/ 129 h 208"/>
                    <a:gd name="T48" fmla="*/ 92 w 94"/>
                    <a:gd name="T49" fmla="*/ 140 h 208"/>
                    <a:gd name="T50" fmla="*/ 91 w 94"/>
                    <a:gd name="T51" fmla="*/ 151 h 208"/>
                    <a:gd name="T52" fmla="*/ 91 w 94"/>
                    <a:gd name="T53" fmla="*/ 162 h 208"/>
                    <a:gd name="T54" fmla="*/ 89 w 94"/>
                    <a:gd name="T55" fmla="*/ 185 h 208"/>
                    <a:gd name="T56" fmla="*/ 88 w 94"/>
                    <a:gd name="T57" fmla="*/ 195 h 208"/>
                    <a:gd name="T58" fmla="*/ 83 w 94"/>
                    <a:gd name="T59" fmla="*/ 195 h 208"/>
                    <a:gd name="T60" fmla="*/ 84 w 94"/>
                    <a:gd name="T61" fmla="*/ 184 h 208"/>
                    <a:gd name="T62" fmla="*/ 85 w 94"/>
                    <a:gd name="T63" fmla="*/ 162 h 208"/>
                    <a:gd name="T64" fmla="*/ 86 w 94"/>
                    <a:gd name="T65" fmla="*/ 150 h 208"/>
                    <a:gd name="T66" fmla="*/ 86 w 94"/>
                    <a:gd name="T67" fmla="*/ 139 h 208"/>
                    <a:gd name="T68" fmla="*/ 87 w 94"/>
                    <a:gd name="T69" fmla="*/ 129 h 208"/>
                    <a:gd name="T70" fmla="*/ 87 w 94"/>
                    <a:gd name="T71" fmla="*/ 118 h 208"/>
                    <a:gd name="T72" fmla="*/ 87 w 94"/>
                    <a:gd name="T73" fmla="*/ 108 h 208"/>
                    <a:gd name="T74" fmla="*/ 87 w 94"/>
                    <a:gd name="T75" fmla="*/ 98 h 208"/>
                    <a:gd name="T76" fmla="*/ 86 w 94"/>
                    <a:gd name="T77" fmla="*/ 89 h 208"/>
                    <a:gd name="T78" fmla="*/ 85 w 94"/>
                    <a:gd name="T79" fmla="*/ 80 h 208"/>
                    <a:gd name="T80" fmla="*/ 84 w 94"/>
                    <a:gd name="T81" fmla="*/ 72 h 208"/>
                    <a:gd name="T82" fmla="*/ 83 w 94"/>
                    <a:gd name="T83" fmla="*/ 64 h 208"/>
                    <a:gd name="T84" fmla="*/ 81 w 94"/>
                    <a:gd name="T85" fmla="*/ 57 h 208"/>
                    <a:gd name="T86" fmla="*/ 78 w 94"/>
                    <a:gd name="T87" fmla="*/ 51 h 208"/>
                    <a:gd name="T88" fmla="*/ 76 w 94"/>
                    <a:gd name="T89" fmla="*/ 45 h 208"/>
                    <a:gd name="T90" fmla="*/ 73 w 94"/>
                    <a:gd name="T91" fmla="*/ 40 h 208"/>
                    <a:gd name="T92" fmla="*/ 69 w 94"/>
                    <a:gd name="T93" fmla="*/ 35 h 208"/>
                    <a:gd name="T94" fmla="*/ 65 w 94"/>
                    <a:gd name="T95" fmla="*/ 31 h 208"/>
                    <a:gd name="T96" fmla="*/ 61 w 94"/>
                    <a:gd name="T97" fmla="*/ 27 h 208"/>
                    <a:gd name="T98" fmla="*/ 57 w 94"/>
                    <a:gd name="T99" fmla="*/ 23 h 208"/>
                    <a:gd name="T100" fmla="*/ 52 w 94"/>
                    <a:gd name="T101" fmla="*/ 21 h 208"/>
                    <a:gd name="T102" fmla="*/ 47 w 94"/>
                    <a:gd name="T103" fmla="*/ 18 h 208"/>
                    <a:gd name="T104" fmla="*/ 42 w 94"/>
                    <a:gd name="T105" fmla="*/ 16 h 208"/>
                    <a:gd name="T106" fmla="*/ 36 w 94"/>
                    <a:gd name="T107" fmla="*/ 14 h 208"/>
                    <a:gd name="T108" fmla="*/ 30 w 94"/>
                    <a:gd name="T109" fmla="*/ 12 h 208"/>
                    <a:gd name="T110" fmla="*/ 25 w 94"/>
                    <a:gd name="T111" fmla="*/ 10 h 208"/>
                    <a:gd name="T112" fmla="*/ 13 w 94"/>
                    <a:gd name="T113" fmla="*/ 7 h 208"/>
                    <a:gd name="T114" fmla="*/ 0 w 94"/>
                    <a:gd name="T115" fmla="*/ 5 h 208"/>
                    <a:gd name="T116" fmla="*/ 1 w 94"/>
                    <a:gd name="T117" fmla="*/ 0 h 208"/>
                    <a:gd name="T118" fmla="*/ 94 w 94"/>
                    <a:gd name="T119" fmla="*/ 192 h 208"/>
                    <a:gd name="T120" fmla="*/ 84 w 94"/>
                    <a:gd name="T121" fmla="*/ 208 h 208"/>
                    <a:gd name="T122" fmla="*/ 77 w 94"/>
                    <a:gd name="T123" fmla="*/ 190 h 208"/>
                    <a:gd name="T124" fmla="*/ 94 w 94"/>
                    <a:gd name="T125" fmla="*/ 192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4" h="208">
                      <a:moveTo>
                        <a:pt x="1" y="0"/>
                      </a:moveTo>
                      <a:lnTo>
                        <a:pt x="14" y="2"/>
                      </a:lnTo>
                      <a:lnTo>
                        <a:pt x="26" y="5"/>
                      </a:lnTo>
                      <a:lnTo>
                        <a:pt x="32" y="7"/>
                      </a:lnTo>
                      <a:lnTo>
                        <a:pt x="38" y="8"/>
                      </a:lnTo>
                      <a:lnTo>
                        <a:pt x="43" y="11"/>
                      </a:lnTo>
                      <a:lnTo>
                        <a:pt x="49" y="13"/>
                      </a:lnTo>
                      <a:lnTo>
                        <a:pt x="54" y="16"/>
                      </a:lnTo>
                      <a:lnTo>
                        <a:pt x="59" y="19"/>
                      </a:lnTo>
                      <a:lnTo>
                        <a:pt x="64" y="23"/>
                      </a:lnTo>
                      <a:lnTo>
                        <a:pt x="69" y="27"/>
                      </a:lnTo>
                      <a:lnTo>
                        <a:pt x="73" y="31"/>
                      </a:lnTo>
                      <a:lnTo>
                        <a:pt x="77" y="36"/>
                      </a:lnTo>
                      <a:lnTo>
                        <a:pt x="80" y="42"/>
                      </a:lnTo>
                      <a:lnTo>
                        <a:pt x="83" y="48"/>
                      </a:lnTo>
                      <a:lnTo>
                        <a:pt x="86" y="55"/>
                      </a:lnTo>
                      <a:lnTo>
                        <a:pt x="88" y="63"/>
                      </a:lnTo>
                      <a:lnTo>
                        <a:pt x="89" y="71"/>
                      </a:lnTo>
                      <a:lnTo>
                        <a:pt x="91" y="80"/>
                      </a:lnTo>
                      <a:lnTo>
                        <a:pt x="91" y="89"/>
                      </a:lnTo>
                      <a:lnTo>
                        <a:pt x="92" y="98"/>
                      </a:lnTo>
                      <a:lnTo>
                        <a:pt x="92" y="108"/>
                      </a:lnTo>
                      <a:lnTo>
                        <a:pt x="92" y="118"/>
                      </a:lnTo>
                      <a:lnTo>
                        <a:pt x="92" y="129"/>
                      </a:lnTo>
                      <a:lnTo>
                        <a:pt x="92" y="140"/>
                      </a:lnTo>
                      <a:lnTo>
                        <a:pt x="91" y="151"/>
                      </a:lnTo>
                      <a:lnTo>
                        <a:pt x="91" y="162"/>
                      </a:lnTo>
                      <a:lnTo>
                        <a:pt x="89" y="185"/>
                      </a:lnTo>
                      <a:lnTo>
                        <a:pt x="88" y="195"/>
                      </a:lnTo>
                      <a:lnTo>
                        <a:pt x="83" y="195"/>
                      </a:lnTo>
                      <a:lnTo>
                        <a:pt x="84" y="184"/>
                      </a:lnTo>
                      <a:lnTo>
                        <a:pt x="85" y="162"/>
                      </a:lnTo>
                      <a:lnTo>
                        <a:pt x="86" y="150"/>
                      </a:lnTo>
                      <a:lnTo>
                        <a:pt x="86" y="139"/>
                      </a:lnTo>
                      <a:lnTo>
                        <a:pt x="87" y="129"/>
                      </a:lnTo>
                      <a:lnTo>
                        <a:pt x="87" y="118"/>
                      </a:lnTo>
                      <a:lnTo>
                        <a:pt x="87" y="108"/>
                      </a:lnTo>
                      <a:lnTo>
                        <a:pt x="87" y="98"/>
                      </a:lnTo>
                      <a:lnTo>
                        <a:pt x="86" y="89"/>
                      </a:lnTo>
                      <a:lnTo>
                        <a:pt x="85" y="80"/>
                      </a:lnTo>
                      <a:lnTo>
                        <a:pt x="84" y="72"/>
                      </a:lnTo>
                      <a:lnTo>
                        <a:pt x="83" y="64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6" y="45"/>
                      </a:lnTo>
                      <a:lnTo>
                        <a:pt x="73" y="40"/>
                      </a:lnTo>
                      <a:lnTo>
                        <a:pt x="69" y="35"/>
                      </a:lnTo>
                      <a:lnTo>
                        <a:pt x="65" y="31"/>
                      </a:lnTo>
                      <a:lnTo>
                        <a:pt x="61" y="27"/>
                      </a:lnTo>
                      <a:lnTo>
                        <a:pt x="57" y="23"/>
                      </a:lnTo>
                      <a:lnTo>
                        <a:pt x="52" y="21"/>
                      </a:lnTo>
                      <a:lnTo>
                        <a:pt x="47" y="18"/>
                      </a:lnTo>
                      <a:lnTo>
                        <a:pt x="42" y="16"/>
                      </a:lnTo>
                      <a:lnTo>
                        <a:pt x="36" y="14"/>
                      </a:lnTo>
                      <a:lnTo>
                        <a:pt x="30" y="12"/>
                      </a:lnTo>
                      <a:lnTo>
                        <a:pt x="25" y="10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1" y="0"/>
                      </a:lnTo>
                      <a:close/>
                      <a:moveTo>
                        <a:pt x="94" y="192"/>
                      </a:moveTo>
                      <a:lnTo>
                        <a:pt x="84" y="208"/>
                      </a:lnTo>
                      <a:lnTo>
                        <a:pt x="77" y="190"/>
                      </a:lnTo>
                      <a:lnTo>
                        <a:pt x="94" y="19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Freeform 35"/>
                <p:cNvSpPr>
                  <a:spLocks noEditPoints="1"/>
                </p:cNvSpPr>
                <p:nvPr/>
              </p:nvSpPr>
              <p:spPr bwMode="auto">
                <a:xfrm>
                  <a:off x="1050" y="1889"/>
                  <a:ext cx="157" cy="214"/>
                </a:xfrm>
                <a:custGeom>
                  <a:avLst/>
                  <a:gdLst>
                    <a:gd name="T0" fmla="*/ 15 w 157"/>
                    <a:gd name="T1" fmla="*/ 1 h 214"/>
                    <a:gd name="T2" fmla="*/ 30 w 157"/>
                    <a:gd name="T3" fmla="*/ 1 h 214"/>
                    <a:gd name="T4" fmla="*/ 44 w 157"/>
                    <a:gd name="T5" fmla="*/ 1 h 214"/>
                    <a:gd name="T6" fmla="*/ 58 w 157"/>
                    <a:gd name="T7" fmla="*/ 3 h 214"/>
                    <a:gd name="T8" fmla="*/ 71 w 157"/>
                    <a:gd name="T9" fmla="*/ 7 h 214"/>
                    <a:gd name="T10" fmla="*/ 84 w 157"/>
                    <a:gd name="T11" fmla="*/ 13 h 214"/>
                    <a:gd name="T12" fmla="*/ 96 w 157"/>
                    <a:gd name="T13" fmla="*/ 22 h 214"/>
                    <a:gd name="T14" fmla="*/ 101 w 157"/>
                    <a:gd name="T15" fmla="*/ 28 h 214"/>
                    <a:gd name="T16" fmla="*/ 106 w 157"/>
                    <a:gd name="T17" fmla="*/ 34 h 214"/>
                    <a:gd name="T18" fmla="*/ 111 w 157"/>
                    <a:gd name="T19" fmla="*/ 41 h 214"/>
                    <a:gd name="T20" fmla="*/ 115 w 157"/>
                    <a:gd name="T21" fmla="*/ 49 h 214"/>
                    <a:gd name="T22" fmla="*/ 123 w 157"/>
                    <a:gd name="T23" fmla="*/ 67 h 214"/>
                    <a:gd name="T24" fmla="*/ 130 w 157"/>
                    <a:gd name="T25" fmla="*/ 88 h 214"/>
                    <a:gd name="T26" fmla="*/ 136 w 157"/>
                    <a:gd name="T27" fmla="*/ 111 h 214"/>
                    <a:gd name="T28" fmla="*/ 141 w 157"/>
                    <a:gd name="T29" fmla="*/ 135 h 214"/>
                    <a:gd name="T30" fmla="*/ 145 w 157"/>
                    <a:gd name="T31" fmla="*/ 161 h 214"/>
                    <a:gd name="T32" fmla="*/ 150 w 157"/>
                    <a:gd name="T33" fmla="*/ 187 h 214"/>
                    <a:gd name="T34" fmla="*/ 147 w 157"/>
                    <a:gd name="T35" fmla="*/ 202 h 214"/>
                    <a:gd name="T36" fmla="*/ 142 w 157"/>
                    <a:gd name="T37" fmla="*/ 175 h 214"/>
                    <a:gd name="T38" fmla="*/ 138 w 157"/>
                    <a:gd name="T39" fmla="*/ 149 h 214"/>
                    <a:gd name="T40" fmla="*/ 133 w 157"/>
                    <a:gd name="T41" fmla="*/ 124 h 214"/>
                    <a:gd name="T42" fmla="*/ 128 w 157"/>
                    <a:gd name="T43" fmla="*/ 100 h 214"/>
                    <a:gd name="T44" fmla="*/ 121 w 157"/>
                    <a:gd name="T45" fmla="*/ 79 h 214"/>
                    <a:gd name="T46" fmla="*/ 114 w 157"/>
                    <a:gd name="T47" fmla="*/ 60 h 214"/>
                    <a:gd name="T48" fmla="*/ 109 w 157"/>
                    <a:gd name="T49" fmla="*/ 48 h 214"/>
                    <a:gd name="T50" fmla="*/ 104 w 157"/>
                    <a:gd name="T51" fmla="*/ 40 h 214"/>
                    <a:gd name="T52" fmla="*/ 100 w 157"/>
                    <a:gd name="T53" fmla="*/ 34 h 214"/>
                    <a:gd name="T54" fmla="*/ 95 w 157"/>
                    <a:gd name="T55" fmla="*/ 29 h 214"/>
                    <a:gd name="T56" fmla="*/ 87 w 157"/>
                    <a:gd name="T57" fmla="*/ 22 h 214"/>
                    <a:gd name="T58" fmla="*/ 76 w 157"/>
                    <a:gd name="T59" fmla="*/ 15 h 214"/>
                    <a:gd name="T60" fmla="*/ 64 w 157"/>
                    <a:gd name="T61" fmla="*/ 10 h 214"/>
                    <a:gd name="T62" fmla="*/ 50 w 157"/>
                    <a:gd name="T63" fmla="*/ 7 h 214"/>
                    <a:gd name="T64" fmla="*/ 37 w 157"/>
                    <a:gd name="T65" fmla="*/ 6 h 214"/>
                    <a:gd name="T66" fmla="*/ 22 w 157"/>
                    <a:gd name="T67" fmla="*/ 6 h 214"/>
                    <a:gd name="T68" fmla="*/ 0 w 157"/>
                    <a:gd name="T69" fmla="*/ 6 h 214"/>
                    <a:gd name="T70" fmla="*/ 157 w 157"/>
                    <a:gd name="T71" fmla="*/ 196 h 214"/>
                    <a:gd name="T72" fmla="*/ 140 w 157"/>
                    <a:gd name="T73" fmla="*/ 199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7" h="214">
                      <a:moveTo>
                        <a:pt x="0" y="1"/>
                      </a:move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30" y="1"/>
                      </a:lnTo>
                      <a:lnTo>
                        <a:pt x="37" y="1"/>
                      </a:lnTo>
                      <a:lnTo>
                        <a:pt x="44" y="1"/>
                      </a:lnTo>
                      <a:lnTo>
                        <a:pt x="51" y="2"/>
                      </a:lnTo>
                      <a:lnTo>
                        <a:pt x="58" y="3"/>
                      </a:lnTo>
                      <a:lnTo>
                        <a:pt x="65" y="5"/>
                      </a:lnTo>
                      <a:lnTo>
                        <a:pt x="71" y="7"/>
                      </a:lnTo>
                      <a:lnTo>
                        <a:pt x="78" y="10"/>
                      </a:lnTo>
                      <a:lnTo>
                        <a:pt x="84" y="13"/>
                      </a:lnTo>
                      <a:lnTo>
                        <a:pt x="90" y="17"/>
                      </a:lnTo>
                      <a:lnTo>
                        <a:pt x="96" y="22"/>
                      </a:lnTo>
                      <a:lnTo>
                        <a:pt x="99" y="25"/>
                      </a:lnTo>
                      <a:lnTo>
                        <a:pt x="101" y="28"/>
                      </a:lnTo>
                      <a:lnTo>
                        <a:pt x="104" y="31"/>
                      </a:lnTo>
                      <a:lnTo>
                        <a:pt x="106" y="34"/>
                      </a:lnTo>
                      <a:lnTo>
                        <a:pt x="109" y="37"/>
                      </a:lnTo>
                      <a:lnTo>
                        <a:pt x="111" y="41"/>
                      </a:lnTo>
                      <a:lnTo>
                        <a:pt x="113" y="45"/>
                      </a:lnTo>
                      <a:lnTo>
                        <a:pt x="115" y="49"/>
                      </a:lnTo>
                      <a:lnTo>
                        <a:pt x="119" y="58"/>
                      </a:lnTo>
                      <a:lnTo>
                        <a:pt x="123" y="67"/>
                      </a:lnTo>
                      <a:lnTo>
                        <a:pt x="127" y="77"/>
                      </a:lnTo>
                      <a:lnTo>
                        <a:pt x="130" y="88"/>
                      </a:lnTo>
                      <a:lnTo>
                        <a:pt x="133" y="99"/>
                      </a:lnTo>
                      <a:lnTo>
                        <a:pt x="136" y="111"/>
                      </a:lnTo>
                      <a:lnTo>
                        <a:pt x="138" y="123"/>
                      </a:lnTo>
                      <a:lnTo>
                        <a:pt x="141" y="135"/>
                      </a:lnTo>
                      <a:lnTo>
                        <a:pt x="143" y="148"/>
                      </a:lnTo>
                      <a:lnTo>
                        <a:pt x="145" y="161"/>
                      </a:lnTo>
                      <a:lnTo>
                        <a:pt x="148" y="174"/>
                      </a:lnTo>
                      <a:lnTo>
                        <a:pt x="150" y="187"/>
                      </a:lnTo>
                      <a:lnTo>
                        <a:pt x="152" y="201"/>
                      </a:lnTo>
                      <a:lnTo>
                        <a:pt x="147" y="202"/>
                      </a:lnTo>
                      <a:lnTo>
                        <a:pt x="145" y="188"/>
                      </a:lnTo>
                      <a:lnTo>
                        <a:pt x="142" y="175"/>
                      </a:lnTo>
                      <a:lnTo>
                        <a:pt x="140" y="161"/>
                      </a:lnTo>
                      <a:lnTo>
                        <a:pt x="138" y="149"/>
                      </a:lnTo>
                      <a:lnTo>
                        <a:pt x="136" y="136"/>
                      </a:lnTo>
                      <a:lnTo>
                        <a:pt x="133" y="124"/>
                      </a:lnTo>
                      <a:lnTo>
                        <a:pt x="130" y="112"/>
                      </a:lnTo>
                      <a:lnTo>
                        <a:pt x="128" y="100"/>
                      </a:lnTo>
                      <a:lnTo>
                        <a:pt x="125" y="89"/>
                      </a:lnTo>
                      <a:lnTo>
                        <a:pt x="121" y="79"/>
                      </a:lnTo>
                      <a:lnTo>
                        <a:pt x="118" y="69"/>
                      </a:lnTo>
                      <a:lnTo>
                        <a:pt x="114" y="60"/>
                      </a:lnTo>
                      <a:lnTo>
                        <a:pt x="111" y="52"/>
                      </a:lnTo>
                      <a:lnTo>
                        <a:pt x="109" y="48"/>
                      </a:lnTo>
                      <a:lnTo>
                        <a:pt x="106" y="44"/>
                      </a:lnTo>
                      <a:lnTo>
                        <a:pt x="104" y="40"/>
                      </a:lnTo>
                      <a:lnTo>
                        <a:pt x="102" y="37"/>
                      </a:lnTo>
                      <a:lnTo>
                        <a:pt x="100" y="34"/>
                      </a:lnTo>
                      <a:lnTo>
                        <a:pt x="97" y="31"/>
                      </a:lnTo>
                      <a:lnTo>
                        <a:pt x="95" y="29"/>
                      </a:lnTo>
                      <a:lnTo>
                        <a:pt x="92" y="26"/>
                      </a:lnTo>
                      <a:lnTo>
                        <a:pt x="87" y="22"/>
                      </a:lnTo>
                      <a:lnTo>
                        <a:pt x="82" y="18"/>
                      </a:lnTo>
                      <a:lnTo>
                        <a:pt x="76" y="15"/>
                      </a:lnTo>
                      <a:lnTo>
                        <a:pt x="70" y="12"/>
                      </a:lnTo>
                      <a:lnTo>
                        <a:pt x="64" y="10"/>
                      </a:lnTo>
                      <a:lnTo>
                        <a:pt x="57" y="9"/>
                      </a:lnTo>
                      <a:lnTo>
                        <a:pt x="50" y="7"/>
                      </a:lnTo>
                      <a:lnTo>
                        <a:pt x="44" y="7"/>
                      </a:lnTo>
                      <a:lnTo>
                        <a:pt x="37" y="6"/>
                      </a:lnTo>
                      <a:lnTo>
                        <a:pt x="30" y="6"/>
                      </a:lnTo>
                      <a:lnTo>
                        <a:pt x="22" y="6"/>
                      </a:lnTo>
                      <a:lnTo>
                        <a:pt x="15" y="6"/>
                      </a:lnTo>
                      <a:lnTo>
                        <a:pt x="0" y="6"/>
                      </a:lnTo>
                      <a:lnTo>
                        <a:pt x="0" y="1"/>
                      </a:lnTo>
                      <a:close/>
                      <a:moveTo>
                        <a:pt x="157" y="196"/>
                      </a:moveTo>
                      <a:lnTo>
                        <a:pt x="151" y="214"/>
                      </a:lnTo>
                      <a:lnTo>
                        <a:pt x="140" y="199"/>
                      </a:lnTo>
                      <a:lnTo>
                        <a:pt x="157" y="19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3" name="Group 36"/>
              <p:cNvGrpSpPr>
                <a:grpSpLocks/>
              </p:cNvGrpSpPr>
              <p:nvPr/>
            </p:nvGrpSpPr>
            <p:grpSpPr bwMode="auto">
              <a:xfrm>
                <a:off x="1569" y="2152"/>
                <a:ext cx="159" cy="199"/>
                <a:chOff x="1266" y="1959"/>
                <a:chExt cx="125" cy="146"/>
              </a:xfrm>
            </p:grpSpPr>
            <p:sp>
              <p:nvSpPr>
                <p:cNvPr id="138" name="Freeform 37"/>
                <p:cNvSpPr>
                  <a:spLocks noEditPoints="1"/>
                </p:cNvSpPr>
                <p:nvPr/>
              </p:nvSpPr>
              <p:spPr bwMode="auto">
                <a:xfrm>
                  <a:off x="1285" y="1959"/>
                  <a:ext cx="79" cy="146"/>
                </a:xfrm>
                <a:custGeom>
                  <a:avLst/>
                  <a:gdLst>
                    <a:gd name="T0" fmla="*/ 1 w 79"/>
                    <a:gd name="T1" fmla="*/ 0 h 146"/>
                    <a:gd name="T2" fmla="*/ 9 w 79"/>
                    <a:gd name="T3" fmla="*/ 2 h 146"/>
                    <a:gd name="T4" fmla="*/ 16 w 79"/>
                    <a:gd name="T5" fmla="*/ 4 h 146"/>
                    <a:gd name="T6" fmla="*/ 24 w 79"/>
                    <a:gd name="T7" fmla="*/ 6 h 146"/>
                    <a:gd name="T8" fmla="*/ 27 w 79"/>
                    <a:gd name="T9" fmla="*/ 8 h 146"/>
                    <a:gd name="T10" fmla="*/ 31 w 79"/>
                    <a:gd name="T11" fmla="*/ 10 h 146"/>
                    <a:gd name="T12" fmla="*/ 34 w 79"/>
                    <a:gd name="T13" fmla="*/ 12 h 146"/>
                    <a:gd name="T14" fmla="*/ 38 w 79"/>
                    <a:gd name="T15" fmla="*/ 14 h 146"/>
                    <a:gd name="T16" fmla="*/ 41 w 79"/>
                    <a:gd name="T17" fmla="*/ 16 h 146"/>
                    <a:gd name="T18" fmla="*/ 44 w 79"/>
                    <a:gd name="T19" fmla="*/ 19 h 146"/>
                    <a:gd name="T20" fmla="*/ 47 w 79"/>
                    <a:gd name="T21" fmla="*/ 22 h 146"/>
                    <a:gd name="T22" fmla="*/ 50 w 79"/>
                    <a:gd name="T23" fmla="*/ 26 h 146"/>
                    <a:gd name="T24" fmla="*/ 53 w 79"/>
                    <a:gd name="T25" fmla="*/ 30 h 146"/>
                    <a:gd name="T26" fmla="*/ 55 w 79"/>
                    <a:gd name="T27" fmla="*/ 34 h 146"/>
                    <a:gd name="T28" fmla="*/ 57 w 79"/>
                    <a:gd name="T29" fmla="*/ 39 h 146"/>
                    <a:gd name="T30" fmla="*/ 59 w 79"/>
                    <a:gd name="T31" fmla="*/ 45 h 146"/>
                    <a:gd name="T32" fmla="*/ 61 w 79"/>
                    <a:gd name="T33" fmla="*/ 50 h 146"/>
                    <a:gd name="T34" fmla="*/ 63 w 79"/>
                    <a:gd name="T35" fmla="*/ 56 h 146"/>
                    <a:gd name="T36" fmla="*/ 64 w 79"/>
                    <a:gd name="T37" fmla="*/ 62 h 146"/>
                    <a:gd name="T38" fmla="*/ 65 w 79"/>
                    <a:gd name="T39" fmla="*/ 69 h 146"/>
                    <a:gd name="T40" fmla="*/ 67 w 79"/>
                    <a:gd name="T41" fmla="*/ 76 h 146"/>
                    <a:gd name="T42" fmla="*/ 68 w 79"/>
                    <a:gd name="T43" fmla="*/ 83 h 146"/>
                    <a:gd name="T44" fmla="*/ 69 w 79"/>
                    <a:gd name="T45" fmla="*/ 90 h 146"/>
                    <a:gd name="T46" fmla="*/ 69 w 79"/>
                    <a:gd name="T47" fmla="*/ 98 h 146"/>
                    <a:gd name="T48" fmla="*/ 71 w 79"/>
                    <a:gd name="T49" fmla="*/ 113 h 146"/>
                    <a:gd name="T50" fmla="*/ 73 w 79"/>
                    <a:gd name="T51" fmla="*/ 133 h 146"/>
                    <a:gd name="T52" fmla="*/ 68 w 79"/>
                    <a:gd name="T53" fmla="*/ 133 h 146"/>
                    <a:gd name="T54" fmla="*/ 67 w 79"/>
                    <a:gd name="T55" fmla="*/ 114 h 146"/>
                    <a:gd name="T56" fmla="*/ 65 w 79"/>
                    <a:gd name="T57" fmla="*/ 98 h 146"/>
                    <a:gd name="T58" fmla="*/ 64 w 79"/>
                    <a:gd name="T59" fmla="*/ 91 h 146"/>
                    <a:gd name="T60" fmla="*/ 63 w 79"/>
                    <a:gd name="T61" fmla="*/ 84 h 146"/>
                    <a:gd name="T62" fmla="*/ 62 w 79"/>
                    <a:gd name="T63" fmla="*/ 77 h 146"/>
                    <a:gd name="T64" fmla="*/ 61 w 79"/>
                    <a:gd name="T65" fmla="*/ 70 h 146"/>
                    <a:gd name="T66" fmla="*/ 60 w 79"/>
                    <a:gd name="T67" fmla="*/ 63 h 146"/>
                    <a:gd name="T68" fmla="*/ 58 w 79"/>
                    <a:gd name="T69" fmla="*/ 57 h 146"/>
                    <a:gd name="T70" fmla="*/ 57 w 79"/>
                    <a:gd name="T71" fmla="*/ 51 h 146"/>
                    <a:gd name="T72" fmla="*/ 55 w 79"/>
                    <a:gd name="T73" fmla="*/ 46 h 146"/>
                    <a:gd name="T74" fmla="*/ 53 w 79"/>
                    <a:gd name="T75" fmla="*/ 41 h 146"/>
                    <a:gd name="T76" fmla="*/ 51 w 79"/>
                    <a:gd name="T77" fmla="*/ 36 h 146"/>
                    <a:gd name="T78" fmla="*/ 49 w 79"/>
                    <a:gd name="T79" fmla="*/ 32 h 146"/>
                    <a:gd name="T80" fmla="*/ 47 w 79"/>
                    <a:gd name="T81" fmla="*/ 29 h 146"/>
                    <a:gd name="T82" fmla="*/ 44 w 79"/>
                    <a:gd name="T83" fmla="*/ 25 h 146"/>
                    <a:gd name="T84" fmla="*/ 41 w 79"/>
                    <a:gd name="T85" fmla="*/ 22 h 146"/>
                    <a:gd name="T86" fmla="*/ 38 w 79"/>
                    <a:gd name="T87" fmla="*/ 20 h 146"/>
                    <a:gd name="T88" fmla="*/ 35 w 79"/>
                    <a:gd name="T89" fmla="*/ 17 h 146"/>
                    <a:gd name="T90" fmla="*/ 32 w 79"/>
                    <a:gd name="T91" fmla="*/ 15 h 146"/>
                    <a:gd name="T92" fmla="*/ 29 w 79"/>
                    <a:gd name="T93" fmla="*/ 13 h 146"/>
                    <a:gd name="T94" fmla="*/ 26 w 79"/>
                    <a:gd name="T95" fmla="*/ 12 h 146"/>
                    <a:gd name="T96" fmla="*/ 22 w 79"/>
                    <a:gd name="T97" fmla="*/ 10 h 146"/>
                    <a:gd name="T98" fmla="*/ 15 w 79"/>
                    <a:gd name="T99" fmla="*/ 8 h 146"/>
                    <a:gd name="T100" fmla="*/ 8 w 79"/>
                    <a:gd name="T101" fmla="*/ 6 h 146"/>
                    <a:gd name="T102" fmla="*/ 0 w 79"/>
                    <a:gd name="T103" fmla="*/ 4 h 146"/>
                    <a:gd name="T104" fmla="*/ 1 w 79"/>
                    <a:gd name="T105" fmla="*/ 0 h 146"/>
                    <a:gd name="T106" fmla="*/ 79 w 79"/>
                    <a:gd name="T107" fmla="*/ 128 h 146"/>
                    <a:gd name="T108" fmla="*/ 71 w 79"/>
                    <a:gd name="T109" fmla="*/ 146 h 146"/>
                    <a:gd name="T110" fmla="*/ 62 w 79"/>
                    <a:gd name="T111" fmla="*/ 129 h 146"/>
                    <a:gd name="T112" fmla="*/ 79 w 79"/>
                    <a:gd name="T113" fmla="*/ 128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9" h="146">
                      <a:moveTo>
                        <a:pt x="1" y="0"/>
                      </a:moveTo>
                      <a:lnTo>
                        <a:pt x="9" y="2"/>
                      </a:lnTo>
                      <a:lnTo>
                        <a:pt x="16" y="4"/>
                      </a:lnTo>
                      <a:lnTo>
                        <a:pt x="24" y="6"/>
                      </a:lnTo>
                      <a:lnTo>
                        <a:pt x="27" y="8"/>
                      </a:lnTo>
                      <a:lnTo>
                        <a:pt x="31" y="10"/>
                      </a:lnTo>
                      <a:lnTo>
                        <a:pt x="34" y="12"/>
                      </a:lnTo>
                      <a:lnTo>
                        <a:pt x="38" y="14"/>
                      </a:lnTo>
                      <a:lnTo>
                        <a:pt x="41" y="16"/>
                      </a:lnTo>
                      <a:lnTo>
                        <a:pt x="44" y="19"/>
                      </a:lnTo>
                      <a:lnTo>
                        <a:pt x="47" y="22"/>
                      </a:lnTo>
                      <a:lnTo>
                        <a:pt x="50" y="26"/>
                      </a:lnTo>
                      <a:lnTo>
                        <a:pt x="53" y="30"/>
                      </a:lnTo>
                      <a:lnTo>
                        <a:pt x="55" y="34"/>
                      </a:lnTo>
                      <a:lnTo>
                        <a:pt x="57" y="39"/>
                      </a:lnTo>
                      <a:lnTo>
                        <a:pt x="59" y="45"/>
                      </a:lnTo>
                      <a:lnTo>
                        <a:pt x="61" y="50"/>
                      </a:lnTo>
                      <a:lnTo>
                        <a:pt x="63" y="56"/>
                      </a:lnTo>
                      <a:lnTo>
                        <a:pt x="64" y="62"/>
                      </a:lnTo>
                      <a:lnTo>
                        <a:pt x="65" y="69"/>
                      </a:lnTo>
                      <a:lnTo>
                        <a:pt x="67" y="76"/>
                      </a:lnTo>
                      <a:lnTo>
                        <a:pt x="68" y="83"/>
                      </a:lnTo>
                      <a:lnTo>
                        <a:pt x="69" y="90"/>
                      </a:lnTo>
                      <a:lnTo>
                        <a:pt x="69" y="98"/>
                      </a:lnTo>
                      <a:lnTo>
                        <a:pt x="71" y="113"/>
                      </a:lnTo>
                      <a:lnTo>
                        <a:pt x="73" y="133"/>
                      </a:lnTo>
                      <a:lnTo>
                        <a:pt x="68" y="133"/>
                      </a:lnTo>
                      <a:lnTo>
                        <a:pt x="67" y="114"/>
                      </a:lnTo>
                      <a:lnTo>
                        <a:pt x="65" y="98"/>
                      </a:lnTo>
                      <a:lnTo>
                        <a:pt x="64" y="91"/>
                      </a:lnTo>
                      <a:lnTo>
                        <a:pt x="63" y="84"/>
                      </a:lnTo>
                      <a:lnTo>
                        <a:pt x="62" y="77"/>
                      </a:lnTo>
                      <a:lnTo>
                        <a:pt x="61" y="70"/>
                      </a:lnTo>
                      <a:lnTo>
                        <a:pt x="60" y="63"/>
                      </a:lnTo>
                      <a:lnTo>
                        <a:pt x="58" y="57"/>
                      </a:lnTo>
                      <a:lnTo>
                        <a:pt x="57" y="51"/>
                      </a:lnTo>
                      <a:lnTo>
                        <a:pt x="55" y="46"/>
                      </a:lnTo>
                      <a:lnTo>
                        <a:pt x="53" y="41"/>
                      </a:lnTo>
                      <a:lnTo>
                        <a:pt x="51" y="36"/>
                      </a:lnTo>
                      <a:lnTo>
                        <a:pt x="49" y="32"/>
                      </a:lnTo>
                      <a:lnTo>
                        <a:pt x="47" y="29"/>
                      </a:lnTo>
                      <a:lnTo>
                        <a:pt x="44" y="25"/>
                      </a:lnTo>
                      <a:lnTo>
                        <a:pt x="41" y="22"/>
                      </a:lnTo>
                      <a:lnTo>
                        <a:pt x="38" y="20"/>
                      </a:lnTo>
                      <a:lnTo>
                        <a:pt x="35" y="17"/>
                      </a:lnTo>
                      <a:lnTo>
                        <a:pt x="32" y="15"/>
                      </a:lnTo>
                      <a:lnTo>
                        <a:pt x="29" y="13"/>
                      </a:lnTo>
                      <a:lnTo>
                        <a:pt x="26" y="12"/>
                      </a:lnTo>
                      <a:lnTo>
                        <a:pt x="22" y="10"/>
                      </a:lnTo>
                      <a:lnTo>
                        <a:pt x="15" y="8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close/>
                      <a:moveTo>
                        <a:pt x="79" y="128"/>
                      </a:moveTo>
                      <a:lnTo>
                        <a:pt x="71" y="146"/>
                      </a:lnTo>
                      <a:lnTo>
                        <a:pt x="62" y="129"/>
                      </a:lnTo>
                      <a:lnTo>
                        <a:pt x="79" y="1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Freeform 38"/>
                <p:cNvSpPr>
                  <a:spLocks noEditPoints="1"/>
                </p:cNvSpPr>
                <p:nvPr/>
              </p:nvSpPr>
              <p:spPr bwMode="auto">
                <a:xfrm>
                  <a:off x="1266" y="1959"/>
                  <a:ext cx="79" cy="146"/>
                </a:xfrm>
                <a:custGeom>
                  <a:avLst/>
                  <a:gdLst>
                    <a:gd name="T0" fmla="*/ 1 w 79"/>
                    <a:gd name="T1" fmla="*/ 0 h 146"/>
                    <a:gd name="T2" fmla="*/ 9 w 79"/>
                    <a:gd name="T3" fmla="*/ 2 h 146"/>
                    <a:gd name="T4" fmla="*/ 17 w 79"/>
                    <a:gd name="T5" fmla="*/ 4 h 146"/>
                    <a:gd name="T6" fmla="*/ 24 w 79"/>
                    <a:gd name="T7" fmla="*/ 6 h 146"/>
                    <a:gd name="T8" fmla="*/ 28 w 79"/>
                    <a:gd name="T9" fmla="*/ 8 h 146"/>
                    <a:gd name="T10" fmla="*/ 31 w 79"/>
                    <a:gd name="T11" fmla="*/ 10 h 146"/>
                    <a:gd name="T12" fmla="*/ 35 w 79"/>
                    <a:gd name="T13" fmla="*/ 12 h 146"/>
                    <a:gd name="T14" fmla="*/ 38 w 79"/>
                    <a:gd name="T15" fmla="*/ 14 h 146"/>
                    <a:gd name="T16" fmla="*/ 41 w 79"/>
                    <a:gd name="T17" fmla="*/ 16 h 146"/>
                    <a:gd name="T18" fmla="*/ 45 w 79"/>
                    <a:gd name="T19" fmla="*/ 19 h 146"/>
                    <a:gd name="T20" fmla="*/ 48 w 79"/>
                    <a:gd name="T21" fmla="*/ 22 h 146"/>
                    <a:gd name="T22" fmla="*/ 50 w 79"/>
                    <a:gd name="T23" fmla="*/ 26 h 146"/>
                    <a:gd name="T24" fmla="*/ 53 w 79"/>
                    <a:gd name="T25" fmla="*/ 30 h 146"/>
                    <a:gd name="T26" fmla="*/ 55 w 79"/>
                    <a:gd name="T27" fmla="*/ 34 h 146"/>
                    <a:gd name="T28" fmla="*/ 58 w 79"/>
                    <a:gd name="T29" fmla="*/ 39 h 146"/>
                    <a:gd name="T30" fmla="*/ 60 w 79"/>
                    <a:gd name="T31" fmla="*/ 45 h 146"/>
                    <a:gd name="T32" fmla="*/ 61 w 79"/>
                    <a:gd name="T33" fmla="*/ 50 h 146"/>
                    <a:gd name="T34" fmla="*/ 63 w 79"/>
                    <a:gd name="T35" fmla="*/ 56 h 146"/>
                    <a:gd name="T36" fmla="*/ 64 w 79"/>
                    <a:gd name="T37" fmla="*/ 62 h 146"/>
                    <a:gd name="T38" fmla="*/ 66 w 79"/>
                    <a:gd name="T39" fmla="*/ 69 h 146"/>
                    <a:gd name="T40" fmla="*/ 67 w 79"/>
                    <a:gd name="T41" fmla="*/ 76 h 146"/>
                    <a:gd name="T42" fmla="*/ 68 w 79"/>
                    <a:gd name="T43" fmla="*/ 83 h 146"/>
                    <a:gd name="T44" fmla="*/ 69 w 79"/>
                    <a:gd name="T45" fmla="*/ 90 h 146"/>
                    <a:gd name="T46" fmla="*/ 70 w 79"/>
                    <a:gd name="T47" fmla="*/ 98 h 146"/>
                    <a:gd name="T48" fmla="*/ 71 w 79"/>
                    <a:gd name="T49" fmla="*/ 113 h 146"/>
                    <a:gd name="T50" fmla="*/ 73 w 79"/>
                    <a:gd name="T51" fmla="*/ 133 h 146"/>
                    <a:gd name="T52" fmla="*/ 69 w 79"/>
                    <a:gd name="T53" fmla="*/ 133 h 146"/>
                    <a:gd name="T54" fmla="*/ 67 w 79"/>
                    <a:gd name="T55" fmla="*/ 114 h 146"/>
                    <a:gd name="T56" fmla="*/ 66 w 79"/>
                    <a:gd name="T57" fmla="*/ 98 h 146"/>
                    <a:gd name="T58" fmla="*/ 65 w 79"/>
                    <a:gd name="T59" fmla="*/ 91 h 146"/>
                    <a:gd name="T60" fmla="*/ 64 w 79"/>
                    <a:gd name="T61" fmla="*/ 84 h 146"/>
                    <a:gd name="T62" fmla="*/ 63 w 79"/>
                    <a:gd name="T63" fmla="*/ 77 h 146"/>
                    <a:gd name="T64" fmla="*/ 62 w 79"/>
                    <a:gd name="T65" fmla="*/ 70 h 146"/>
                    <a:gd name="T66" fmla="*/ 60 w 79"/>
                    <a:gd name="T67" fmla="*/ 63 h 146"/>
                    <a:gd name="T68" fmla="*/ 59 w 79"/>
                    <a:gd name="T69" fmla="*/ 57 h 146"/>
                    <a:gd name="T70" fmla="*/ 57 w 79"/>
                    <a:gd name="T71" fmla="*/ 51 h 146"/>
                    <a:gd name="T72" fmla="*/ 56 w 79"/>
                    <a:gd name="T73" fmla="*/ 46 h 146"/>
                    <a:gd name="T74" fmla="*/ 54 w 79"/>
                    <a:gd name="T75" fmla="*/ 41 h 146"/>
                    <a:gd name="T76" fmla="*/ 52 w 79"/>
                    <a:gd name="T77" fmla="*/ 36 h 146"/>
                    <a:gd name="T78" fmla="*/ 49 w 79"/>
                    <a:gd name="T79" fmla="*/ 32 h 146"/>
                    <a:gd name="T80" fmla="*/ 47 w 79"/>
                    <a:gd name="T81" fmla="*/ 29 h 146"/>
                    <a:gd name="T82" fmla="*/ 44 w 79"/>
                    <a:gd name="T83" fmla="*/ 25 h 146"/>
                    <a:gd name="T84" fmla="*/ 42 w 79"/>
                    <a:gd name="T85" fmla="*/ 22 h 146"/>
                    <a:gd name="T86" fmla="*/ 39 w 79"/>
                    <a:gd name="T87" fmla="*/ 20 h 146"/>
                    <a:gd name="T88" fmla="*/ 36 w 79"/>
                    <a:gd name="T89" fmla="*/ 17 h 146"/>
                    <a:gd name="T90" fmla="*/ 33 w 79"/>
                    <a:gd name="T91" fmla="*/ 15 h 146"/>
                    <a:gd name="T92" fmla="*/ 29 w 79"/>
                    <a:gd name="T93" fmla="*/ 13 h 146"/>
                    <a:gd name="T94" fmla="*/ 26 w 79"/>
                    <a:gd name="T95" fmla="*/ 12 h 146"/>
                    <a:gd name="T96" fmla="*/ 23 w 79"/>
                    <a:gd name="T97" fmla="*/ 10 h 146"/>
                    <a:gd name="T98" fmla="*/ 15 w 79"/>
                    <a:gd name="T99" fmla="*/ 8 h 146"/>
                    <a:gd name="T100" fmla="*/ 8 w 79"/>
                    <a:gd name="T101" fmla="*/ 6 h 146"/>
                    <a:gd name="T102" fmla="*/ 0 w 79"/>
                    <a:gd name="T103" fmla="*/ 4 h 146"/>
                    <a:gd name="T104" fmla="*/ 1 w 79"/>
                    <a:gd name="T105" fmla="*/ 0 h 146"/>
                    <a:gd name="T106" fmla="*/ 79 w 79"/>
                    <a:gd name="T107" fmla="*/ 128 h 146"/>
                    <a:gd name="T108" fmla="*/ 72 w 79"/>
                    <a:gd name="T109" fmla="*/ 146 h 146"/>
                    <a:gd name="T110" fmla="*/ 62 w 79"/>
                    <a:gd name="T111" fmla="*/ 129 h 146"/>
                    <a:gd name="T112" fmla="*/ 79 w 79"/>
                    <a:gd name="T113" fmla="*/ 128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79" h="146">
                      <a:moveTo>
                        <a:pt x="1" y="0"/>
                      </a:moveTo>
                      <a:lnTo>
                        <a:pt x="9" y="2"/>
                      </a:lnTo>
                      <a:lnTo>
                        <a:pt x="17" y="4"/>
                      </a:lnTo>
                      <a:lnTo>
                        <a:pt x="24" y="6"/>
                      </a:lnTo>
                      <a:lnTo>
                        <a:pt x="28" y="8"/>
                      </a:lnTo>
                      <a:lnTo>
                        <a:pt x="31" y="10"/>
                      </a:lnTo>
                      <a:lnTo>
                        <a:pt x="35" y="12"/>
                      </a:lnTo>
                      <a:lnTo>
                        <a:pt x="38" y="14"/>
                      </a:lnTo>
                      <a:lnTo>
                        <a:pt x="41" y="16"/>
                      </a:lnTo>
                      <a:lnTo>
                        <a:pt x="45" y="19"/>
                      </a:lnTo>
                      <a:lnTo>
                        <a:pt x="48" y="22"/>
                      </a:lnTo>
                      <a:lnTo>
                        <a:pt x="50" y="26"/>
                      </a:lnTo>
                      <a:lnTo>
                        <a:pt x="53" y="30"/>
                      </a:lnTo>
                      <a:lnTo>
                        <a:pt x="55" y="34"/>
                      </a:lnTo>
                      <a:lnTo>
                        <a:pt x="58" y="39"/>
                      </a:lnTo>
                      <a:lnTo>
                        <a:pt x="60" y="45"/>
                      </a:lnTo>
                      <a:lnTo>
                        <a:pt x="61" y="50"/>
                      </a:lnTo>
                      <a:lnTo>
                        <a:pt x="63" y="56"/>
                      </a:lnTo>
                      <a:lnTo>
                        <a:pt x="64" y="62"/>
                      </a:lnTo>
                      <a:lnTo>
                        <a:pt x="66" y="69"/>
                      </a:lnTo>
                      <a:lnTo>
                        <a:pt x="67" y="76"/>
                      </a:lnTo>
                      <a:lnTo>
                        <a:pt x="68" y="83"/>
                      </a:lnTo>
                      <a:lnTo>
                        <a:pt x="69" y="90"/>
                      </a:lnTo>
                      <a:lnTo>
                        <a:pt x="70" y="98"/>
                      </a:lnTo>
                      <a:lnTo>
                        <a:pt x="71" y="113"/>
                      </a:lnTo>
                      <a:lnTo>
                        <a:pt x="73" y="133"/>
                      </a:lnTo>
                      <a:lnTo>
                        <a:pt x="69" y="133"/>
                      </a:lnTo>
                      <a:lnTo>
                        <a:pt x="67" y="114"/>
                      </a:lnTo>
                      <a:lnTo>
                        <a:pt x="66" y="98"/>
                      </a:lnTo>
                      <a:lnTo>
                        <a:pt x="65" y="91"/>
                      </a:lnTo>
                      <a:lnTo>
                        <a:pt x="64" y="84"/>
                      </a:lnTo>
                      <a:lnTo>
                        <a:pt x="63" y="77"/>
                      </a:lnTo>
                      <a:lnTo>
                        <a:pt x="62" y="70"/>
                      </a:lnTo>
                      <a:lnTo>
                        <a:pt x="60" y="63"/>
                      </a:lnTo>
                      <a:lnTo>
                        <a:pt x="59" y="57"/>
                      </a:lnTo>
                      <a:lnTo>
                        <a:pt x="57" y="51"/>
                      </a:lnTo>
                      <a:lnTo>
                        <a:pt x="56" y="46"/>
                      </a:lnTo>
                      <a:lnTo>
                        <a:pt x="54" y="41"/>
                      </a:lnTo>
                      <a:lnTo>
                        <a:pt x="52" y="36"/>
                      </a:lnTo>
                      <a:lnTo>
                        <a:pt x="49" y="32"/>
                      </a:lnTo>
                      <a:lnTo>
                        <a:pt x="47" y="29"/>
                      </a:lnTo>
                      <a:lnTo>
                        <a:pt x="44" y="25"/>
                      </a:lnTo>
                      <a:lnTo>
                        <a:pt x="42" y="22"/>
                      </a:lnTo>
                      <a:lnTo>
                        <a:pt x="39" y="20"/>
                      </a:lnTo>
                      <a:lnTo>
                        <a:pt x="36" y="17"/>
                      </a:lnTo>
                      <a:lnTo>
                        <a:pt x="33" y="15"/>
                      </a:lnTo>
                      <a:lnTo>
                        <a:pt x="29" y="13"/>
                      </a:lnTo>
                      <a:lnTo>
                        <a:pt x="26" y="12"/>
                      </a:lnTo>
                      <a:lnTo>
                        <a:pt x="23" y="10"/>
                      </a:lnTo>
                      <a:lnTo>
                        <a:pt x="15" y="8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close/>
                      <a:moveTo>
                        <a:pt x="79" y="128"/>
                      </a:moveTo>
                      <a:lnTo>
                        <a:pt x="72" y="146"/>
                      </a:lnTo>
                      <a:lnTo>
                        <a:pt x="62" y="129"/>
                      </a:lnTo>
                      <a:lnTo>
                        <a:pt x="79" y="12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Freeform 39"/>
                <p:cNvSpPr>
                  <a:spLocks noEditPoints="1"/>
                </p:cNvSpPr>
                <p:nvPr/>
              </p:nvSpPr>
              <p:spPr bwMode="auto">
                <a:xfrm>
                  <a:off x="1285" y="1973"/>
                  <a:ext cx="106" cy="124"/>
                </a:xfrm>
                <a:custGeom>
                  <a:avLst/>
                  <a:gdLst>
                    <a:gd name="T0" fmla="*/ 0 w 106"/>
                    <a:gd name="T1" fmla="*/ 0 h 124"/>
                    <a:gd name="T2" fmla="*/ 8 w 106"/>
                    <a:gd name="T3" fmla="*/ 0 h 124"/>
                    <a:gd name="T4" fmla="*/ 15 w 106"/>
                    <a:gd name="T5" fmla="*/ 0 h 124"/>
                    <a:gd name="T6" fmla="*/ 23 w 106"/>
                    <a:gd name="T7" fmla="*/ 1 h 124"/>
                    <a:gd name="T8" fmla="*/ 27 w 106"/>
                    <a:gd name="T9" fmla="*/ 1 h 124"/>
                    <a:gd name="T10" fmla="*/ 31 w 106"/>
                    <a:gd name="T11" fmla="*/ 2 h 124"/>
                    <a:gd name="T12" fmla="*/ 35 w 106"/>
                    <a:gd name="T13" fmla="*/ 3 h 124"/>
                    <a:gd name="T14" fmla="*/ 39 w 106"/>
                    <a:gd name="T15" fmla="*/ 5 h 124"/>
                    <a:gd name="T16" fmla="*/ 42 w 106"/>
                    <a:gd name="T17" fmla="*/ 6 h 124"/>
                    <a:gd name="T18" fmla="*/ 46 w 106"/>
                    <a:gd name="T19" fmla="*/ 8 h 124"/>
                    <a:gd name="T20" fmla="*/ 50 w 106"/>
                    <a:gd name="T21" fmla="*/ 11 h 124"/>
                    <a:gd name="T22" fmla="*/ 53 w 106"/>
                    <a:gd name="T23" fmla="*/ 14 h 124"/>
                    <a:gd name="T24" fmla="*/ 57 w 106"/>
                    <a:gd name="T25" fmla="*/ 17 h 124"/>
                    <a:gd name="T26" fmla="*/ 60 w 106"/>
                    <a:gd name="T27" fmla="*/ 20 h 124"/>
                    <a:gd name="T28" fmla="*/ 64 w 106"/>
                    <a:gd name="T29" fmla="*/ 25 h 124"/>
                    <a:gd name="T30" fmla="*/ 67 w 106"/>
                    <a:gd name="T31" fmla="*/ 29 h 124"/>
                    <a:gd name="T32" fmla="*/ 70 w 106"/>
                    <a:gd name="T33" fmla="*/ 34 h 124"/>
                    <a:gd name="T34" fmla="*/ 73 w 106"/>
                    <a:gd name="T35" fmla="*/ 40 h 124"/>
                    <a:gd name="T36" fmla="*/ 76 w 106"/>
                    <a:gd name="T37" fmla="*/ 45 h 124"/>
                    <a:gd name="T38" fmla="*/ 79 w 106"/>
                    <a:gd name="T39" fmla="*/ 51 h 124"/>
                    <a:gd name="T40" fmla="*/ 82 w 106"/>
                    <a:gd name="T41" fmla="*/ 58 h 124"/>
                    <a:gd name="T42" fmla="*/ 85 w 106"/>
                    <a:gd name="T43" fmla="*/ 64 h 124"/>
                    <a:gd name="T44" fmla="*/ 87 w 106"/>
                    <a:gd name="T45" fmla="*/ 71 h 124"/>
                    <a:gd name="T46" fmla="*/ 90 w 106"/>
                    <a:gd name="T47" fmla="*/ 78 h 124"/>
                    <a:gd name="T48" fmla="*/ 95 w 106"/>
                    <a:gd name="T49" fmla="*/ 93 h 124"/>
                    <a:gd name="T50" fmla="*/ 102 w 106"/>
                    <a:gd name="T51" fmla="*/ 111 h 124"/>
                    <a:gd name="T52" fmla="*/ 98 w 106"/>
                    <a:gd name="T53" fmla="*/ 113 h 124"/>
                    <a:gd name="T54" fmla="*/ 91 w 106"/>
                    <a:gd name="T55" fmla="*/ 94 h 124"/>
                    <a:gd name="T56" fmla="*/ 86 w 106"/>
                    <a:gd name="T57" fmla="*/ 80 h 124"/>
                    <a:gd name="T58" fmla="*/ 83 w 106"/>
                    <a:gd name="T59" fmla="*/ 73 h 124"/>
                    <a:gd name="T60" fmla="*/ 81 w 106"/>
                    <a:gd name="T61" fmla="*/ 66 h 124"/>
                    <a:gd name="T62" fmla="*/ 78 w 106"/>
                    <a:gd name="T63" fmla="*/ 60 h 124"/>
                    <a:gd name="T64" fmla="*/ 75 w 106"/>
                    <a:gd name="T65" fmla="*/ 53 h 124"/>
                    <a:gd name="T66" fmla="*/ 72 w 106"/>
                    <a:gd name="T67" fmla="*/ 47 h 124"/>
                    <a:gd name="T68" fmla="*/ 69 w 106"/>
                    <a:gd name="T69" fmla="*/ 42 h 124"/>
                    <a:gd name="T70" fmla="*/ 66 w 106"/>
                    <a:gd name="T71" fmla="*/ 37 h 124"/>
                    <a:gd name="T72" fmla="*/ 63 w 106"/>
                    <a:gd name="T73" fmla="*/ 32 h 124"/>
                    <a:gd name="T74" fmla="*/ 60 w 106"/>
                    <a:gd name="T75" fmla="*/ 27 h 124"/>
                    <a:gd name="T76" fmla="*/ 57 w 106"/>
                    <a:gd name="T77" fmla="*/ 23 h 124"/>
                    <a:gd name="T78" fmla="*/ 54 w 106"/>
                    <a:gd name="T79" fmla="*/ 20 h 124"/>
                    <a:gd name="T80" fmla="*/ 51 w 106"/>
                    <a:gd name="T81" fmla="*/ 17 h 124"/>
                    <a:gd name="T82" fmla="*/ 47 w 106"/>
                    <a:gd name="T83" fmla="*/ 14 h 124"/>
                    <a:gd name="T84" fmla="*/ 44 w 106"/>
                    <a:gd name="T85" fmla="*/ 12 h 124"/>
                    <a:gd name="T86" fmla="*/ 41 w 106"/>
                    <a:gd name="T87" fmla="*/ 10 h 124"/>
                    <a:gd name="T88" fmla="*/ 37 w 106"/>
                    <a:gd name="T89" fmla="*/ 9 h 124"/>
                    <a:gd name="T90" fmla="*/ 34 w 106"/>
                    <a:gd name="T91" fmla="*/ 7 h 124"/>
                    <a:gd name="T92" fmla="*/ 30 w 106"/>
                    <a:gd name="T93" fmla="*/ 6 h 124"/>
                    <a:gd name="T94" fmla="*/ 27 w 106"/>
                    <a:gd name="T95" fmla="*/ 5 h 124"/>
                    <a:gd name="T96" fmla="*/ 23 w 106"/>
                    <a:gd name="T97" fmla="*/ 5 h 124"/>
                    <a:gd name="T98" fmla="*/ 15 w 106"/>
                    <a:gd name="T99" fmla="*/ 4 h 124"/>
                    <a:gd name="T100" fmla="*/ 8 w 106"/>
                    <a:gd name="T101" fmla="*/ 4 h 124"/>
                    <a:gd name="T102" fmla="*/ 0 w 106"/>
                    <a:gd name="T103" fmla="*/ 4 h 124"/>
                    <a:gd name="T104" fmla="*/ 0 w 106"/>
                    <a:gd name="T105" fmla="*/ 0 h 124"/>
                    <a:gd name="T106" fmla="*/ 106 w 106"/>
                    <a:gd name="T107" fmla="*/ 105 h 124"/>
                    <a:gd name="T108" fmla="*/ 104 w 106"/>
                    <a:gd name="T109" fmla="*/ 124 h 124"/>
                    <a:gd name="T110" fmla="*/ 90 w 106"/>
                    <a:gd name="T111" fmla="*/ 111 h 124"/>
                    <a:gd name="T112" fmla="*/ 106 w 106"/>
                    <a:gd name="T113" fmla="*/ 105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6" h="124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5" y="0"/>
                      </a:lnTo>
                      <a:lnTo>
                        <a:pt x="23" y="1"/>
                      </a:lnTo>
                      <a:lnTo>
                        <a:pt x="27" y="1"/>
                      </a:lnTo>
                      <a:lnTo>
                        <a:pt x="31" y="2"/>
                      </a:lnTo>
                      <a:lnTo>
                        <a:pt x="35" y="3"/>
                      </a:lnTo>
                      <a:lnTo>
                        <a:pt x="39" y="5"/>
                      </a:lnTo>
                      <a:lnTo>
                        <a:pt x="42" y="6"/>
                      </a:lnTo>
                      <a:lnTo>
                        <a:pt x="46" y="8"/>
                      </a:lnTo>
                      <a:lnTo>
                        <a:pt x="50" y="11"/>
                      </a:lnTo>
                      <a:lnTo>
                        <a:pt x="53" y="14"/>
                      </a:lnTo>
                      <a:lnTo>
                        <a:pt x="57" y="17"/>
                      </a:lnTo>
                      <a:lnTo>
                        <a:pt x="60" y="20"/>
                      </a:lnTo>
                      <a:lnTo>
                        <a:pt x="64" y="25"/>
                      </a:lnTo>
                      <a:lnTo>
                        <a:pt x="67" y="29"/>
                      </a:lnTo>
                      <a:lnTo>
                        <a:pt x="70" y="34"/>
                      </a:lnTo>
                      <a:lnTo>
                        <a:pt x="73" y="40"/>
                      </a:lnTo>
                      <a:lnTo>
                        <a:pt x="76" y="45"/>
                      </a:lnTo>
                      <a:lnTo>
                        <a:pt x="79" y="51"/>
                      </a:lnTo>
                      <a:lnTo>
                        <a:pt x="82" y="58"/>
                      </a:lnTo>
                      <a:lnTo>
                        <a:pt x="85" y="64"/>
                      </a:lnTo>
                      <a:lnTo>
                        <a:pt x="87" y="71"/>
                      </a:lnTo>
                      <a:lnTo>
                        <a:pt x="90" y="78"/>
                      </a:lnTo>
                      <a:lnTo>
                        <a:pt x="95" y="93"/>
                      </a:lnTo>
                      <a:lnTo>
                        <a:pt x="102" y="111"/>
                      </a:lnTo>
                      <a:lnTo>
                        <a:pt x="98" y="113"/>
                      </a:lnTo>
                      <a:lnTo>
                        <a:pt x="91" y="94"/>
                      </a:lnTo>
                      <a:lnTo>
                        <a:pt x="86" y="80"/>
                      </a:lnTo>
                      <a:lnTo>
                        <a:pt x="83" y="73"/>
                      </a:lnTo>
                      <a:lnTo>
                        <a:pt x="81" y="66"/>
                      </a:lnTo>
                      <a:lnTo>
                        <a:pt x="78" y="60"/>
                      </a:lnTo>
                      <a:lnTo>
                        <a:pt x="75" y="53"/>
                      </a:lnTo>
                      <a:lnTo>
                        <a:pt x="72" y="47"/>
                      </a:lnTo>
                      <a:lnTo>
                        <a:pt x="69" y="42"/>
                      </a:lnTo>
                      <a:lnTo>
                        <a:pt x="66" y="37"/>
                      </a:lnTo>
                      <a:lnTo>
                        <a:pt x="63" y="32"/>
                      </a:lnTo>
                      <a:lnTo>
                        <a:pt x="60" y="27"/>
                      </a:lnTo>
                      <a:lnTo>
                        <a:pt x="57" y="23"/>
                      </a:lnTo>
                      <a:lnTo>
                        <a:pt x="54" y="20"/>
                      </a:lnTo>
                      <a:lnTo>
                        <a:pt x="51" y="17"/>
                      </a:lnTo>
                      <a:lnTo>
                        <a:pt x="47" y="14"/>
                      </a:lnTo>
                      <a:lnTo>
                        <a:pt x="44" y="12"/>
                      </a:lnTo>
                      <a:lnTo>
                        <a:pt x="41" y="10"/>
                      </a:lnTo>
                      <a:lnTo>
                        <a:pt x="37" y="9"/>
                      </a:lnTo>
                      <a:lnTo>
                        <a:pt x="34" y="7"/>
                      </a:lnTo>
                      <a:lnTo>
                        <a:pt x="30" y="6"/>
                      </a:lnTo>
                      <a:lnTo>
                        <a:pt x="27" y="5"/>
                      </a:lnTo>
                      <a:lnTo>
                        <a:pt x="23" y="5"/>
                      </a:lnTo>
                      <a:lnTo>
                        <a:pt x="15" y="4"/>
                      </a:lnTo>
                      <a:lnTo>
                        <a:pt x="8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106" y="105"/>
                      </a:moveTo>
                      <a:lnTo>
                        <a:pt x="104" y="124"/>
                      </a:lnTo>
                      <a:lnTo>
                        <a:pt x="90" y="111"/>
                      </a:lnTo>
                      <a:lnTo>
                        <a:pt x="106" y="105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4" name="Group 40"/>
              <p:cNvGrpSpPr>
                <a:grpSpLocks/>
              </p:cNvGrpSpPr>
              <p:nvPr/>
            </p:nvGrpSpPr>
            <p:grpSpPr bwMode="auto">
              <a:xfrm>
                <a:off x="1555" y="2166"/>
                <a:ext cx="186" cy="181"/>
                <a:chOff x="1255" y="1969"/>
                <a:chExt cx="146" cy="133"/>
              </a:xfrm>
            </p:grpSpPr>
            <p:sp>
              <p:nvSpPr>
                <p:cNvPr id="135" name="Freeform 41"/>
                <p:cNvSpPr>
                  <a:spLocks noEditPoints="1"/>
                </p:cNvSpPr>
                <p:nvPr/>
              </p:nvSpPr>
              <p:spPr bwMode="auto">
                <a:xfrm>
                  <a:off x="1273" y="1969"/>
                  <a:ext cx="101" cy="130"/>
                </a:xfrm>
                <a:custGeom>
                  <a:avLst/>
                  <a:gdLst>
                    <a:gd name="T0" fmla="*/ 0 w 101"/>
                    <a:gd name="T1" fmla="*/ 0 h 130"/>
                    <a:gd name="T2" fmla="*/ 8 w 101"/>
                    <a:gd name="T3" fmla="*/ 0 h 130"/>
                    <a:gd name="T4" fmla="*/ 16 w 101"/>
                    <a:gd name="T5" fmla="*/ 1 h 130"/>
                    <a:gd name="T6" fmla="*/ 24 w 101"/>
                    <a:gd name="T7" fmla="*/ 2 h 130"/>
                    <a:gd name="T8" fmla="*/ 28 w 101"/>
                    <a:gd name="T9" fmla="*/ 3 h 130"/>
                    <a:gd name="T10" fmla="*/ 32 w 101"/>
                    <a:gd name="T11" fmla="*/ 4 h 130"/>
                    <a:gd name="T12" fmla="*/ 36 w 101"/>
                    <a:gd name="T13" fmla="*/ 5 h 130"/>
                    <a:gd name="T14" fmla="*/ 39 w 101"/>
                    <a:gd name="T15" fmla="*/ 7 h 130"/>
                    <a:gd name="T16" fmla="*/ 43 w 101"/>
                    <a:gd name="T17" fmla="*/ 9 h 130"/>
                    <a:gd name="T18" fmla="*/ 47 w 101"/>
                    <a:gd name="T19" fmla="*/ 11 h 130"/>
                    <a:gd name="T20" fmla="*/ 50 w 101"/>
                    <a:gd name="T21" fmla="*/ 13 h 130"/>
                    <a:gd name="T22" fmla="*/ 54 w 101"/>
                    <a:gd name="T23" fmla="*/ 16 h 130"/>
                    <a:gd name="T24" fmla="*/ 57 w 101"/>
                    <a:gd name="T25" fmla="*/ 20 h 130"/>
                    <a:gd name="T26" fmla="*/ 60 w 101"/>
                    <a:gd name="T27" fmla="*/ 24 h 130"/>
                    <a:gd name="T28" fmla="*/ 63 w 101"/>
                    <a:gd name="T29" fmla="*/ 28 h 130"/>
                    <a:gd name="T30" fmla="*/ 66 w 101"/>
                    <a:gd name="T31" fmla="*/ 33 h 130"/>
                    <a:gd name="T32" fmla="*/ 69 w 101"/>
                    <a:gd name="T33" fmla="*/ 38 h 130"/>
                    <a:gd name="T34" fmla="*/ 72 w 101"/>
                    <a:gd name="T35" fmla="*/ 43 h 130"/>
                    <a:gd name="T36" fmla="*/ 74 w 101"/>
                    <a:gd name="T37" fmla="*/ 49 h 130"/>
                    <a:gd name="T38" fmla="*/ 77 w 101"/>
                    <a:gd name="T39" fmla="*/ 56 h 130"/>
                    <a:gd name="T40" fmla="*/ 79 w 101"/>
                    <a:gd name="T41" fmla="*/ 62 h 130"/>
                    <a:gd name="T42" fmla="*/ 82 w 101"/>
                    <a:gd name="T43" fmla="*/ 69 h 130"/>
                    <a:gd name="T44" fmla="*/ 84 w 101"/>
                    <a:gd name="T45" fmla="*/ 76 h 130"/>
                    <a:gd name="T46" fmla="*/ 87 w 101"/>
                    <a:gd name="T47" fmla="*/ 83 h 130"/>
                    <a:gd name="T48" fmla="*/ 91 w 101"/>
                    <a:gd name="T49" fmla="*/ 98 h 130"/>
                    <a:gd name="T50" fmla="*/ 96 w 101"/>
                    <a:gd name="T51" fmla="*/ 117 h 130"/>
                    <a:gd name="T52" fmla="*/ 92 w 101"/>
                    <a:gd name="T53" fmla="*/ 118 h 130"/>
                    <a:gd name="T54" fmla="*/ 87 w 101"/>
                    <a:gd name="T55" fmla="*/ 99 h 130"/>
                    <a:gd name="T56" fmla="*/ 83 w 101"/>
                    <a:gd name="T57" fmla="*/ 84 h 130"/>
                    <a:gd name="T58" fmla="*/ 80 w 101"/>
                    <a:gd name="T59" fmla="*/ 77 h 130"/>
                    <a:gd name="T60" fmla="*/ 78 w 101"/>
                    <a:gd name="T61" fmla="*/ 70 h 130"/>
                    <a:gd name="T62" fmla="*/ 76 w 101"/>
                    <a:gd name="T63" fmla="*/ 64 h 130"/>
                    <a:gd name="T64" fmla="*/ 73 w 101"/>
                    <a:gd name="T65" fmla="*/ 57 h 130"/>
                    <a:gd name="T66" fmla="*/ 71 w 101"/>
                    <a:gd name="T67" fmla="*/ 51 h 130"/>
                    <a:gd name="T68" fmla="*/ 68 w 101"/>
                    <a:gd name="T69" fmla="*/ 45 h 130"/>
                    <a:gd name="T70" fmla="*/ 65 w 101"/>
                    <a:gd name="T71" fmla="*/ 40 h 130"/>
                    <a:gd name="T72" fmla="*/ 63 w 101"/>
                    <a:gd name="T73" fmla="*/ 35 h 130"/>
                    <a:gd name="T74" fmla="*/ 60 w 101"/>
                    <a:gd name="T75" fmla="*/ 30 h 130"/>
                    <a:gd name="T76" fmla="*/ 57 w 101"/>
                    <a:gd name="T77" fmla="*/ 26 h 130"/>
                    <a:gd name="T78" fmla="*/ 54 w 101"/>
                    <a:gd name="T79" fmla="*/ 23 h 130"/>
                    <a:gd name="T80" fmla="*/ 51 w 101"/>
                    <a:gd name="T81" fmla="*/ 20 h 130"/>
                    <a:gd name="T82" fmla="*/ 48 w 101"/>
                    <a:gd name="T83" fmla="*/ 17 h 130"/>
                    <a:gd name="T84" fmla="*/ 44 w 101"/>
                    <a:gd name="T85" fmla="*/ 14 h 130"/>
                    <a:gd name="T86" fmla="*/ 41 w 101"/>
                    <a:gd name="T87" fmla="*/ 12 h 130"/>
                    <a:gd name="T88" fmla="*/ 38 w 101"/>
                    <a:gd name="T89" fmla="*/ 11 h 130"/>
                    <a:gd name="T90" fmla="*/ 34 w 101"/>
                    <a:gd name="T91" fmla="*/ 9 h 130"/>
                    <a:gd name="T92" fmla="*/ 31 w 101"/>
                    <a:gd name="T93" fmla="*/ 8 h 130"/>
                    <a:gd name="T94" fmla="*/ 27 w 101"/>
                    <a:gd name="T95" fmla="*/ 7 h 130"/>
                    <a:gd name="T96" fmla="*/ 23 w 101"/>
                    <a:gd name="T97" fmla="*/ 6 h 130"/>
                    <a:gd name="T98" fmla="*/ 16 w 101"/>
                    <a:gd name="T99" fmla="*/ 5 h 130"/>
                    <a:gd name="T100" fmla="*/ 8 w 101"/>
                    <a:gd name="T101" fmla="*/ 5 h 130"/>
                    <a:gd name="T102" fmla="*/ 0 w 101"/>
                    <a:gd name="T103" fmla="*/ 4 h 130"/>
                    <a:gd name="T104" fmla="*/ 0 w 101"/>
                    <a:gd name="T105" fmla="*/ 0 h 130"/>
                    <a:gd name="T106" fmla="*/ 101 w 101"/>
                    <a:gd name="T107" fmla="*/ 111 h 130"/>
                    <a:gd name="T108" fmla="*/ 98 w 101"/>
                    <a:gd name="T109" fmla="*/ 130 h 130"/>
                    <a:gd name="T110" fmla="*/ 85 w 101"/>
                    <a:gd name="T111" fmla="*/ 115 h 130"/>
                    <a:gd name="T112" fmla="*/ 101 w 101"/>
                    <a:gd name="T113" fmla="*/ 11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1" h="130">
                      <a:moveTo>
                        <a:pt x="0" y="0"/>
                      </a:moveTo>
                      <a:lnTo>
                        <a:pt x="8" y="0"/>
                      </a:lnTo>
                      <a:lnTo>
                        <a:pt x="16" y="1"/>
                      </a:lnTo>
                      <a:lnTo>
                        <a:pt x="24" y="2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43" y="9"/>
                      </a:lnTo>
                      <a:lnTo>
                        <a:pt x="47" y="11"/>
                      </a:lnTo>
                      <a:lnTo>
                        <a:pt x="50" y="13"/>
                      </a:lnTo>
                      <a:lnTo>
                        <a:pt x="54" y="16"/>
                      </a:lnTo>
                      <a:lnTo>
                        <a:pt x="57" y="20"/>
                      </a:lnTo>
                      <a:lnTo>
                        <a:pt x="60" y="24"/>
                      </a:lnTo>
                      <a:lnTo>
                        <a:pt x="63" y="28"/>
                      </a:lnTo>
                      <a:lnTo>
                        <a:pt x="66" y="33"/>
                      </a:lnTo>
                      <a:lnTo>
                        <a:pt x="69" y="38"/>
                      </a:lnTo>
                      <a:lnTo>
                        <a:pt x="72" y="43"/>
                      </a:lnTo>
                      <a:lnTo>
                        <a:pt x="74" y="49"/>
                      </a:lnTo>
                      <a:lnTo>
                        <a:pt x="77" y="56"/>
                      </a:lnTo>
                      <a:lnTo>
                        <a:pt x="79" y="62"/>
                      </a:lnTo>
                      <a:lnTo>
                        <a:pt x="82" y="69"/>
                      </a:lnTo>
                      <a:lnTo>
                        <a:pt x="84" y="76"/>
                      </a:lnTo>
                      <a:lnTo>
                        <a:pt x="87" y="83"/>
                      </a:lnTo>
                      <a:lnTo>
                        <a:pt x="91" y="98"/>
                      </a:lnTo>
                      <a:lnTo>
                        <a:pt x="96" y="117"/>
                      </a:lnTo>
                      <a:lnTo>
                        <a:pt x="92" y="118"/>
                      </a:lnTo>
                      <a:lnTo>
                        <a:pt x="87" y="99"/>
                      </a:lnTo>
                      <a:lnTo>
                        <a:pt x="83" y="84"/>
                      </a:lnTo>
                      <a:lnTo>
                        <a:pt x="80" y="77"/>
                      </a:lnTo>
                      <a:lnTo>
                        <a:pt x="78" y="70"/>
                      </a:lnTo>
                      <a:lnTo>
                        <a:pt x="76" y="64"/>
                      </a:lnTo>
                      <a:lnTo>
                        <a:pt x="73" y="57"/>
                      </a:lnTo>
                      <a:lnTo>
                        <a:pt x="71" y="51"/>
                      </a:lnTo>
                      <a:lnTo>
                        <a:pt x="68" y="45"/>
                      </a:lnTo>
                      <a:lnTo>
                        <a:pt x="65" y="40"/>
                      </a:lnTo>
                      <a:lnTo>
                        <a:pt x="63" y="35"/>
                      </a:lnTo>
                      <a:lnTo>
                        <a:pt x="60" y="30"/>
                      </a:lnTo>
                      <a:lnTo>
                        <a:pt x="57" y="26"/>
                      </a:lnTo>
                      <a:lnTo>
                        <a:pt x="54" y="23"/>
                      </a:lnTo>
                      <a:lnTo>
                        <a:pt x="51" y="20"/>
                      </a:lnTo>
                      <a:lnTo>
                        <a:pt x="48" y="17"/>
                      </a:lnTo>
                      <a:lnTo>
                        <a:pt x="44" y="14"/>
                      </a:lnTo>
                      <a:lnTo>
                        <a:pt x="41" y="12"/>
                      </a:lnTo>
                      <a:lnTo>
                        <a:pt x="38" y="11"/>
                      </a:lnTo>
                      <a:lnTo>
                        <a:pt x="34" y="9"/>
                      </a:lnTo>
                      <a:lnTo>
                        <a:pt x="31" y="8"/>
                      </a:lnTo>
                      <a:lnTo>
                        <a:pt x="27" y="7"/>
                      </a:lnTo>
                      <a:lnTo>
                        <a:pt x="23" y="6"/>
                      </a:lnTo>
                      <a:lnTo>
                        <a:pt x="16" y="5"/>
                      </a:lnTo>
                      <a:lnTo>
                        <a:pt x="8" y="5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101" y="111"/>
                      </a:moveTo>
                      <a:lnTo>
                        <a:pt x="98" y="130"/>
                      </a:lnTo>
                      <a:lnTo>
                        <a:pt x="85" y="115"/>
                      </a:lnTo>
                      <a:lnTo>
                        <a:pt x="101" y="11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Freeform 42"/>
                <p:cNvSpPr>
                  <a:spLocks noEditPoints="1"/>
                </p:cNvSpPr>
                <p:nvPr/>
              </p:nvSpPr>
              <p:spPr bwMode="auto">
                <a:xfrm>
                  <a:off x="1255" y="1972"/>
                  <a:ext cx="101" cy="130"/>
                </a:xfrm>
                <a:custGeom>
                  <a:avLst/>
                  <a:gdLst>
                    <a:gd name="T0" fmla="*/ 0 w 101"/>
                    <a:gd name="T1" fmla="*/ 0 h 130"/>
                    <a:gd name="T2" fmla="*/ 8 w 101"/>
                    <a:gd name="T3" fmla="*/ 1 h 130"/>
                    <a:gd name="T4" fmla="*/ 16 w 101"/>
                    <a:gd name="T5" fmla="*/ 1 h 130"/>
                    <a:gd name="T6" fmla="*/ 24 w 101"/>
                    <a:gd name="T7" fmla="*/ 2 h 130"/>
                    <a:gd name="T8" fmla="*/ 28 w 101"/>
                    <a:gd name="T9" fmla="*/ 3 h 130"/>
                    <a:gd name="T10" fmla="*/ 32 w 101"/>
                    <a:gd name="T11" fmla="*/ 4 h 130"/>
                    <a:gd name="T12" fmla="*/ 36 w 101"/>
                    <a:gd name="T13" fmla="*/ 5 h 130"/>
                    <a:gd name="T14" fmla="*/ 39 w 101"/>
                    <a:gd name="T15" fmla="*/ 7 h 130"/>
                    <a:gd name="T16" fmla="*/ 43 w 101"/>
                    <a:gd name="T17" fmla="*/ 9 h 130"/>
                    <a:gd name="T18" fmla="*/ 47 w 101"/>
                    <a:gd name="T19" fmla="*/ 11 h 130"/>
                    <a:gd name="T20" fmla="*/ 50 w 101"/>
                    <a:gd name="T21" fmla="*/ 14 h 130"/>
                    <a:gd name="T22" fmla="*/ 54 w 101"/>
                    <a:gd name="T23" fmla="*/ 17 h 130"/>
                    <a:gd name="T24" fmla="*/ 57 w 101"/>
                    <a:gd name="T25" fmla="*/ 20 h 130"/>
                    <a:gd name="T26" fmla="*/ 60 w 101"/>
                    <a:gd name="T27" fmla="*/ 24 h 130"/>
                    <a:gd name="T28" fmla="*/ 63 w 101"/>
                    <a:gd name="T29" fmla="*/ 28 h 130"/>
                    <a:gd name="T30" fmla="*/ 66 w 101"/>
                    <a:gd name="T31" fmla="*/ 33 h 130"/>
                    <a:gd name="T32" fmla="*/ 69 w 101"/>
                    <a:gd name="T33" fmla="*/ 38 h 130"/>
                    <a:gd name="T34" fmla="*/ 72 w 101"/>
                    <a:gd name="T35" fmla="*/ 44 h 130"/>
                    <a:gd name="T36" fmla="*/ 74 w 101"/>
                    <a:gd name="T37" fmla="*/ 50 h 130"/>
                    <a:gd name="T38" fmla="*/ 77 w 101"/>
                    <a:gd name="T39" fmla="*/ 56 h 130"/>
                    <a:gd name="T40" fmla="*/ 79 w 101"/>
                    <a:gd name="T41" fmla="*/ 62 h 130"/>
                    <a:gd name="T42" fmla="*/ 82 w 101"/>
                    <a:gd name="T43" fmla="*/ 69 h 130"/>
                    <a:gd name="T44" fmla="*/ 84 w 101"/>
                    <a:gd name="T45" fmla="*/ 76 h 130"/>
                    <a:gd name="T46" fmla="*/ 87 w 101"/>
                    <a:gd name="T47" fmla="*/ 83 h 130"/>
                    <a:gd name="T48" fmla="*/ 91 w 101"/>
                    <a:gd name="T49" fmla="*/ 98 h 130"/>
                    <a:gd name="T50" fmla="*/ 96 w 101"/>
                    <a:gd name="T51" fmla="*/ 117 h 130"/>
                    <a:gd name="T52" fmla="*/ 92 w 101"/>
                    <a:gd name="T53" fmla="*/ 118 h 130"/>
                    <a:gd name="T54" fmla="*/ 87 w 101"/>
                    <a:gd name="T55" fmla="*/ 99 h 130"/>
                    <a:gd name="T56" fmla="*/ 82 w 101"/>
                    <a:gd name="T57" fmla="*/ 85 h 130"/>
                    <a:gd name="T58" fmla="*/ 80 w 101"/>
                    <a:gd name="T59" fmla="*/ 77 h 130"/>
                    <a:gd name="T60" fmla="*/ 78 w 101"/>
                    <a:gd name="T61" fmla="*/ 71 h 130"/>
                    <a:gd name="T62" fmla="*/ 75 w 101"/>
                    <a:gd name="T63" fmla="*/ 64 h 130"/>
                    <a:gd name="T64" fmla="*/ 73 w 101"/>
                    <a:gd name="T65" fmla="*/ 57 h 130"/>
                    <a:gd name="T66" fmla="*/ 71 w 101"/>
                    <a:gd name="T67" fmla="*/ 51 h 130"/>
                    <a:gd name="T68" fmla="*/ 68 w 101"/>
                    <a:gd name="T69" fmla="*/ 46 h 130"/>
                    <a:gd name="T70" fmla="*/ 65 w 101"/>
                    <a:gd name="T71" fmla="*/ 40 h 130"/>
                    <a:gd name="T72" fmla="*/ 63 w 101"/>
                    <a:gd name="T73" fmla="*/ 35 h 130"/>
                    <a:gd name="T74" fmla="*/ 60 w 101"/>
                    <a:gd name="T75" fmla="*/ 31 h 130"/>
                    <a:gd name="T76" fmla="*/ 57 w 101"/>
                    <a:gd name="T77" fmla="*/ 27 h 130"/>
                    <a:gd name="T78" fmla="*/ 54 w 101"/>
                    <a:gd name="T79" fmla="*/ 23 h 130"/>
                    <a:gd name="T80" fmla="*/ 51 w 101"/>
                    <a:gd name="T81" fmla="*/ 20 h 130"/>
                    <a:gd name="T82" fmla="*/ 48 w 101"/>
                    <a:gd name="T83" fmla="*/ 17 h 130"/>
                    <a:gd name="T84" fmla="*/ 44 w 101"/>
                    <a:gd name="T85" fmla="*/ 15 h 130"/>
                    <a:gd name="T86" fmla="*/ 41 w 101"/>
                    <a:gd name="T87" fmla="*/ 13 h 130"/>
                    <a:gd name="T88" fmla="*/ 38 w 101"/>
                    <a:gd name="T89" fmla="*/ 11 h 130"/>
                    <a:gd name="T90" fmla="*/ 34 w 101"/>
                    <a:gd name="T91" fmla="*/ 9 h 130"/>
                    <a:gd name="T92" fmla="*/ 31 w 101"/>
                    <a:gd name="T93" fmla="*/ 8 h 130"/>
                    <a:gd name="T94" fmla="*/ 27 w 101"/>
                    <a:gd name="T95" fmla="*/ 7 h 130"/>
                    <a:gd name="T96" fmla="*/ 23 w 101"/>
                    <a:gd name="T97" fmla="*/ 6 h 130"/>
                    <a:gd name="T98" fmla="*/ 16 w 101"/>
                    <a:gd name="T99" fmla="*/ 5 h 130"/>
                    <a:gd name="T100" fmla="*/ 8 w 101"/>
                    <a:gd name="T101" fmla="*/ 5 h 130"/>
                    <a:gd name="T102" fmla="*/ 0 w 101"/>
                    <a:gd name="T103" fmla="*/ 4 h 130"/>
                    <a:gd name="T104" fmla="*/ 0 w 101"/>
                    <a:gd name="T105" fmla="*/ 0 h 130"/>
                    <a:gd name="T106" fmla="*/ 101 w 101"/>
                    <a:gd name="T107" fmla="*/ 111 h 130"/>
                    <a:gd name="T108" fmla="*/ 98 w 101"/>
                    <a:gd name="T109" fmla="*/ 130 h 130"/>
                    <a:gd name="T110" fmla="*/ 85 w 101"/>
                    <a:gd name="T111" fmla="*/ 116 h 130"/>
                    <a:gd name="T112" fmla="*/ 101 w 101"/>
                    <a:gd name="T113" fmla="*/ 111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1" h="130">
                      <a:moveTo>
                        <a:pt x="0" y="0"/>
                      </a:moveTo>
                      <a:lnTo>
                        <a:pt x="8" y="1"/>
                      </a:lnTo>
                      <a:lnTo>
                        <a:pt x="16" y="1"/>
                      </a:lnTo>
                      <a:lnTo>
                        <a:pt x="24" y="2"/>
                      </a:lnTo>
                      <a:lnTo>
                        <a:pt x="28" y="3"/>
                      </a:lnTo>
                      <a:lnTo>
                        <a:pt x="32" y="4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43" y="9"/>
                      </a:lnTo>
                      <a:lnTo>
                        <a:pt x="47" y="11"/>
                      </a:lnTo>
                      <a:lnTo>
                        <a:pt x="50" y="14"/>
                      </a:lnTo>
                      <a:lnTo>
                        <a:pt x="54" y="17"/>
                      </a:lnTo>
                      <a:lnTo>
                        <a:pt x="57" y="20"/>
                      </a:lnTo>
                      <a:lnTo>
                        <a:pt x="60" y="24"/>
                      </a:lnTo>
                      <a:lnTo>
                        <a:pt x="63" y="28"/>
                      </a:lnTo>
                      <a:lnTo>
                        <a:pt x="66" y="33"/>
                      </a:lnTo>
                      <a:lnTo>
                        <a:pt x="69" y="38"/>
                      </a:lnTo>
                      <a:lnTo>
                        <a:pt x="72" y="44"/>
                      </a:lnTo>
                      <a:lnTo>
                        <a:pt x="74" y="50"/>
                      </a:lnTo>
                      <a:lnTo>
                        <a:pt x="77" y="56"/>
                      </a:lnTo>
                      <a:lnTo>
                        <a:pt x="79" y="62"/>
                      </a:lnTo>
                      <a:lnTo>
                        <a:pt x="82" y="69"/>
                      </a:lnTo>
                      <a:lnTo>
                        <a:pt x="84" y="76"/>
                      </a:lnTo>
                      <a:lnTo>
                        <a:pt x="87" y="83"/>
                      </a:lnTo>
                      <a:lnTo>
                        <a:pt x="91" y="98"/>
                      </a:lnTo>
                      <a:lnTo>
                        <a:pt x="96" y="117"/>
                      </a:lnTo>
                      <a:lnTo>
                        <a:pt x="92" y="118"/>
                      </a:lnTo>
                      <a:lnTo>
                        <a:pt x="87" y="99"/>
                      </a:lnTo>
                      <a:lnTo>
                        <a:pt x="82" y="85"/>
                      </a:lnTo>
                      <a:lnTo>
                        <a:pt x="80" y="77"/>
                      </a:lnTo>
                      <a:lnTo>
                        <a:pt x="78" y="71"/>
                      </a:lnTo>
                      <a:lnTo>
                        <a:pt x="75" y="64"/>
                      </a:lnTo>
                      <a:lnTo>
                        <a:pt x="73" y="57"/>
                      </a:lnTo>
                      <a:lnTo>
                        <a:pt x="71" y="51"/>
                      </a:lnTo>
                      <a:lnTo>
                        <a:pt x="68" y="46"/>
                      </a:lnTo>
                      <a:lnTo>
                        <a:pt x="65" y="40"/>
                      </a:lnTo>
                      <a:lnTo>
                        <a:pt x="63" y="35"/>
                      </a:lnTo>
                      <a:lnTo>
                        <a:pt x="60" y="31"/>
                      </a:lnTo>
                      <a:lnTo>
                        <a:pt x="57" y="27"/>
                      </a:lnTo>
                      <a:lnTo>
                        <a:pt x="54" y="23"/>
                      </a:lnTo>
                      <a:lnTo>
                        <a:pt x="51" y="20"/>
                      </a:lnTo>
                      <a:lnTo>
                        <a:pt x="48" y="17"/>
                      </a:lnTo>
                      <a:lnTo>
                        <a:pt x="44" y="15"/>
                      </a:lnTo>
                      <a:lnTo>
                        <a:pt x="41" y="13"/>
                      </a:lnTo>
                      <a:lnTo>
                        <a:pt x="38" y="11"/>
                      </a:lnTo>
                      <a:lnTo>
                        <a:pt x="34" y="9"/>
                      </a:lnTo>
                      <a:lnTo>
                        <a:pt x="31" y="8"/>
                      </a:lnTo>
                      <a:lnTo>
                        <a:pt x="27" y="7"/>
                      </a:lnTo>
                      <a:lnTo>
                        <a:pt x="23" y="6"/>
                      </a:lnTo>
                      <a:lnTo>
                        <a:pt x="16" y="5"/>
                      </a:lnTo>
                      <a:lnTo>
                        <a:pt x="8" y="5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  <a:moveTo>
                        <a:pt x="101" y="111"/>
                      </a:moveTo>
                      <a:lnTo>
                        <a:pt x="98" y="130"/>
                      </a:lnTo>
                      <a:lnTo>
                        <a:pt x="85" y="116"/>
                      </a:lnTo>
                      <a:lnTo>
                        <a:pt x="101" y="11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Freeform 43"/>
                <p:cNvSpPr>
                  <a:spLocks noEditPoints="1"/>
                </p:cNvSpPr>
                <p:nvPr/>
              </p:nvSpPr>
              <p:spPr bwMode="auto">
                <a:xfrm>
                  <a:off x="1275" y="1979"/>
                  <a:ext cx="126" cy="106"/>
                </a:xfrm>
                <a:custGeom>
                  <a:avLst/>
                  <a:gdLst>
                    <a:gd name="T0" fmla="*/ 0 w 126"/>
                    <a:gd name="T1" fmla="*/ 4 h 106"/>
                    <a:gd name="T2" fmla="*/ 8 w 126"/>
                    <a:gd name="T3" fmla="*/ 2 h 106"/>
                    <a:gd name="T4" fmla="*/ 16 w 126"/>
                    <a:gd name="T5" fmla="*/ 1 h 106"/>
                    <a:gd name="T6" fmla="*/ 24 w 126"/>
                    <a:gd name="T7" fmla="*/ 0 h 106"/>
                    <a:gd name="T8" fmla="*/ 28 w 126"/>
                    <a:gd name="T9" fmla="*/ 0 h 106"/>
                    <a:gd name="T10" fmla="*/ 31 w 126"/>
                    <a:gd name="T11" fmla="*/ 0 h 106"/>
                    <a:gd name="T12" fmla="*/ 35 w 126"/>
                    <a:gd name="T13" fmla="*/ 1 h 106"/>
                    <a:gd name="T14" fmla="*/ 39 w 126"/>
                    <a:gd name="T15" fmla="*/ 1 h 106"/>
                    <a:gd name="T16" fmla="*/ 43 w 126"/>
                    <a:gd name="T17" fmla="*/ 2 h 106"/>
                    <a:gd name="T18" fmla="*/ 48 w 126"/>
                    <a:gd name="T19" fmla="*/ 3 h 106"/>
                    <a:gd name="T20" fmla="*/ 52 w 126"/>
                    <a:gd name="T21" fmla="*/ 5 h 106"/>
                    <a:gd name="T22" fmla="*/ 56 w 126"/>
                    <a:gd name="T23" fmla="*/ 7 h 106"/>
                    <a:gd name="T24" fmla="*/ 60 w 126"/>
                    <a:gd name="T25" fmla="*/ 10 h 106"/>
                    <a:gd name="T26" fmla="*/ 64 w 126"/>
                    <a:gd name="T27" fmla="*/ 13 h 106"/>
                    <a:gd name="T28" fmla="*/ 68 w 126"/>
                    <a:gd name="T29" fmla="*/ 16 h 106"/>
                    <a:gd name="T30" fmla="*/ 72 w 126"/>
                    <a:gd name="T31" fmla="*/ 20 h 106"/>
                    <a:gd name="T32" fmla="*/ 76 w 126"/>
                    <a:gd name="T33" fmla="*/ 24 h 106"/>
                    <a:gd name="T34" fmla="*/ 80 w 126"/>
                    <a:gd name="T35" fmla="*/ 29 h 106"/>
                    <a:gd name="T36" fmla="*/ 84 w 126"/>
                    <a:gd name="T37" fmla="*/ 34 h 106"/>
                    <a:gd name="T38" fmla="*/ 88 w 126"/>
                    <a:gd name="T39" fmla="*/ 39 h 106"/>
                    <a:gd name="T40" fmla="*/ 92 w 126"/>
                    <a:gd name="T41" fmla="*/ 45 h 106"/>
                    <a:gd name="T42" fmla="*/ 96 w 126"/>
                    <a:gd name="T43" fmla="*/ 51 h 106"/>
                    <a:gd name="T44" fmla="*/ 100 w 126"/>
                    <a:gd name="T45" fmla="*/ 57 h 106"/>
                    <a:gd name="T46" fmla="*/ 104 w 126"/>
                    <a:gd name="T47" fmla="*/ 64 h 106"/>
                    <a:gd name="T48" fmla="*/ 112 w 126"/>
                    <a:gd name="T49" fmla="*/ 77 h 106"/>
                    <a:gd name="T50" fmla="*/ 122 w 126"/>
                    <a:gd name="T51" fmla="*/ 94 h 106"/>
                    <a:gd name="T52" fmla="*/ 118 w 126"/>
                    <a:gd name="T53" fmla="*/ 96 h 106"/>
                    <a:gd name="T54" fmla="*/ 108 w 126"/>
                    <a:gd name="T55" fmla="*/ 79 h 106"/>
                    <a:gd name="T56" fmla="*/ 100 w 126"/>
                    <a:gd name="T57" fmla="*/ 66 h 106"/>
                    <a:gd name="T58" fmla="*/ 96 w 126"/>
                    <a:gd name="T59" fmla="*/ 60 h 106"/>
                    <a:gd name="T60" fmla="*/ 92 w 126"/>
                    <a:gd name="T61" fmla="*/ 53 h 106"/>
                    <a:gd name="T62" fmla="*/ 88 w 126"/>
                    <a:gd name="T63" fmla="*/ 48 h 106"/>
                    <a:gd name="T64" fmla="*/ 84 w 126"/>
                    <a:gd name="T65" fmla="*/ 42 h 106"/>
                    <a:gd name="T66" fmla="*/ 81 w 126"/>
                    <a:gd name="T67" fmla="*/ 37 h 106"/>
                    <a:gd name="T68" fmla="*/ 77 w 126"/>
                    <a:gd name="T69" fmla="*/ 32 h 106"/>
                    <a:gd name="T70" fmla="*/ 73 w 126"/>
                    <a:gd name="T71" fmla="*/ 27 h 106"/>
                    <a:gd name="T72" fmla="*/ 69 w 126"/>
                    <a:gd name="T73" fmla="*/ 23 h 106"/>
                    <a:gd name="T74" fmla="*/ 65 w 126"/>
                    <a:gd name="T75" fmla="*/ 19 h 106"/>
                    <a:gd name="T76" fmla="*/ 61 w 126"/>
                    <a:gd name="T77" fmla="*/ 16 h 106"/>
                    <a:gd name="T78" fmla="*/ 57 w 126"/>
                    <a:gd name="T79" fmla="*/ 13 h 106"/>
                    <a:gd name="T80" fmla="*/ 54 w 126"/>
                    <a:gd name="T81" fmla="*/ 11 h 106"/>
                    <a:gd name="T82" fmla="*/ 50 w 126"/>
                    <a:gd name="T83" fmla="*/ 9 h 106"/>
                    <a:gd name="T84" fmla="*/ 46 w 126"/>
                    <a:gd name="T85" fmla="*/ 7 h 106"/>
                    <a:gd name="T86" fmla="*/ 43 w 126"/>
                    <a:gd name="T87" fmla="*/ 6 h 106"/>
                    <a:gd name="T88" fmla="*/ 39 w 126"/>
                    <a:gd name="T89" fmla="*/ 5 h 106"/>
                    <a:gd name="T90" fmla="*/ 35 w 126"/>
                    <a:gd name="T91" fmla="*/ 5 h 106"/>
                    <a:gd name="T92" fmla="*/ 31 w 126"/>
                    <a:gd name="T93" fmla="*/ 4 h 106"/>
                    <a:gd name="T94" fmla="*/ 28 w 126"/>
                    <a:gd name="T95" fmla="*/ 4 h 106"/>
                    <a:gd name="T96" fmla="*/ 24 w 126"/>
                    <a:gd name="T97" fmla="*/ 4 h 106"/>
                    <a:gd name="T98" fmla="*/ 16 w 126"/>
                    <a:gd name="T99" fmla="*/ 5 h 106"/>
                    <a:gd name="T100" fmla="*/ 9 w 126"/>
                    <a:gd name="T101" fmla="*/ 7 h 106"/>
                    <a:gd name="T102" fmla="*/ 1 w 126"/>
                    <a:gd name="T103" fmla="*/ 8 h 106"/>
                    <a:gd name="T104" fmla="*/ 0 w 126"/>
                    <a:gd name="T105" fmla="*/ 4 h 106"/>
                    <a:gd name="T106" fmla="*/ 125 w 126"/>
                    <a:gd name="T107" fmla="*/ 87 h 106"/>
                    <a:gd name="T108" fmla="*/ 126 w 126"/>
                    <a:gd name="T109" fmla="*/ 106 h 106"/>
                    <a:gd name="T110" fmla="*/ 110 w 126"/>
                    <a:gd name="T111" fmla="*/ 95 h 106"/>
                    <a:gd name="T112" fmla="*/ 125 w 126"/>
                    <a:gd name="T113" fmla="*/ 87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6" h="106">
                      <a:moveTo>
                        <a:pt x="0" y="4"/>
                      </a:moveTo>
                      <a:lnTo>
                        <a:pt x="8" y="2"/>
                      </a:lnTo>
                      <a:lnTo>
                        <a:pt x="16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5" y="1"/>
                      </a:lnTo>
                      <a:lnTo>
                        <a:pt x="39" y="1"/>
                      </a:lnTo>
                      <a:lnTo>
                        <a:pt x="43" y="2"/>
                      </a:lnTo>
                      <a:lnTo>
                        <a:pt x="48" y="3"/>
                      </a:lnTo>
                      <a:lnTo>
                        <a:pt x="52" y="5"/>
                      </a:lnTo>
                      <a:lnTo>
                        <a:pt x="56" y="7"/>
                      </a:lnTo>
                      <a:lnTo>
                        <a:pt x="60" y="10"/>
                      </a:lnTo>
                      <a:lnTo>
                        <a:pt x="64" y="13"/>
                      </a:lnTo>
                      <a:lnTo>
                        <a:pt x="68" y="16"/>
                      </a:lnTo>
                      <a:lnTo>
                        <a:pt x="72" y="20"/>
                      </a:lnTo>
                      <a:lnTo>
                        <a:pt x="76" y="24"/>
                      </a:lnTo>
                      <a:lnTo>
                        <a:pt x="80" y="29"/>
                      </a:lnTo>
                      <a:lnTo>
                        <a:pt x="84" y="34"/>
                      </a:lnTo>
                      <a:lnTo>
                        <a:pt x="88" y="39"/>
                      </a:lnTo>
                      <a:lnTo>
                        <a:pt x="92" y="45"/>
                      </a:lnTo>
                      <a:lnTo>
                        <a:pt x="96" y="51"/>
                      </a:lnTo>
                      <a:lnTo>
                        <a:pt x="100" y="57"/>
                      </a:lnTo>
                      <a:lnTo>
                        <a:pt x="104" y="64"/>
                      </a:lnTo>
                      <a:lnTo>
                        <a:pt x="112" y="77"/>
                      </a:lnTo>
                      <a:lnTo>
                        <a:pt x="122" y="94"/>
                      </a:lnTo>
                      <a:lnTo>
                        <a:pt x="118" y="96"/>
                      </a:lnTo>
                      <a:lnTo>
                        <a:pt x="108" y="79"/>
                      </a:lnTo>
                      <a:lnTo>
                        <a:pt x="100" y="66"/>
                      </a:lnTo>
                      <a:lnTo>
                        <a:pt x="96" y="60"/>
                      </a:lnTo>
                      <a:lnTo>
                        <a:pt x="92" y="53"/>
                      </a:lnTo>
                      <a:lnTo>
                        <a:pt x="88" y="48"/>
                      </a:lnTo>
                      <a:lnTo>
                        <a:pt x="84" y="42"/>
                      </a:lnTo>
                      <a:lnTo>
                        <a:pt x="81" y="37"/>
                      </a:lnTo>
                      <a:lnTo>
                        <a:pt x="77" y="32"/>
                      </a:lnTo>
                      <a:lnTo>
                        <a:pt x="73" y="27"/>
                      </a:lnTo>
                      <a:lnTo>
                        <a:pt x="69" y="23"/>
                      </a:lnTo>
                      <a:lnTo>
                        <a:pt x="65" y="19"/>
                      </a:lnTo>
                      <a:lnTo>
                        <a:pt x="61" y="16"/>
                      </a:lnTo>
                      <a:lnTo>
                        <a:pt x="57" y="13"/>
                      </a:lnTo>
                      <a:lnTo>
                        <a:pt x="54" y="11"/>
                      </a:lnTo>
                      <a:lnTo>
                        <a:pt x="50" y="9"/>
                      </a:lnTo>
                      <a:lnTo>
                        <a:pt x="46" y="7"/>
                      </a:lnTo>
                      <a:lnTo>
                        <a:pt x="43" y="6"/>
                      </a:lnTo>
                      <a:lnTo>
                        <a:pt x="39" y="5"/>
                      </a:lnTo>
                      <a:lnTo>
                        <a:pt x="35" y="5"/>
                      </a:lnTo>
                      <a:lnTo>
                        <a:pt x="31" y="4"/>
                      </a:lnTo>
                      <a:lnTo>
                        <a:pt x="28" y="4"/>
                      </a:lnTo>
                      <a:lnTo>
                        <a:pt x="24" y="4"/>
                      </a:lnTo>
                      <a:lnTo>
                        <a:pt x="16" y="5"/>
                      </a:lnTo>
                      <a:lnTo>
                        <a:pt x="9" y="7"/>
                      </a:lnTo>
                      <a:lnTo>
                        <a:pt x="1" y="8"/>
                      </a:lnTo>
                      <a:lnTo>
                        <a:pt x="0" y="4"/>
                      </a:lnTo>
                      <a:close/>
                      <a:moveTo>
                        <a:pt x="125" y="87"/>
                      </a:moveTo>
                      <a:lnTo>
                        <a:pt x="126" y="106"/>
                      </a:lnTo>
                      <a:lnTo>
                        <a:pt x="110" y="95"/>
                      </a:lnTo>
                      <a:lnTo>
                        <a:pt x="125" y="8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588" cap="flat">
                  <a:solidFill>
                    <a:srgbClr val="0000FF"/>
                  </a:solidFill>
                  <a:prstDash val="solid"/>
                  <a:bevel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85" name="Freeform 44"/>
              <p:cNvSpPr>
                <a:spLocks noEditPoints="1"/>
              </p:cNvSpPr>
              <p:nvPr/>
            </p:nvSpPr>
            <p:spPr bwMode="auto">
              <a:xfrm>
                <a:off x="1652" y="2190"/>
                <a:ext cx="79" cy="163"/>
              </a:xfrm>
              <a:custGeom>
                <a:avLst/>
                <a:gdLst>
                  <a:gd name="T0" fmla="*/ 0 w 62"/>
                  <a:gd name="T1" fmla="*/ 118 h 120"/>
                  <a:gd name="T2" fmla="*/ 54 w 62"/>
                  <a:gd name="T3" fmla="*/ 11 h 120"/>
                  <a:gd name="T4" fmla="*/ 58 w 62"/>
                  <a:gd name="T5" fmla="*/ 13 h 120"/>
                  <a:gd name="T6" fmla="*/ 4 w 62"/>
                  <a:gd name="T7" fmla="*/ 120 h 120"/>
                  <a:gd name="T8" fmla="*/ 0 w 62"/>
                  <a:gd name="T9" fmla="*/ 118 h 120"/>
                  <a:gd name="T10" fmla="*/ 47 w 62"/>
                  <a:gd name="T11" fmla="*/ 12 h 120"/>
                  <a:gd name="T12" fmla="*/ 62 w 62"/>
                  <a:gd name="T13" fmla="*/ 0 h 120"/>
                  <a:gd name="T14" fmla="*/ 62 w 62"/>
                  <a:gd name="T15" fmla="*/ 19 h 120"/>
                  <a:gd name="T16" fmla="*/ 47 w 62"/>
                  <a:gd name="T17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20">
                    <a:moveTo>
                      <a:pt x="0" y="118"/>
                    </a:moveTo>
                    <a:lnTo>
                      <a:pt x="54" y="11"/>
                    </a:lnTo>
                    <a:lnTo>
                      <a:pt x="58" y="13"/>
                    </a:lnTo>
                    <a:lnTo>
                      <a:pt x="4" y="120"/>
                    </a:lnTo>
                    <a:lnTo>
                      <a:pt x="0" y="118"/>
                    </a:lnTo>
                    <a:close/>
                    <a:moveTo>
                      <a:pt x="47" y="12"/>
                    </a:moveTo>
                    <a:lnTo>
                      <a:pt x="62" y="0"/>
                    </a:lnTo>
                    <a:lnTo>
                      <a:pt x="62" y="19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Freeform 45"/>
              <p:cNvSpPr>
                <a:spLocks noEditPoints="1"/>
              </p:cNvSpPr>
              <p:nvPr/>
            </p:nvSpPr>
            <p:spPr bwMode="auto">
              <a:xfrm>
                <a:off x="1667" y="2204"/>
                <a:ext cx="84" cy="133"/>
              </a:xfrm>
              <a:custGeom>
                <a:avLst/>
                <a:gdLst>
                  <a:gd name="T0" fmla="*/ 0 w 66"/>
                  <a:gd name="T1" fmla="*/ 95 h 98"/>
                  <a:gd name="T2" fmla="*/ 57 w 66"/>
                  <a:gd name="T3" fmla="*/ 10 h 98"/>
                  <a:gd name="T4" fmla="*/ 61 w 66"/>
                  <a:gd name="T5" fmla="*/ 12 h 98"/>
                  <a:gd name="T6" fmla="*/ 3 w 66"/>
                  <a:gd name="T7" fmla="*/ 98 h 98"/>
                  <a:gd name="T8" fmla="*/ 0 w 66"/>
                  <a:gd name="T9" fmla="*/ 95 h 98"/>
                  <a:gd name="T10" fmla="*/ 49 w 66"/>
                  <a:gd name="T11" fmla="*/ 10 h 98"/>
                  <a:gd name="T12" fmla="*/ 66 w 66"/>
                  <a:gd name="T13" fmla="*/ 0 h 98"/>
                  <a:gd name="T14" fmla="*/ 64 w 66"/>
                  <a:gd name="T15" fmla="*/ 19 h 98"/>
                  <a:gd name="T16" fmla="*/ 49 w 66"/>
                  <a:gd name="T17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8">
                    <a:moveTo>
                      <a:pt x="0" y="95"/>
                    </a:moveTo>
                    <a:lnTo>
                      <a:pt x="57" y="10"/>
                    </a:lnTo>
                    <a:lnTo>
                      <a:pt x="61" y="12"/>
                    </a:lnTo>
                    <a:lnTo>
                      <a:pt x="3" y="98"/>
                    </a:lnTo>
                    <a:lnTo>
                      <a:pt x="0" y="95"/>
                    </a:lnTo>
                    <a:close/>
                    <a:moveTo>
                      <a:pt x="49" y="10"/>
                    </a:moveTo>
                    <a:lnTo>
                      <a:pt x="66" y="0"/>
                    </a:lnTo>
                    <a:lnTo>
                      <a:pt x="64" y="19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Freeform 46"/>
              <p:cNvSpPr>
                <a:spLocks noEditPoints="1"/>
              </p:cNvSpPr>
              <p:nvPr/>
            </p:nvSpPr>
            <p:spPr bwMode="auto">
              <a:xfrm>
                <a:off x="1685" y="2221"/>
                <a:ext cx="84" cy="132"/>
              </a:xfrm>
              <a:custGeom>
                <a:avLst/>
                <a:gdLst>
                  <a:gd name="T0" fmla="*/ 0 w 66"/>
                  <a:gd name="T1" fmla="*/ 94 h 97"/>
                  <a:gd name="T2" fmla="*/ 57 w 66"/>
                  <a:gd name="T3" fmla="*/ 9 h 97"/>
                  <a:gd name="T4" fmla="*/ 60 w 66"/>
                  <a:gd name="T5" fmla="*/ 11 h 97"/>
                  <a:gd name="T6" fmla="*/ 4 w 66"/>
                  <a:gd name="T7" fmla="*/ 97 h 97"/>
                  <a:gd name="T8" fmla="*/ 0 w 66"/>
                  <a:gd name="T9" fmla="*/ 94 h 97"/>
                  <a:gd name="T10" fmla="*/ 49 w 66"/>
                  <a:gd name="T11" fmla="*/ 9 h 97"/>
                  <a:gd name="T12" fmla="*/ 66 w 66"/>
                  <a:gd name="T13" fmla="*/ 0 h 97"/>
                  <a:gd name="T14" fmla="*/ 63 w 66"/>
                  <a:gd name="T15" fmla="*/ 18 h 97"/>
                  <a:gd name="T16" fmla="*/ 49 w 66"/>
                  <a:gd name="T17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7">
                    <a:moveTo>
                      <a:pt x="0" y="94"/>
                    </a:moveTo>
                    <a:lnTo>
                      <a:pt x="57" y="9"/>
                    </a:lnTo>
                    <a:lnTo>
                      <a:pt x="60" y="11"/>
                    </a:lnTo>
                    <a:lnTo>
                      <a:pt x="4" y="97"/>
                    </a:lnTo>
                    <a:lnTo>
                      <a:pt x="0" y="94"/>
                    </a:lnTo>
                    <a:close/>
                    <a:moveTo>
                      <a:pt x="49" y="9"/>
                    </a:moveTo>
                    <a:lnTo>
                      <a:pt x="66" y="0"/>
                    </a:lnTo>
                    <a:lnTo>
                      <a:pt x="63" y="18"/>
                    </a:ln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Freeform 47"/>
              <p:cNvSpPr>
                <a:spLocks noEditPoints="1"/>
              </p:cNvSpPr>
              <p:nvPr/>
            </p:nvSpPr>
            <p:spPr bwMode="auto">
              <a:xfrm>
                <a:off x="1692" y="2234"/>
                <a:ext cx="97" cy="119"/>
              </a:xfrm>
              <a:custGeom>
                <a:avLst/>
                <a:gdLst>
                  <a:gd name="T0" fmla="*/ 0 w 76"/>
                  <a:gd name="T1" fmla="*/ 85 h 88"/>
                  <a:gd name="T2" fmla="*/ 66 w 76"/>
                  <a:gd name="T3" fmla="*/ 8 h 88"/>
                  <a:gd name="T4" fmla="*/ 69 w 76"/>
                  <a:gd name="T5" fmla="*/ 11 h 88"/>
                  <a:gd name="T6" fmla="*/ 3 w 76"/>
                  <a:gd name="T7" fmla="*/ 88 h 88"/>
                  <a:gd name="T8" fmla="*/ 0 w 76"/>
                  <a:gd name="T9" fmla="*/ 85 h 88"/>
                  <a:gd name="T10" fmla="*/ 59 w 76"/>
                  <a:gd name="T11" fmla="*/ 8 h 88"/>
                  <a:gd name="T12" fmla="*/ 76 w 76"/>
                  <a:gd name="T13" fmla="*/ 0 h 88"/>
                  <a:gd name="T14" fmla="*/ 72 w 76"/>
                  <a:gd name="T15" fmla="*/ 19 h 88"/>
                  <a:gd name="T16" fmla="*/ 59 w 76"/>
                  <a:gd name="T1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88">
                    <a:moveTo>
                      <a:pt x="0" y="85"/>
                    </a:moveTo>
                    <a:lnTo>
                      <a:pt x="66" y="8"/>
                    </a:lnTo>
                    <a:lnTo>
                      <a:pt x="69" y="11"/>
                    </a:lnTo>
                    <a:lnTo>
                      <a:pt x="3" y="88"/>
                    </a:lnTo>
                    <a:lnTo>
                      <a:pt x="0" y="85"/>
                    </a:lnTo>
                    <a:close/>
                    <a:moveTo>
                      <a:pt x="59" y="8"/>
                    </a:moveTo>
                    <a:lnTo>
                      <a:pt x="76" y="0"/>
                    </a:lnTo>
                    <a:lnTo>
                      <a:pt x="72" y="19"/>
                    </a:lnTo>
                    <a:lnTo>
                      <a:pt x="59" y="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Line 48"/>
              <p:cNvSpPr>
                <a:spLocks noChangeShapeType="1"/>
              </p:cNvSpPr>
              <p:nvPr/>
            </p:nvSpPr>
            <p:spPr bwMode="auto">
              <a:xfrm>
                <a:off x="1736" y="2190"/>
                <a:ext cx="1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0" name="Group 49"/>
              <p:cNvGrpSpPr>
                <a:grpSpLocks/>
              </p:cNvGrpSpPr>
              <p:nvPr/>
            </p:nvGrpSpPr>
            <p:grpSpPr bwMode="auto">
              <a:xfrm>
                <a:off x="1914" y="2106"/>
                <a:ext cx="246" cy="175"/>
                <a:chOff x="1537" y="1925"/>
                <a:chExt cx="193" cy="129"/>
              </a:xfrm>
            </p:grpSpPr>
            <p:sp>
              <p:nvSpPr>
                <p:cNvPr id="133" name="Freeform 50"/>
                <p:cNvSpPr>
                  <a:spLocks/>
                </p:cNvSpPr>
                <p:nvPr/>
              </p:nvSpPr>
              <p:spPr bwMode="auto">
                <a:xfrm>
                  <a:off x="1537" y="1925"/>
                  <a:ext cx="193" cy="129"/>
                </a:xfrm>
                <a:custGeom>
                  <a:avLst/>
                  <a:gdLst>
                    <a:gd name="T0" fmla="*/ 145 w 193"/>
                    <a:gd name="T1" fmla="*/ 129 h 129"/>
                    <a:gd name="T2" fmla="*/ 145 w 193"/>
                    <a:gd name="T3" fmla="*/ 97 h 129"/>
                    <a:gd name="T4" fmla="*/ 0 w 193"/>
                    <a:gd name="T5" fmla="*/ 97 h 129"/>
                    <a:gd name="T6" fmla="*/ 0 w 193"/>
                    <a:gd name="T7" fmla="*/ 32 h 129"/>
                    <a:gd name="T8" fmla="*/ 145 w 193"/>
                    <a:gd name="T9" fmla="*/ 32 h 129"/>
                    <a:gd name="T10" fmla="*/ 145 w 193"/>
                    <a:gd name="T11" fmla="*/ 0 h 129"/>
                    <a:gd name="T12" fmla="*/ 193 w 193"/>
                    <a:gd name="T13" fmla="*/ 64 h 129"/>
                    <a:gd name="T14" fmla="*/ 145 w 193"/>
                    <a:gd name="T15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3" h="129">
                      <a:moveTo>
                        <a:pt x="145" y="129"/>
                      </a:moveTo>
                      <a:lnTo>
                        <a:pt x="145" y="97"/>
                      </a:lnTo>
                      <a:lnTo>
                        <a:pt x="0" y="97"/>
                      </a:lnTo>
                      <a:lnTo>
                        <a:pt x="0" y="32"/>
                      </a:lnTo>
                      <a:lnTo>
                        <a:pt x="145" y="32"/>
                      </a:lnTo>
                      <a:lnTo>
                        <a:pt x="145" y="0"/>
                      </a:lnTo>
                      <a:lnTo>
                        <a:pt x="193" y="64"/>
                      </a:lnTo>
                      <a:lnTo>
                        <a:pt x="145" y="12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Freeform 51"/>
                <p:cNvSpPr>
                  <a:spLocks/>
                </p:cNvSpPr>
                <p:nvPr/>
              </p:nvSpPr>
              <p:spPr bwMode="auto">
                <a:xfrm>
                  <a:off x="1537" y="1925"/>
                  <a:ext cx="193" cy="129"/>
                </a:xfrm>
                <a:custGeom>
                  <a:avLst/>
                  <a:gdLst>
                    <a:gd name="T0" fmla="*/ 145 w 193"/>
                    <a:gd name="T1" fmla="*/ 129 h 129"/>
                    <a:gd name="T2" fmla="*/ 145 w 193"/>
                    <a:gd name="T3" fmla="*/ 97 h 129"/>
                    <a:gd name="T4" fmla="*/ 0 w 193"/>
                    <a:gd name="T5" fmla="*/ 97 h 129"/>
                    <a:gd name="T6" fmla="*/ 0 w 193"/>
                    <a:gd name="T7" fmla="*/ 32 h 129"/>
                    <a:gd name="T8" fmla="*/ 145 w 193"/>
                    <a:gd name="T9" fmla="*/ 32 h 129"/>
                    <a:gd name="T10" fmla="*/ 145 w 193"/>
                    <a:gd name="T11" fmla="*/ 0 h 129"/>
                    <a:gd name="T12" fmla="*/ 193 w 193"/>
                    <a:gd name="T13" fmla="*/ 64 h 129"/>
                    <a:gd name="T14" fmla="*/ 145 w 193"/>
                    <a:gd name="T15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3" h="129">
                      <a:moveTo>
                        <a:pt x="145" y="129"/>
                      </a:moveTo>
                      <a:lnTo>
                        <a:pt x="145" y="97"/>
                      </a:lnTo>
                      <a:lnTo>
                        <a:pt x="0" y="97"/>
                      </a:lnTo>
                      <a:lnTo>
                        <a:pt x="0" y="32"/>
                      </a:lnTo>
                      <a:lnTo>
                        <a:pt x="145" y="32"/>
                      </a:lnTo>
                      <a:lnTo>
                        <a:pt x="145" y="0"/>
                      </a:lnTo>
                      <a:lnTo>
                        <a:pt x="193" y="64"/>
                      </a:lnTo>
                      <a:lnTo>
                        <a:pt x="145" y="129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05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1" name="Freeform 52"/>
              <p:cNvSpPr>
                <a:spLocks/>
              </p:cNvSpPr>
              <p:nvPr/>
            </p:nvSpPr>
            <p:spPr bwMode="auto">
              <a:xfrm>
                <a:off x="1235" y="2054"/>
                <a:ext cx="254" cy="87"/>
              </a:xfrm>
              <a:custGeom>
                <a:avLst/>
                <a:gdLst>
                  <a:gd name="T0" fmla="*/ 0 w 199"/>
                  <a:gd name="T1" fmla="*/ 36 h 64"/>
                  <a:gd name="T2" fmla="*/ 35 w 199"/>
                  <a:gd name="T3" fmla="*/ 10 h 64"/>
                  <a:gd name="T4" fmla="*/ 92 w 199"/>
                  <a:gd name="T5" fmla="*/ 3 h 64"/>
                  <a:gd name="T6" fmla="*/ 160 w 199"/>
                  <a:gd name="T7" fmla="*/ 30 h 64"/>
                  <a:gd name="T8" fmla="*/ 199 w 199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64">
                    <a:moveTo>
                      <a:pt x="0" y="36"/>
                    </a:moveTo>
                    <a:cubicBezTo>
                      <a:pt x="5" y="32"/>
                      <a:pt x="19" y="15"/>
                      <a:pt x="35" y="10"/>
                    </a:cubicBezTo>
                    <a:cubicBezTo>
                      <a:pt x="50" y="5"/>
                      <a:pt x="71" y="0"/>
                      <a:pt x="92" y="3"/>
                    </a:cubicBezTo>
                    <a:cubicBezTo>
                      <a:pt x="113" y="6"/>
                      <a:pt x="142" y="20"/>
                      <a:pt x="160" y="30"/>
                    </a:cubicBezTo>
                    <a:cubicBezTo>
                      <a:pt x="178" y="40"/>
                      <a:pt x="191" y="56"/>
                      <a:pt x="199" y="64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Freeform 53"/>
              <p:cNvSpPr>
                <a:spLocks/>
              </p:cNvSpPr>
              <p:nvPr/>
            </p:nvSpPr>
            <p:spPr bwMode="auto">
              <a:xfrm>
                <a:off x="1520" y="2136"/>
                <a:ext cx="138" cy="54"/>
              </a:xfrm>
              <a:custGeom>
                <a:avLst/>
                <a:gdLst>
                  <a:gd name="T0" fmla="*/ 0 w 108"/>
                  <a:gd name="T1" fmla="*/ 40 h 40"/>
                  <a:gd name="T2" fmla="*/ 23 w 108"/>
                  <a:gd name="T3" fmla="*/ 14 h 40"/>
                  <a:gd name="T4" fmla="*/ 56 w 108"/>
                  <a:gd name="T5" fmla="*/ 0 h 40"/>
                  <a:gd name="T6" fmla="*/ 91 w 108"/>
                  <a:gd name="T7" fmla="*/ 13 h 40"/>
                  <a:gd name="T8" fmla="*/ 108 w 108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40">
                    <a:moveTo>
                      <a:pt x="0" y="40"/>
                    </a:moveTo>
                    <a:cubicBezTo>
                      <a:pt x="4" y="36"/>
                      <a:pt x="14" y="21"/>
                      <a:pt x="23" y="14"/>
                    </a:cubicBezTo>
                    <a:cubicBezTo>
                      <a:pt x="33" y="8"/>
                      <a:pt x="45" y="1"/>
                      <a:pt x="56" y="0"/>
                    </a:cubicBezTo>
                    <a:cubicBezTo>
                      <a:pt x="68" y="0"/>
                      <a:pt x="82" y="7"/>
                      <a:pt x="91" y="13"/>
                    </a:cubicBezTo>
                    <a:cubicBezTo>
                      <a:pt x="99" y="18"/>
                      <a:pt x="104" y="30"/>
                      <a:pt x="108" y="35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Freeform 54"/>
              <p:cNvSpPr>
                <a:spLocks/>
              </p:cNvSpPr>
              <p:nvPr/>
            </p:nvSpPr>
            <p:spPr bwMode="auto">
              <a:xfrm>
                <a:off x="1407" y="2302"/>
                <a:ext cx="173" cy="66"/>
              </a:xfrm>
              <a:custGeom>
                <a:avLst/>
                <a:gdLst>
                  <a:gd name="T0" fmla="*/ 136 w 136"/>
                  <a:gd name="T1" fmla="*/ 17 h 49"/>
                  <a:gd name="T2" fmla="*/ 108 w 136"/>
                  <a:gd name="T3" fmla="*/ 40 h 49"/>
                  <a:gd name="T4" fmla="*/ 67 w 136"/>
                  <a:gd name="T5" fmla="*/ 47 h 49"/>
                  <a:gd name="T6" fmla="*/ 22 w 136"/>
                  <a:gd name="T7" fmla="*/ 27 h 49"/>
                  <a:gd name="T8" fmla="*/ 0 w 136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9">
                    <a:moveTo>
                      <a:pt x="136" y="17"/>
                    </a:moveTo>
                    <a:cubicBezTo>
                      <a:pt x="131" y="21"/>
                      <a:pt x="119" y="35"/>
                      <a:pt x="108" y="40"/>
                    </a:cubicBezTo>
                    <a:cubicBezTo>
                      <a:pt x="96" y="45"/>
                      <a:pt x="81" y="49"/>
                      <a:pt x="67" y="47"/>
                    </a:cubicBezTo>
                    <a:cubicBezTo>
                      <a:pt x="52" y="45"/>
                      <a:pt x="34" y="35"/>
                      <a:pt x="22" y="27"/>
                    </a:cubicBezTo>
                    <a:cubicBezTo>
                      <a:pt x="11" y="20"/>
                      <a:pt x="4" y="6"/>
                      <a:pt x="0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Freeform 55"/>
              <p:cNvSpPr>
                <a:spLocks/>
              </p:cNvSpPr>
              <p:nvPr/>
            </p:nvSpPr>
            <p:spPr bwMode="auto">
              <a:xfrm>
                <a:off x="1190" y="2171"/>
                <a:ext cx="169" cy="237"/>
              </a:xfrm>
              <a:custGeom>
                <a:avLst/>
                <a:gdLst>
                  <a:gd name="T0" fmla="*/ 0 w 132"/>
                  <a:gd name="T1" fmla="*/ 174 h 174"/>
                  <a:gd name="T2" fmla="*/ 36 w 132"/>
                  <a:gd name="T3" fmla="*/ 166 h 174"/>
                  <a:gd name="T4" fmla="*/ 81 w 132"/>
                  <a:gd name="T5" fmla="*/ 126 h 174"/>
                  <a:gd name="T6" fmla="*/ 118 w 132"/>
                  <a:gd name="T7" fmla="*/ 54 h 174"/>
                  <a:gd name="T8" fmla="*/ 132 w 132"/>
                  <a:gd name="T9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74">
                    <a:moveTo>
                      <a:pt x="0" y="174"/>
                    </a:moveTo>
                    <a:cubicBezTo>
                      <a:pt x="5" y="173"/>
                      <a:pt x="23" y="174"/>
                      <a:pt x="36" y="166"/>
                    </a:cubicBezTo>
                    <a:cubicBezTo>
                      <a:pt x="49" y="157"/>
                      <a:pt x="67" y="145"/>
                      <a:pt x="81" y="126"/>
                    </a:cubicBezTo>
                    <a:cubicBezTo>
                      <a:pt x="94" y="107"/>
                      <a:pt x="109" y="75"/>
                      <a:pt x="118" y="54"/>
                    </a:cubicBezTo>
                    <a:cubicBezTo>
                      <a:pt x="127" y="33"/>
                      <a:pt x="129" y="11"/>
                      <a:pt x="132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Freeform 56"/>
              <p:cNvSpPr>
                <a:spLocks noEditPoints="1"/>
              </p:cNvSpPr>
              <p:nvPr/>
            </p:nvSpPr>
            <p:spPr bwMode="auto">
              <a:xfrm>
                <a:off x="1261" y="2061"/>
                <a:ext cx="45" cy="262"/>
              </a:xfrm>
              <a:custGeom>
                <a:avLst/>
                <a:gdLst>
                  <a:gd name="T0" fmla="*/ 32 w 36"/>
                  <a:gd name="T1" fmla="*/ 193 h 193"/>
                  <a:gd name="T2" fmla="*/ 26 w 36"/>
                  <a:gd name="T3" fmla="*/ 187 h 193"/>
                  <a:gd name="T4" fmla="*/ 20 w 36"/>
                  <a:gd name="T5" fmla="*/ 181 h 193"/>
                  <a:gd name="T6" fmla="*/ 15 w 36"/>
                  <a:gd name="T7" fmla="*/ 174 h 193"/>
                  <a:gd name="T8" fmla="*/ 10 w 36"/>
                  <a:gd name="T9" fmla="*/ 167 h 193"/>
                  <a:gd name="T10" fmla="*/ 8 w 36"/>
                  <a:gd name="T11" fmla="*/ 163 h 193"/>
                  <a:gd name="T12" fmla="*/ 6 w 36"/>
                  <a:gd name="T13" fmla="*/ 159 h 193"/>
                  <a:gd name="T14" fmla="*/ 4 w 36"/>
                  <a:gd name="T15" fmla="*/ 154 h 193"/>
                  <a:gd name="T16" fmla="*/ 2 w 36"/>
                  <a:gd name="T17" fmla="*/ 150 h 193"/>
                  <a:gd name="T18" fmla="*/ 1 w 36"/>
                  <a:gd name="T19" fmla="*/ 145 h 193"/>
                  <a:gd name="T20" fmla="*/ 0 w 36"/>
                  <a:gd name="T21" fmla="*/ 140 h 193"/>
                  <a:gd name="T22" fmla="*/ 0 w 36"/>
                  <a:gd name="T23" fmla="*/ 134 h 193"/>
                  <a:gd name="T24" fmla="*/ 0 w 36"/>
                  <a:gd name="T25" fmla="*/ 128 h 193"/>
                  <a:gd name="T26" fmla="*/ 0 w 36"/>
                  <a:gd name="T27" fmla="*/ 122 h 193"/>
                  <a:gd name="T28" fmla="*/ 0 w 36"/>
                  <a:gd name="T29" fmla="*/ 115 h 193"/>
                  <a:gd name="T30" fmla="*/ 1 w 36"/>
                  <a:gd name="T31" fmla="*/ 108 h 193"/>
                  <a:gd name="T32" fmla="*/ 2 w 36"/>
                  <a:gd name="T33" fmla="*/ 101 h 193"/>
                  <a:gd name="T34" fmla="*/ 4 w 36"/>
                  <a:gd name="T35" fmla="*/ 93 h 193"/>
                  <a:gd name="T36" fmla="*/ 6 w 36"/>
                  <a:gd name="T37" fmla="*/ 85 h 193"/>
                  <a:gd name="T38" fmla="*/ 7 w 36"/>
                  <a:gd name="T39" fmla="*/ 78 h 193"/>
                  <a:gd name="T40" fmla="*/ 10 w 36"/>
                  <a:gd name="T41" fmla="*/ 69 h 193"/>
                  <a:gd name="T42" fmla="*/ 14 w 36"/>
                  <a:gd name="T43" fmla="*/ 52 h 193"/>
                  <a:gd name="T44" fmla="*/ 20 w 36"/>
                  <a:gd name="T45" fmla="*/ 35 h 193"/>
                  <a:gd name="T46" fmla="*/ 26 w 36"/>
                  <a:gd name="T47" fmla="*/ 17 h 193"/>
                  <a:gd name="T48" fmla="*/ 27 w 36"/>
                  <a:gd name="T49" fmla="*/ 11 h 193"/>
                  <a:gd name="T50" fmla="*/ 32 w 36"/>
                  <a:gd name="T51" fmla="*/ 13 h 193"/>
                  <a:gd name="T52" fmla="*/ 30 w 36"/>
                  <a:gd name="T53" fmla="*/ 18 h 193"/>
                  <a:gd name="T54" fmla="*/ 24 w 36"/>
                  <a:gd name="T55" fmla="*/ 36 h 193"/>
                  <a:gd name="T56" fmla="*/ 19 w 36"/>
                  <a:gd name="T57" fmla="*/ 54 h 193"/>
                  <a:gd name="T58" fmla="*/ 14 w 36"/>
                  <a:gd name="T59" fmla="*/ 70 h 193"/>
                  <a:gd name="T60" fmla="*/ 12 w 36"/>
                  <a:gd name="T61" fmla="*/ 78 h 193"/>
                  <a:gd name="T62" fmla="*/ 10 w 36"/>
                  <a:gd name="T63" fmla="*/ 86 h 193"/>
                  <a:gd name="T64" fmla="*/ 8 w 36"/>
                  <a:gd name="T65" fmla="*/ 94 h 193"/>
                  <a:gd name="T66" fmla="*/ 7 w 36"/>
                  <a:gd name="T67" fmla="*/ 101 h 193"/>
                  <a:gd name="T68" fmla="*/ 5 w 36"/>
                  <a:gd name="T69" fmla="*/ 109 h 193"/>
                  <a:gd name="T70" fmla="*/ 4 w 36"/>
                  <a:gd name="T71" fmla="*/ 115 h 193"/>
                  <a:gd name="T72" fmla="*/ 4 w 36"/>
                  <a:gd name="T73" fmla="*/ 122 h 193"/>
                  <a:gd name="T74" fmla="*/ 4 w 36"/>
                  <a:gd name="T75" fmla="*/ 128 h 193"/>
                  <a:gd name="T76" fmla="*/ 4 w 36"/>
                  <a:gd name="T77" fmla="*/ 134 h 193"/>
                  <a:gd name="T78" fmla="*/ 4 w 36"/>
                  <a:gd name="T79" fmla="*/ 139 h 193"/>
                  <a:gd name="T80" fmla="*/ 5 w 36"/>
                  <a:gd name="T81" fmla="*/ 144 h 193"/>
                  <a:gd name="T82" fmla="*/ 6 w 36"/>
                  <a:gd name="T83" fmla="*/ 148 h 193"/>
                  <a:gd name="T84" fmla="*/ 8 w 36"/>
                  <a:gd name="T85" fmla="*/ 153 h 193"/>
                  <a:gd name="T86" fmla="*/ 10 w 36"/>
                  <a:gd name="T87" fmla="*/ 157 h 193"/>
                  <a:gd name="T88" fmla="*/ 11 w 36"/>
                  <a:gd name="T89" fmla="*/ 161 h 193"/>
                  <a:gd name="T90" fmla="*/ 13 w 36"/>
                  <a:gd name="T91" fmla="*/ 165 h 193"/>
                  <a:gd name="T92" fmla="*/ 18 w 36"/>
                  <a:gd name="T93" fmla="*/ 172 h 193"/>
                  <a:gd name="T94" fmla="*/ 23 w 36"/>
                  <a:gd name="T95" fmla="*/ 178 h 193"/>
                  <a:gd name="T96" fmla="*/ 29 w 36"/>
                  <a:gd name="T97" fmla="*/ 184 h 193"/>
                  <a:gd name="T98" fmla="*/ 35 w 36"/>
                  <a:gd name="T99" fmla="*/ 190 h 193"/>
                  <a:gd name="T100" fmla="*/ 32 w 36"/>
                  <a:gd name="T101" fmla="*/ 193 h 193"/>
                  <a:gd name="T102" fmla="*/ 20 w 36"/>
                  <a:gd name="T103" fmla="*/ 13 h 193"/>
                  <a:gd name="T104" fmla="*/ 34 w 36"/>
                  <a:gd name="T105" fmla="*/ 0 h 193"/>
                  <a:gd name="T106" fmla="*/ 36 w 36"/>
                  <a:gd name="T107" fmla="*/ 19 h 193"/>
                  <a:gd name="T108" fmla="*/ 20 w 36"/>
                  <a:gd name="T109" fmla="*/ 1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193">
                    <a:moveTo>
                      <a:pt x="32" y="193"/>
                    </a:moveTo>
                    <a:lnTo>
                      <a:pt x="26" y="187"/>
                    </a:lnTo>
                    <a:lnTo>
                      <a:pt x="20" y="181"/>
                    </a:lnTo>
                    <a:lnTo>
                      <a:pt x="15" y="174"/>
                    </a:lnTo>
                    <a:lnTo>
                      <a:pt x="10" y="167"/>
                    </a:lnTo>
                    <a:lnTo>
                      <a:pt x="8" y="163"/>
                    </a:lnTo>
                    <a:lnTo>
                      <a:pt x="6" y="159"/>
                    </a:lnTo>
                    <a:lnTo>
                      <a:pt x="4" y="154"/>
                    </a:lnTo>
                    <a:lnTo>
                      <a:pt x="2" y="150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0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1" y="108"/>
                    </a:lnTo>
                    <a:lnTo>
                      <a:pt x="2" y="101"/>
                    </a:lnTo>
                    <a:lnTo>
                      <a:pt x="4" y="93"/>
                    </a:lnTo>
                    <a:lnTo>
                      <a:pt x="6" y="85"/>
                    </a:lnTo>
                    <a:lnTo>
                      <a:pt x="7" y="78"/>
                    </a:lnTo>
                    <a:lnTo>
                      <a:pt x="10" y="69"/>
                    </a:lnTo>
                    <a:lnTo>
                      <a:pt x="14" y="52"/>
                    </a:lnTo>
                    <a:lnTo>
                      <a:pt x="20" y="35"/>
                    </a:lnTo>
                    <a:lnTo>
                      <a:pt x="26" y="17"/>
                    </a:lnTo>
                    <a:lnTo>
                      <a:pt x="27" y="11"/>
                    </a:lnTo>
                    <a:lnTo>
                      <a:pt x="32" y="13"/>
                    </a:lnTo>
                    <a:lnTo>
                      <a:pt x="30" y="18"/>
                    </a:lnTo>
                    <a:lnTo>
                      <a:pt x="24" y="36"/>
                    </a:lnTo>
                    <a:lnTo>
                      <a:pt x="19" y="54"/>
                    </a:lnTo>
                    <a:lnTo>
                      <a:pt x="14" y="70"/>
                    </a:lnTo>
                    <a:lnTo>
                      <a:pt x="12" y="78"/>
                    </a:lnTo>
                    <a:lnTo>
                      <a:pt x="10" y="86"/>
                    </a:lnTo>
                    <a:lnTo>
                      <a:pt x="8" y="94"/>
                    </a:lnTo>
                    <a:lnTo>
                      <a:pt x="7" y="101"/>
                    </a:lnTo>
                    <a:lnTo>
                      <a:pt x="5" y="109"/>
                    </a:lnTo>
                    <a:lnTo>
                      <a:pt x="4" y="115"/>
                    </a:lnTo>
                    <a:lnTo>
                      <a:pt x="4" y="122"/>
                    </a:lnTo>
                    <a:lnTo>
                      <a:pt x="4" y="128"/>
                    </a:lnTo>
                    <a:lnTo>
                      <a:pt x="4" y="134"/>
                    </a:lnTo>
                    <a:lnTo>
                      <a:pt x="4" y="139"/>
                    </a:lnTo>
                    <a:lnTo>
                      <a:pt x="5" y="144"/>
                    </a:lnTo>
                    <a:lnTo>
                      <a:pt x="6" y="148"/>
                    </a:lnTo>
                    <a:lnTo>
                      <a:pt x="8" y="153"/>
                    </a:lnTo>
                    <a:lnTo>
                      <a:pt x="10" y="157"/>
                    </a:lnTo>
                    <a:lnTo>
                      <a:pt x="11" y="161"/>
                    </a:lnTo>
                    <a:lnTo>
                      <a:pt x="13" y="165"/>
                    </a:lnTo>
                    <a:lnTo>
                      <a:pt x="18" y="172"/>
                    </a:lnTo>
                    <a:lnTo>
                      <a:pt x="23" y="178"/>
                    </a:lnTo>
                    <a:lnTo>
                      <a:pt x="29" y="184"/>
                    </a:lnTo>
                    <a:lnTo>
                      <a:pt x="35" y="190"/>
                    </a:lnTo>
                    <a:lnTo>
                      <a:pt x="32" y="193"/>
                    </a:lnTo>
                    <a:close/>
                    <a:moveTo>
                      <a:pt x="20" y="13"/>
                    </a:moveTo>
                    <a:lnTo>
                      <a:pt x="34" y="0"/>
                    </a:lnTo>
                    <a:lnTo>
                      <a:pt x="36" y="19"/>
                    </a:lnTo>
                    <a:lnTo>
                      <a:pt x="20" y="13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Freeform 57"/>
              <p:cNvSpPr>
                <a:spLocks noEditPoints="1"/>
              </p:cNvSpPr>
              <p:nvPr/>
            </p:nvSpPr>
            <p:spPr bwMode="auto">
              <a:xfrm>
                <a:off x="1333" y="2051"/>
                <a:ext cx="128" cy="306"/>
              </a:xfrm>
              <a:custGeom>
                <a:avLst/>
                <a:gdLst>
                  <a:gd name="T0" fmla="*/ 1 w 100"/>
                  <a:gd name="T1" fmla="*/ 0 h 225"/>
                  <a:gd name="T2" fmla="*/ 13 w 100"/>
                  <a:gd name="T3" fmla="*/ 3 h 225"/>
                  <a:gd name="T4" fmla="*/ 26 w 100"/>
                  <a:gd name="T5" fmla="*/ 6 h 225"/>
                  <a:gd name="T6" fmla="*/ 32 w 100"/>
                  <a:gd name="T7" fmla="*/ 8 h 225"/>
                  <a:gd name="T8" fmla="*/ 38 w 100"/>
                  <a:gd name="T9" fmla="*/ 10 h 225"/>
                  <a:gd name="T10" fmla="*/ 44 w 100"/>
                  <a:gd name="T11" fmla="*/ 13 h 225"/>
                  <a:gd name="T12" fmla="*/ 50 w 100"/>
                  <a:gd name="T13" fmla="*/ 16 h 225"/>
                  <a:gd name="T14" fmla="*/ 55 w 100"/>
                  <a:gd name="T15" fmla="*/ 19 h 225"/>
                  <a:gd name="T16" fmla="*/ 60 w 100"/>
                  <a:gd name="T17" fmla="*/ 22 h 225"/>
                  <a:gd name="T18" fmla="*/ 65 w 100"/>
                  <a:gd name="T19" fmla="*/ 26 h 225"/>
                  <a:gd name="T20" fmla="*/ 70 w 100"/>
                  <a:gd name="T21" fmla="*/ 31 h 225"/>
                  <a:gd name="T22" fmla="*/ 74 w 100"/>
                  <a:gd name="T23" fmla="*/ 36 h 225"/>
                  <a:gd name="T24" fmla="*/ 78 w 100"/>
                  <a:gd name="T25" fmla="*/ 41 h 225"/>
                  <a:gd name="T26" fmla="*/ 82 w 100"/>
                  <a:gd name="T27" fmla="*/ 47 h 225"/>
                  <a:gd name="T28" fmla="*/ 85 w 100"/>
                  <a:gd name="T29" fmla="*/ 54 h 225"/>
                  <a:gd name="T30" fmla="*/ 88 w 100"/>
                  <a:gd name="T31" fmla="*/ 62 h 225"/>
                  <a:gd name="T32" fmla="*/ 90 w 100"/>
                  <a:gd name="T33" fmla="*/ 70 h 225"/>
                  <a:gd name="T34" fmla="*/ 92 w 100"/>
                  <a:gd name="T35" fmla="*/ 79 h 225"/>
                  <a:gd name="T36" fmla="*/ 93 w 100"/>
                  <a:gd name="T37" fmla="*/ 88 h 225"/>
                  <a:gd name="T38" fmla="*/ 94 w 100"/>
                  <a:gd name="T39" fmla="*/ 98 h 225"/>
                  <a:gd name="T40" fmla="*/ 95 w 100"/>
                  <a:gd name="T41" fmla="*/ 108 h 225"/>
                  <a:gd name="T42" fmla="*/ 96 w 100"/>
                  <a:gd name="T43" fmla="*/ 118 h 225"/>
                  <a:gd name="T44" fmla="*/ 96 w 100"/>
                  <a:gd name="T45" fmla="*/ 129 h 225"/>
                  <a:gd name="T46" fmla="*/ 96 w 100"/>
                  <a:gd name="T47" fmla="*/ 141 h 225"/>
                  <a:gd name="T48" fmla="*/ 96 w 100"/>
                  <a:gd name="T49" fmla="*/ 152 h 225"/>
                  <a:gd name="T50" fmla="*/ 96 w 100"/>
                  <a:gd name="T51" fmla="*/ 164 h 225"/>
                  <a:gd name="T52" fmla="*/ 96 w 100"/>
                  <a:gd name="T53" fmla="*/ 176 h 225"/>
                  <a:gd name="T54" fmla="*/ 95 w 100"/>
                  <a:gd name="T55" fmla="*/ 200 h 225"/>
                  <a:gd name="T56" fmla="*/ 94 w 100"/>
                  <a:gd name="T57" fmla="*/ 213 h 225"/>
                  <a:gd name="T58" fmla="*/ 89 w 100"/>
                  <a:gd name="T59" fmla="*/ 212 h 225"/>
                  <a:gd name="T60" fmla="*/ 89 w 100"/>
                  <a:gd name="T61" fmla="*/ 200 h 225"/>
                  <a:gd name="T62" fmla="*/ 90 w 100"/>
                  <a:gd name="T63" fmla="*/ 176 h 225"/>
                  <a:gd name="T64" fmla="*/ 91 w 100"/>
                  <a:gd name="T65" fmla="*/ 164 h 225"/>
                  <a:gd name="T66" fmla="*/ 91 w 100"/>
                  <a:gd name="T67" fmla="*/ 152 h 225"/>
                  <a:gd name="T68" fmla="*/ 91 w 100"/>
                  <a:gd name="T69" fmla="*/ 141 h 225"/>
                  <a:gd name="T70" fmla="*/ 91 w 100"/>
                  <a:gd name="T71" fmla="*/ 129 h 225"/>
                  <a:gd name="T72" fmla="*/ 91 w 100"/>
                  <a:gd name="T73" fmla="*/ 119 h 225"/>
                  <a:gd name="T74" fmla="*/ 90 w 100"/>
                  <a:gd name="T75" fmla="*/ 108 h 225"/>
                  <a:gd name="T76" fmla="*/ 89 w 100"/>
                  <a:gd name="T77" fmla="*/ 98 h 225"/>
                  <a:gd name="T78" fmla="*/ 88 w 100"/>
                  <a:gd name="T79" fmla="*/ 89 h 225"/>
                  <a:gd name="T80" fmla="*/ 87 w 100"/>
                  <a:gd name="T81" fmla="*/ 80 h 225"/>
                  <a:gd name="T82" fmla="*/ 85 w 100"/>
                  <a:gd name="T83" fmla="*/ 71 h 225"/>
                  <a:gd name="T84" fmla="*/ 83 w 100"/>
                  <a:gd name="T85" fmla="*/ 64 h 225"/>
                  <a:gd name="T86" fmla="*/ 80 w 100"/>
                  <a:gd name="T87" fmla="*/ 57 h 225"/>
                  <a:gd name="T88" fmla="*/ 77 w 100"/>
                  <a:gd name="T89" fmla="*/ 50 h 225"/>
                  <a:gd name="T90" fmla="*/ 74 w 100"/>
                  <a:gd name="T91" fmla="*/ 44 h 225"/>
                  <a:gd name="T92" fmla="*/ 70 w 100"/>
                  <a:gd name="T93" fmla="*/ 39 h 225"/>
                  <a:gd name="T94" fmla="*/ 66 w 100"/>
                  <a:gd name="T95" fmla="*/ 34 h 225"/>
                  <a:gd name="T96" fmla="*/ 62 w 100"/>
                  <a:gd name="T97" fmla="*/ 30 h 225"/>
                  <a:gd name="T98" fmla="*/ 57 w 100"/>
                  <a:gd name="T99" fmla="*/ 27 h 225"/>
                  <a:gd name="T100" fmla="*/ 52 w 100"/>
                  <a:gd name="T101" fmla="*/ 23 h 225"/>
                  <a:gd name="T102" fmla="*/ 47 w 100"/>
                  <a:gd name="T103" fmla="*/ 20 h 225"/>
                  <a:gd name="T104" fmla="*/ 42 w 100"/>
                  <a:gd name="T105" fmla="*/ 18 h 225"/>
                  <a:gd name="T106" fmla="*/ 36 w 100"/>
                  <a:gd name="T107" fmla="*/ 15 h 225"/>
                  <a:gd name="T108" fmla="*/ 30 w 100"/>
                  <a:gd name="T109" fmla="*/ 13 h 225"/>
                  <a:gd name="T110" fmla="*/ 25 w 100"/>
                  <a:gd name="T111" fmla="*/ 11 h 225"/>
                  <a:gd name="T112" fmla="*/ 12 w 100"/>
                  <a:gd name="T113" fmla="*/ 8 h 225"/>
                  <a:gd name="T114" fmla="*/ 0 w 100"/>
                  <a:gd name="T115" fmla="*/ 5 h 225"/>
                  <a:gd name="T116" fmla="*/ 1 w 100"/>
                  <a:gd name="T117" fmla="*/ 0 h 225"/>
                  <a:gd name="T118" fmla="*/ 100 w 100"/>
                  <a:gd name="T119" fmla="*/ 209 h 225"/>
                  <a:gd name="T120" fmla="*/ 91 w 100"/>
                  <a:gd name="T121" fmla="*/ 225 h 225"/>
                  <a:gd name="T122" fmla="*/ 83 w 100"/>
                  <a:gd name="T123" fmla="*/ 208 h 225"/>
                  <a:gd name="T124" fmla="*/ 100 w 100"/>
                  <a:gd name="T125" fmla="*/ 209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0" h="225">
                    <a:moveTo>
                      <a:pt x="1" y="0"/>
                    </a:moveTo>
                    <a:lnTo>
                      <a:pt x="13" y="3"/>
                    </a:lnTo>
                    <a:lnTo>
                      <a:pt x="26" y="6"/>
                    </a:lnTo>
                    <a:lnTo>
                      <a:pt x="32" y="8"/>
                    </a:lnTo>
                    <a:lnTo>
                      <a:pt x="38" y="10"/>
                    </a:lnTo>
                    <a:lnTo>
                      <a:pt x="44" y="13"/>
                    </a:lnTo>
                    <a:lnTo>
                      <a:pt x="50" y="16"/>
                    </a:lnTo>
                    <a:lnTo>
                      <a:pt x="55" y="19"/>
                    </a:lnTo>
                    <a:lnTo>
                      <a:pt x="60" y="22"/>
                    </a:lnTo>
                    <a:lnTo>
                      <a:pt x="65" y="26"/>
                    </a:lnTo>
                    <a:lnTo>
                      <a:pt x="70" y="31"/>
                    </a:lnTo>
                    <a:lnTo>
                      <a:pt x="74" y="36"/>
                    </a:lnTo>
                    <a:lnTo>
                      <a:pt x="78" y="41"/>
                    </a:lnTo>
                    <a:lnTo>
                      <a:pt x="82" y="47"/>
                    </a:lnTo>
                    <a:lnTo>
                      <a:pt x="85" y="54"/>
                    </a:lnTo>
                    <a:lnTo>
                      <a:pt x="88" y="62"/>
                    </a:lnTo>
                    <a:lnTo>
                      <a:pt x="90" y="70"/>
                    </a:lnTo>
                    <a:lnTo>
                      <a:pt x="92" y="79"/>
                    </a:lnTo>
                    <a:lnTo>
                      <a:pt x="93" y="88"/>
                    </a:lnTo>
                    <a:lnTo>
                      <a:pt x="94" y="98"/>
                    </a:lnTo>
                    <a:lnTo>
                      <a:pt x="95" y="108"/>
                    </a:lnTo>
                    <a:lnTo>
                      <a:pt x="96" y="118"/>
                    </a:lnTo>
                    <a:lnTo>
                      <a:pt x="96" y="129"/>
                    </a:lnTo>
                    <a:lnTo>
                      <a:pt x="96" y="141"/>
                    </a:lnTo>
                    <a:lnTo>
                      <a:pt x="96" y="152"/>
                    </a:lnTo>
                    <a:lnTo>
                      <a:pt x="96" y="164"/>
                    </a:lnTo>
                    <a:lnTo>
                      <a:pt x="96" y="176"/>
                    </a:lnTo>
                    <a:lnTo>
                      <a:pt x="95" y="200"/>
                    </a:lnTo>
                    <a:lnTo>
                      <a:pt x="94" y="213"/>
                    </a:lnTo>
                    <a:lnTo>
                      <a:pt x="89" y="212"/>
                    </a:lnTo>
                    <a:lnTo>
                      <a:pt x="89" y="200"/>
                    </a:lnTo>
                    <a:lnTo>
                      <a:pt x="90" y="176"/>
                    </a:lnTo>
                    <a:lnTo>
                      <a:pt x="91" y="164"/>
                    </a:lnTo>
                    <a:lnTo>
                      <a:pt x="91" y="152"/>
                    </a:lnTo>
                    <a:lnTo>
                      <a:pt x="91" y="141"/>
                    </a:lnTo>
                    <a:lnTo>
                      <a:pt x="91" y="129"/>
                    </a:lnTo>
                    <a:lnTo>
                      <a:pt x="91" y="119"/>
                    </a:lnTo>
                    <a:lnTo>
                      <a:pt x="90" y="108"/>
                    </a:lnTo>
                    <a:lnTo>
                      <a:pt x="89" y="98"/>
                    </a:lnTo>
                    <a:lnTo>
                      <a:pt x="88" y="89"/>
                    </a:lnTo>
                    <a:lnTo>
                      <a:pt x="87" y="80"/>
                    </a:lnTo>
                    <a:lnTo>
                      <a:pt x="85" y="71"/>
                    </a:lnTo>
                    <a:lnTo>
                      <a:pt x="83" y="64"/>
                    </a:lnTo>
                    <a:lnTo>
                      <a:pt x="80" y="57"/>
                    </a:lnTo>
                    <a:lnTo>
                      <a:pt x="77" y="50"/>
                    </a:lnTo>
                    <a:lnTo>
                      <a:pt x="74" y="44"/>
                    </a:lnTo>
                    <a:lnTo>
                      <a:pt x="70" y="39"/>
                    </a:lnTo>
                    <a:lnTo>
                      <a:pt x="66" y="34"/>
                    </a:lnTo>
                    <a:lnTo>
                      <a:pt x="62" y="30"/>
                    </a:lnTo>
                    <a:lnTo>
                      <a:pt x="57" y="27"/>
                    </a:lnTo>
                    <a:lnTo>
                      <a:pt x="52" y="23"/>
                    </a:lnTo>
                    <a:lnTo>
                      <a:pt x="47" y="20"/>
                    </a:lnTo>
                    <a:lnTo>
                      <a:pt x="42" y="18"/>
                    </a:lnTo>
                    <a:lnTo>
                      <a:pt x="36" y="15"/>
                    </a:lnTo>
                    <a:lnTo>
                      <a:pt x="30" y="13"/>
                    </a:lnTo>
                    <a:lnTo>
                      <a:pt x="25" y="11"/>
                    </a:lnTo>
                    <a:lnTo>
                      <a:pt x="12" y="8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  <a:moveTo>
                      <a:pt x="100" y="209"/>
                    </a:moveTo>
                    <a:lnTo>
                      <a:pt x="91" y="225"/>
                    </a:lnTo>
                    <a:lnTo>
                      <a:pt x="83" y="208"/>
                    </a:lnTo>
                    <a:lnTo>
                      <a:pt x="100" y="209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Freeform 58"/>
              <p:cNvSpPr>
                <a:spLocks noEditPoints="1"/>
              </p:cNvSpPr>
              <p:nvPr/>
            </p:nvSpPr>
            <p:spPr bwMode="auto">
              <a:xfrm>
                <a:off x="1611" y="2152"/>
                <a:ext cx="99" cy="197"/>
              </a:xfrm>
              <a:custGeom>
                <a:avLst/>
                <a:gdLst>
                  <a:gd name="T0" fmla="*/ 1 w 78"/>
                  <a:gd name="T1" fmla="*/ 0 h 145"/>
                  <a:gd name="T2" fmla="*/ 8 w 78"/>
                  <a:gd name="T3" fmla="*/ 2 h 145"/>
                  <a:gd name="T4" fmla="*/ 16 w 78"/>
                  <a:gd name="T5" fmla="*/ 4 h 145"/>
                  <a:gd name="T6" fmla="*/ 23 w 78"/>
                  <a:gd name="T7" fmla="*/ 6 h 145"/>
                  <a:gd name="T8" fmla="*/ 27 w 78"/>
                  <a:gd name="T9" fmla="*/ 8 h 145"/>
                  <a:gd name="T10" fmla="*/ 30 w 78"/>
                  <a:gd name="T11" fmla="*/ 10 h 145"/>
                  <a:gd name="T12" fmla="*/ 34 w 78"/>
                  <a:gd name="T13" fmla="*/ 12 h 145"/>
                  <a:gd name="T14" fmla="*/ 37 w 78"/>
                  <a:gd name="T15" fmla="*/ 14 h 145"/>
                  <a:gd name="T16" fmla="*/ 40 w 78"/>
                  <a:gd name="T17" fmla="*/ 16 h 145"/>
                  <a:gd name="T18" fmla="*/ 44 w 78"/>
                  <a:gd name="T19" fmla="*/ 19 h 145"/>
                  <a:gd name="T20" fmla="*/ 46 w 78"/>
                  <a:gd name="T21" fmla="*/ 23 h 145"/>
                  <a:gd name="T22" fmla="*/ 49 w 78"/>
                  <a:gd name="T23" fmla="*/ 26 h 145"/>
                  <a:gd name="T24" fmla="*/ 52 w 78"/>
                  <a:gd name="T25" fmla="*/ 30 h 145"/>
                  <a:gd name="T26" fmla="*/ 54 w 78"/>
                  <a:gd name="T27" fmla="*/ 35 h 145"/>
                  <a:gd name="T28" fmla="*/ 56 w 78"/>
                  <a:gd name="T29" fmla="*/ 39 h 145"/>
                  <a:gd name="T30" fmla="*/ 58 w 78"/>
                  <a:gd name="T31" fmla="*/ 45 h 145"/>
                  <a:gd name="T32" fmla="*/ 60 w 78"/>
                  <a:gd name="T33" fmla="*/ 50 h 145"/>
                  <a:gd name="T34" fmla="*/ 62 w 78"/>
                  <a:gd name="T35" fmla="*/ 56 h 145"/>
                  <a:gd name="T36" fmla="*/ 63 w 78"/>
                  <a:gd name="T37" fmla="*/ 63 h 145"/>
                  <a:gd name="T38" fmla="*/ 65 w 78"/>
                  <a:gd name="T39" fmla="*/ 69 h 145"/>
                  <a:gd name="T40" fmla="*/ 66 w 78"/>
                  <a:gd name="T41" fmla="*/ 76 h 145"/>
                  <a:gd name="T42" fmla="*/ 67 w 78"/>
                  <a:gd name="T43" fmla="*/ 83 h 145"/>
                  <a:gd name="T44" fmla="*/ 68 w 78"/>
                  <a:gd name="T45" fmla="*/ 90 h 145"/>
                  <a:gd name="T46" fmla="*/ 69 w 78"/>
                  <a:gd name="T47" fmla="*/ 98 h 145"/>
                  <a:gd name="T48" fmla="*/ 71 w 78"/>
                  <a:gd name="T49" fmla="*/ 113 h 145"/>
                  <a:gd name="T50" fmla="*/ 72 w 78"/>
                  <a:gd name="T51" fmla="*/ 133 h 145"/>
                  <a:gd name="T52" fmla="*/ 68 w 78"/>
                  <a:gd name="T53" fmla="*/ 133 h 145"/>
                  <a:gd name="T54" fmla="*/ 66 w 78"/>
                  <a:gd name="T55" fmla="*/ 114 h 145"/>
                  <a:gd name="T56" fmla="*/ 65 w 78"/>
                  <a:gd name="T57" fmla="*/ 98 h 145"/>
                  <a:gd name="T58" fmla="*/ 64 w 78"/>
                  <a:gd name="T59" fmla="*/ 91 h 145"/>
                  <a:gd name="T60" fmla="*/ 63 w 78"/>
                  <a:gd name="T61" fmla="*/ 84 h 145"/>
                  <a:gd name="T62" fmla="*/ 62 w 78"/>
                  <a:gd name="T63" fmla="*/ 77 h 145"/>
                  <a:gd name="T64" fmla="*/ 61 w 78"/>
                  <a:gd name="T65" fmla="*/ 70 h 145"/>
                  <a:gd name="T66" fmla="*/ 59 w 78"/>
                  <a:gd name="T67" fmla="*/ 64 h 145"/>
                  <a:gd name="T68" fmla="*/ 58 w 78"/>
                  <a:gd name="T69" fmla="*/ 57 h 145"/>
                  <a:gd name="T70" fmla="*/ 56 w 78"/>
                  <a:gd name="T71" fmla="*/ 52 h 145"/>
                  <a:gd name="T72" fmla="*/ 54 w 78"/>
                  <a:gd name="T73" fmla="*/ 46 h 145"/>
                  <a:gd name="T74" fmla="*/ 53 w 78"/>
                  <a:gd name="T75" fmla="*/ 41 h 145"/>
                  <a:gd name="T76" fmla="*/ 51 w 78"/>
                  <a:gd name="T77" fmla="*/ 37 h 145"/>
                  <a:gd name="T78" fmla="*/ 48 w 78"/>
                  <a:gd name="T79" fmla="*/ 32 h 145"/>
                  <a:gd name="T80" fmla="*/ 46 w 78"/>
                  <a:gd name="T81" fmla="*/ 29 h 145"/>
                  <a:gd name="T82" fmla="*/ 43 w 78"/>
                  <a:gd name="T83" fmla="*/ 25 h 145"/>
                  <a:gd name="T84" fmla="*/ 41 w 78"/>
                  <a:gd name="T85" fmla="*/ 22 h 145"/>
                  <a:gd name="T86" fmla="*/ 38 w 78"/>
                  <a:gd name="T87" fmla="*/ 20 h 145"/>
                  <a:gd name="T88" fmla="*/ 35 w 78"/>
                  <a:gd name="T89" fmla="*/ 17 h 145"/>
                  <a:gd name="T90" fmla="*/ 32 w 78"/>
                  <a:gd name="T91" fmla="*/ 15 h 145"/>
                  <a:gd name="T92" fmla="*/ 28 w 78"/>
                  <a:gd name="T93" fmla="*/ 13 h 145"/>
                  <a:gd name="T94" fmla="*/ 25 w 78"/>
                  <a:gd name="T95" fmla="*/ 12 h 145"/>
                  <a:gd name="T96" fmla="*/ 22 w 78"/>
                  <a:gd name="T97" fmla="*/ 10 h 145"/>
                  <a:gd name="T98" fmla="*/ 15 w 78"/>
                  <a:gd name="T99" fmla="*/ 8 h 145"/>
                  <a:gd name="T100" fmla="*/ 7 w 78"/>
                  <a:gd name="T101" fmla="*/ 6 h 145"/>
                  <a:gd name="T102" fmla="*/ 0 w 78"/>
                  <a:gd name="T103" fmla="*/ 4 h 145"/>
                  <a:gd name="T104" fmla="*/ 1 w 78"/>
                  <a:gd name="T105" fmla="*/ 0 h 145"/>
                  <a:gd name="T106" fmla="*/ 78 w 78"/>
                  <a:gd name="T107" fmla="*/ 128 h 145"/>
                  <a:gd name="T108" fmla="*/ 71 w 78"/>
                  <a:gd name="T109" fmla="*/ 145 h 145"/>
                  <a:gd name="T110" fmla="*/ 61 w 78"/>
                  <a:gd name="T111" fmla="*/ 129 h 145"/>
                  <a:gd name="T112" fmla="*/ 78 w 78"/>
                  <a:gd name="T113" fmla="*/ 12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" h="145">
                    <a:moveTo>
                      <a:pt x="1" y="0"/>
                    </a:moveTo>
                    <a:lnTo>
                      <a:pt x="8" y="2"/>
                    </a:lnTo>
                    <a:lnTo>
                      <a:pt x="16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0" y="10"/>
                    </a:lnTo>
                    <a:lnTo>
                      <a:pt x="34" y="12"/>
                    </a:lnTo>
                    <a:lnTo>
                      <a:pt x="37" y="14"/>
                    </a:lnTo>
                    <a:lnTo>
                      <a:pt x="40" y="16"/>
                    </a:lnTo>
                    <a:lnTo>
                      <a:pt x="44" y="19"/>
                    </a:lnTo>
                    <a:lnTo>
                      <a:pt x="46" y="23"/>
                    </a:lnTo>
                    <a:lnTo>
                      <a:pt x="49" y="26"/>
                    </a:lnTo>
                    <a:lnTo>
                      <a:pt x="52" y="30"/>
                    </a:lnTo>
                    <a:lnTo>
                      <a:pt x="54" y="35"/>
                    </a:lnTo>
                    <a:lnTo>
                      <a:pt x="56" y="39"/>
                    </a:lnTo>
                    <a:lnTo>
                      <a:pt x="58" y="45"/>
                    </a:lnTo>
                    <a:lnTo>
                      <a:pt x="60" y="50"/>
                    </a:lnTo>
                    <a:lnTo>
                      <a:pt x="62" y="56"/>
                    </a:lnTo>
                    <a:lnTo>
                      <a:pt x="63" y="63"/>
                    </a:lnTo>
                    <a:lnTo>
                      <a:pt x="65" y="69"/>
                    </a:lnTo>
                    <a:lnTo>
                      <a:pt x="66" y="76"/>
                    </a:lnTo>
                    <a:lnTo>
                      <a:pt x="67" y="83"/>
                    </a:lnTo>
                    <a:lnTo>
                      <a:pt x="68" y="90"/>
                    </a:lnTo>
                    <a:lnTo>
                      <a:pt x="69" y="98"/>
                    </a:lnTo>
                    <a:lnTo>
                      <a:pt x="71" y="113"/>
                    </a:lnTo>
                    <a:lnTo>
                      <a:pt x="72" y="133"/>
                    </a:lnTo>
                    <a:lnTo>
                      <a:pt x="68" y="133"/>
                    </a:lnTo>
                    <a:lnTo>
                      <a:pt x="66" y="114"/>
                    </a:lnTo>
                    <a:lnTo>
                      <a:pt x="65" y="98"/>
                    </a:lnTo>
                    <a:lnTo>
                      <a:pt x="64" y="91"/>
                    </a:lnTo>
                    <a:lnTo>
                      <a:pt x="63" y="84"/>
                    </a:lnTo>
                    <a:lnTo>
                      <a:pt x="62" y="77"/>
                    </a:lnTo>
                    <a:lnTo>
                      <a:pt x="61" y="70"/>
                    </a:lnTo>
                    <a:lnTo>
                      <a:pt x="59" y="64"/>
                    </a:lnTo>
                    <a:lnTo>
                      <a:pt x="58" y="57"/>
                    </a:lnTo>
                    <a:lnTo>
                      <a:pt x="56" y="52"/>
                    </a:lnTo>
                    <a:lnTo>
                      <a:pt x="54" y="46"/>
                    </a:lnTo>
                    <a:lnTo>
                      <a:pt x="53" y="41"/>
                    </a:lnTo>
                    <a:lnTo>
                      <a:pt x="51" y="37"/>
                    </a:lnTo>
                    <a:lnTo>
                      <a:pt x="48" y="32"/>
                    </a:lnTo>
                    <a:lnTo>
                      <a:pt x="46" y="29"/>
                    </a:lnTo>
                    <a:lnTo>
                      <a:pt x="43" y="25"/>
                    </a:lnTo>
                    <a:lnTo>
                      <a:pt x="41" y="22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2" y="15"/>
                    </a:lnTo>
                    <a:lnTo>
                      <a:pt x="28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15" y="8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8" y="128"/>
                    </a:moveTo>
                    <a:lnTo>
                      <a:pt x="71" y="145"/>
                    </a:lnTo>
                    <a:lnTo>
                      <a:pt x="61" y="129"/>
                    </a:lnTo>
                    <a:lnTo>
                      <a:pt x="78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Freeform 59"/>
              <p:cNvSpPr>
                <a:spLocks noEditPoints="1"/>
              </p:cNvSpPr>
              <p:nvPr/>
            </p:nvSpPr>
            <p:spPr bwMode="auto">
              <a:xfrm>
                <a:off x="1449" y="2133"/>
                <a:ext cx="126" cy="222"/>
              </a:xfrm>
              <a:custGeom>
                <a:avLst/>
                <a:gdLst>
                  <a:gd name="T0" fmla="*/ 0 w 99"/>
                  <a:gd name="T1" fmla="*/ 159 h 163"/>
                  <a:gd name="T2" fmla="*/ 6 w 99"/>
                  <a:gd name="T3" fmla="*/ 156 h 163"/>
                  <a:gd name="T4" fmla="*/ 12 w 99"/>
                  <a:gd name="T5" fmla="*/ 153 h 163"/>
                  <a:gd name="T6" fmla="*/ 18 w 99"/>
                  <a:gd name="T7" fmla="*/ 150 h 163"/>
                  <a:gd name="T8" fmla="*/ 21 w 99"/>
                  <a:gd name="T9" fmla="*/ 148 h 163"/>
                  <a:gd name="T10" fmla="*/ 24 w 99"/>
                  <a:gd name="T11" fmla="*/ 146 h 163"/>
                  <a:gd name="T12" fmla="*/ 26 w 99"/>
                  <a:gd name="T13" fmla="*/ 144 h 163"/>
                  <a:gd name="T14" fmla="*/ 29 w 99"/>
                  <a:gd name="T15" fmla="*/ 142 h 163"/>
                  <a:gd name="T16" fmla="*/ 32 w 99"/>
                  <a:gd name="T17" fmla="*/ 139 h 163"/>
                  <a:gd name="T18" fmla="*/ 35 w 99"/>
                  <a:gd name="T19" fmla="*/ 136 h 163"/>
                  <a:gd name="T20" fmla="*/ 38 w 99"/>
                  <a:gd name="T21" fmla="*/ 132 h 163"/>
                  <a:gd name="T22" fmla="*/ 41 w 99"/>
                  <a:gd name="T23" fmla="*/ 128 h 163"/>
                  <a:gd name="T24" fmla="*/ 44 w 99"/>
                  <a:gd name="T25" fmla="*/ 124 h 163"/>
                  <a:gd name="T26" fmla="*/ 47 w 99"/>
                  <a:gd name="T27" fmla="*/ 119 h 163"/>
                  <a:gd name="T28" fmla="*/ 50 w 99"/>
                  <a:gd name="T29" fmla="*/ 114 h 163"/>
                  <a:gd name="T30" fmla="*/ 53 w 99"/>
                  <a:gd name="T31" fmla="*/ 109 h 163"/>
                  <a:gd name="T32" fmla="*/ 56 w 99"/>
                  <a:gd name="T33" fmla="*/ 103 h 163"/>
                  <a:gd name="T34" fmla="*/ 59 w 99"/>
                  <a:gd name="T35" fmla="*/ 96 h 163"/>
                  <a:gd name="T36" fmla="*/ 62 w 99"/>
                  <a:gd name="T37" fmla="*/ 89 h 163"/>
                  <a:gd name="T38" fmla="*/ 65 w 99"/>
                  <a:gd name="T39" fmla="*/ 82 h 163"/>
                  <a:gd name="T40" fmla="*/ 68 w 99"/>
                  <a:gd name="T41" fmla="*/ 75 h 163"/>
                  <a:gd name="T42" fmla="*/ 71 w 99"/>
                  <a:gd name="T43" fmla="*/ 67 h 163"/>
                  <a:gd name="T44" fmla="*/ 74 w 99"/>
                  <a:gd name="T45" fmla="*/ 59 h 163"/>
                  <a:gd name="T46" fmla="*/ 77 w 99"/>
                  <a:gd name="T47" fmla="*/ 51 h 163"/>
                  <a:gd name="T48" fmla="*/ 83 w 99"/>
                  <a:gd name="T49" fmla="*/ 34 h 163"/>
                  <a:gd name="T50" fmla="*/ 89 w 99"/>
                  <a:gd name="T51" fmla="*/ 17 h 163"/>
                  <a:gd name="T52" fmla="*/ 91 w 99"/>
                  <a:gd name="T53" fmla="*/ 12 h 163"/>
                  <a:gd name="T54" fmla="*/ 95 w 99"/>
                  <a:gd name="T55" fmla="*/ 13 h 163"/>
                  <a:gd name="T56" fmla="*/ 93 w 99"/>
                  <a:gd name="T57" fmla="*/ 19 h 163"/>
                  <a:gd name="T58" fmla="*/ 87 w 99"/>
                  <a:gd name="T59" fmla="*/ 36 h 163"/>
                  <a:gd name="T60" fmla="*/ 81 w 99"/>
                  <a:gd name="T61" fmla="*/ 53 h 163"/>
                  <a:gd name="T62" fmla="*/ 78 w 99"/>
                  <a:gd name="T63" fmla="*/ 61 h 163"/>
                  <a:gd name="T64" fmla="*/ 75 w 99"/>
                  <a:gd name="T65" fmla="*/ 69 h 163"/>
                  <a:gd name="T66" fmla="*/ 72 w 99"/>
                  <a:gd name="T67" fmla="*/ 77 h 163"/>
                  <a:gd name="T68" fmla="*/ 69 w 99"/>
                  <a:gd name="T69" fmla="*/ 84 h 163"/>
                  <a:gd name="T70" fmla="*/ 66 w 99"/>
                  <a:gd name="T71" fmla="*/ 91 h 163"/>
                  <a:gd name="T72" fmla="*/ 63 w 99"/>
                  <a:gd name="T73" fmla="*/ 98 h 163"/>
                  <a:gd name="T74" fmla="*/ 60 w 99"/>
                  <a:gd name="T75" fmla="*/ 105 h 163"/>
                  <a:gd name="T76" fmla="*/ 57 w 99"/>
                  <a:gd name="T77" fmla="*/ 111 h 163"/>
                  <a:gd name="T78" fmla="*/ 54 w 99"/>
                  <a:gd name="T79" fmla="*/ 116 h 163"/>
                  <a:gd name="T80" fmla="*/ 51 w 99"/>
                  <a:gd name="T81" fmla="*/ 122 h 163"/>
                  <a:gd name="T82" fmla="*/ 48 w 99"/>
                  <a:gd name="T83" fmla="*/ 127 h 163"/>
                  <a:gd name="T84" fmla="*/ 44 w 99"/>
                  <a:gd name="T85" fmla="*/ 131 h 163"/>
                  <a:gd name="T86" fmla="*/ 41 w 99"/>
                  <a:gd name="T87" fmla="*/ 135 h 163"/>
                  <a:gd name="T88" fmla="*/ 38 w 99"/>
                  <a:gd name="T89" fmla="*/ 139 h 163"/>
                  <a:gd name="T90" fmla="*/ 35 w 99"/>
                  <a:gd name="T91" fmla="*/ 142 h 163"/>
                  <a:gd name="T92" fmla="*/ 32 w 99"/>
                  <a:gd name="T93" fmla="*/ 145 h 163"/>
                  <a:gd name="T94" fmla="*/ 29 w 99"/>
                  <a:gd name="T95" fmla="*/ 148 h 163"/>
                  <a:gd name="T96" fmla="*/ 26 w 99"/>
                  <a:gd name="T97" fmla="*/ 150 h 163"/>
                  <a:gd name="T98" fmla="*/ 23 w 99"/>
                  <a:gd name="T99" fmla="*/ 152 h 163"/>
                  <a:gd name="T100" fmla="*/ 20 w 99"/>
                  <a:gd name="T101" fmla="*/ 154 h 163"/>
                  <a:gd name="T102" fmla="*/ 14 w 99"/>
                  <a:gd name="T103" fmla="*/ 157 h 163"/>
                  <a:gd name="T104" fmla="*/ 8 w 99"/>
                  <a:gd name="T105" fmla="*/ 160 h 163"/>
                  <a:gd name="T106" fmla="*/ 2 w 99"/>
                  <a:gd name="T107" fmla="*/ 163 h 163"/>
                  <a:gd name="T108" fmla="*/ 0 w 99"/>
                  <a:gd name="T109" fmla="*/ 159 h 163"/>
                  <a:gd name="T110" fmla="*/ 83 w 99"/>
                  <a:gd name="T111" fmla="*/ 14 h 163"/>
                  <a:gd name="T112" fmla="*/ 97 w 99"/>
                  <a:gd name="T113" fmla="*/ 0 h 163"/>
                  <a:gd name="T114" fmla="*/ 99 w 99"/>
                  <a:gd name="T115" fmla="*/ 19 h 163"/>
                  <a:gd name="T116" fmla="*/ 83 w 99"/>
                  <a:gd name="T117" fmla="*/ 1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163">
                    <a:moveTo>
                      <a:pt x="0" y="159"/>
                    </a:moveTo>
                    <a:lnTo>
                      <a:pt x="6" y="156"/>
                    </a:lnTo>
                    <a:lnTo>
                      <a:pt x="12" y="153"/>
                    </a:lnTo>
                    <a:lnTo>
                      <a:pt x="18" y="150"/>
                    </a:lnTo>
                    <a:lnTo>
                      <a:pt x="21" y="148"/>
                    </a:lnTo>
                    <a:lnTo>
                      <a:pt x="24" y="146"/>
                    </a:lnTo>
                    <a:lnTo>
                      <a:pt x="26" y="144"/>
                    </a:lnTo>
                    <a:lnTo>
                      <a:pt x="29" y="142"/>
                    </a:lnTo>
                    <a:lnTo>
                      <a:pt x="32" y="139"/>
                    </a:lnTo>
                    <a:lnTo>
                      <a:pt x="35" y="136"/>
                    </a:lnTo>
                    <a:lnTo>
                      <a:pt x="38" y="132"/>
                    </a:lnTo>
                    <a:lnTo>
                      <a:pt x="41" y="128"/>
                    </a:lnTo>
                    <a:lnTo>
                      <a:pt x="44" y="124"/>
                    </a:lnTo>
                    <a:lnTo>
                      <a:pt x="47" y="119"/>
                    </a:lnTo>
                    <a:lnTo>
                      <a:pt x="50" y="114"/>
                    </a:lnTo>
                    <a:lnTo>
                      <a:pt x="53" y="109"/>
                    </a:lnTo>
                    <a:lnTo>
                      <a:pt x="56" y="103"/>
                    </a:lnTo>
                    <a:lnTo>
                      <a:pt x="59" y="96"/>
                    </a:lnTo>
                    <a:lnTo>
                      <a:pt x="62" y="89"/>
                    </a:lnTo>
                    <a:lnTo>
                      <a:pt x="65" y="82"/>
                    </a:lnTo>
                    <a:lnTo>
                      <a:pt x="68" y="75"/>
                    </a:lnTo>
                    <a:lnTo>
                      <a:pt x="71" y="67"/>
                    </a:lnTo>
                    <a:lnTo>
                      <a:pt x="74" y="59"/>
                    </a:lnTo>
                    <a:lnTo>
                      <a:pt x="77" y="51"/>
                    </a:lnTo>
                    <a:lnTo>
                      <a:pt x="83" y="34"/>
                    </a:lnTo>
                    <a:lnTo>
                      <a:pt x="89" y="17"/>
                    </a:lnTo>
                    <a:lnTo>
                      <a:pt x="91" y="12"/>
                    </a:lnTo>
                    <a:lnTo>
                      <a:pt x="95" y="13"/>
                    </a:lnTo>
                    <a:lnTo>
                      <a:pt x="93" y="19"/>
                    </a:lnTo>
                    <a:lnTo>
                      <a:pt x="87" y="36"/>
                    </a:lnTo>
                    <a:lnTo>
                      <a:pt x="81" y="53"/>
                    </a:lnTo>
                    <a:lnTo>
                      <a:pt x="78" y="61"/>
                    </a:lnTo>
                    <a:lnTo>
                      <a:pt x="75" y="69"/>
                    </a:lnTo>
                    <a:lnTo>
                      <a:pt x="72" y="77"/>
                    </a:lnTo>
                    <a:lnTo>
                      <a:pt x="69" y="84"/>
                    </a:lnTo>
                    <a:lnTo>
                      <a:pt x="66" y="91"/>
                    </a:lnTo>
                    <a:lnTo>
                      <a:pt x="63" y="98"/>
                    </a:lnTo>
                    <a:lnTo>
                      <a:pt x="60" y="105"/>
                    </a:lnTo>
                    <a:lnTo>
                      <a:pt x="57" y="111"/>
                    </a:lnTo>
                    <a:lnTo>
                      <a:pt x="54" y="116"/>
                    </a:lnTo>
                    <a:lnTo>
                      <a:pt x="51" y="122"/>
                    </a:lnTo>
                    <a:lnTo>
                      <a:pt x="48" y="127"/>
                    </a:lnTo>
                    <a:lnTo>
                      <a:pt x="44" y="131"/>
                    </a:lnTo>
                    <a:lnTo>
                      <a:pt x="41" y="135"/>
                    </a:lnTo>
                    <a:lnTo>
                      <a:pt x="38" y="139"/>
                    </a:lnTo>
                    <a:lnTo>
                      <a:pt x="35" y="142"/>
                    </a:lnTo>
                    <a:lnTo>
                      <a:pt x="32" y="145"/>
                    </a:lnTo>
                    <a:lnTo>
                      <a:pt x="29" y="148"/>
                    </a:lnTo>
                    <a:lnTo>
                      <a:pt x="26" y="150"/>
                    </a:lnTo>
                    <a:lnTo>
                      <a:pt x="23" y="152"/>
                    </a:lnTo>
                    <a:lnTo>
                      <a:pt x="20" y="154"/>
                    </a:lnTo>
                    <a:lnTo>
                      <a:pt x="14" y="157"/>
                    </a:lnTo>
                    <a:lnTo>
                      <a:pt x="8" y="160"/>
                    </a:lnTo>
                    <a:lnTo>
                      <a:pt x="2" y="163"/>
                    </a:lnTo>
                    <a:lnTo>
                      <a:pt x="0" y="159"/>
                    </a:lnTo>
                    <a:close/>
                    <a:moveTo>
                      <a:pt x="83" y="14"/>
                    </a:moveTo>
                    <a:lnTo>
                      <a:pt x="97" y="0"/>
                    </a:lnTo>
                    <a:lnTo>
                      <a:pt x="99" y="19"/>
                    </a:lnTo>
                    <a:lnTo>
                      <a:pt x="83" y="14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Line 60"/>
              <p:cNvSpPr>
                <a:spLocks noChangeShapeType="1"/>
              </p:cNvSpPr>
              <p:nvPr/>
            </p:nvSpPr>
            <p:spPr bwMode="auto">
              <a:xfrm flipH="1" flipV="1">
                <a:off x="1695" y="2159"/>
                <a:ext cx="122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61"/>
              <p:cNvSpPr>
                <a:spLocks/>
              </p:cNvSpPr>
              <p:nvPr/>
            </p:nvSpPr>
            <p:spPr bwMode="auto">
              <a:xfrm>
                <a:off x="1603" y="2298"/>
                <a:ext cx="174" cy="58"/>
              </a:xfrm>
              <a:custGeom>
                <a:avLst/>
                <a:gdLst>
                  <a:gd name="T0" fmla="*/ 136 w 136"/>
                  <a:gd name="T1" fmla="*/ 0 h 43"/>
                  <a:gd name="T2" fmla="*/ 113 w 136"/>
                  <a:gd name="T3" fmla="*/ 27 h 43"/>
                  <a:gd name="T4" fmla="*/ 74 w 136"/>
                  <a:gd name="T5" fmla="*/ 42 h 43"/>
                  <a:gd name="T6" fmla="*/ 27 w 136"/>
                  <a:gd name="T7" fmla="*/ 31 h 43"/>
                  <a:gd name="T8" fmla="*/ 0 w 136"/>
                  <a:gd name="T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43">
                    <a:moveTo>
                      <a:pt x="136" y="0"/>
                    </a:moveTo>
                    <a:cubicBezTo>
                      <a:pt x="133" y="4"/>
                      <a:pt x="123" y="21"/>
                      <a:pt x="113" y="27"/>
                    </a:cubicBezTo>
                    <a:cubicBezTo>
                      <a:pt x="103" y="34"/>
                      <a:pt x="88" y="42"/>
                      <a:pt x="74" y="42"/>
                    </a:cubicBezTo>
                    <a:cubicBezTo>
                      <a:pt x="60" y="43"/>
                      <a:pt x="40" y="36"/>
                      <a:pt x="27" y="31"/>
                    </a:cubicBezTo>
                    <a:cubicBezTo>
                      <a:pt x="15" y="25"/>
                      <a:pt x="5" y="14"/>
                      <a:pt x="0" y="9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62"/>
              <p:cNvSpPr>
                <a:spLocks noEditPoints="1"/>
              </p:cNvSpPr>
              <p:nvPr/>
            </p:nvSpPr>
            <p:spPr bwMode="auto">
              <a:xfrm>
                <a:off x="1267" y="2058"/>
                <a:ext cx="90" cy="256"/>
              </a:xfrm>
              <a:custGeom>
                <a:avLst/>
                <a:gdLst>
                  <a:gd name="T0" fmla="*/ 28 w 71"/>
                  <a:gd name="T1" fmla="*/ 188 h 188"/>
                  <a:gd name="T2" fmla="*/ 21 w 71"/>
                  <a:gd name="T3" fmla="*/ 181 h 188"/>
                  <a:gd name="T4" fmla="*/ 16 w 71"/>
                  <a:gd name="T5" fmla="*/ 173 h 188"/>
                  <a:gd name="T6" fmla="*/ 13 w 71"/>
                  <a:gd name="T7" fmla="*/ 169 h 188"/>
                  <a:gd name="T8" fmla="*/ 10 w 71"/>
                  <a:gd name="T9" fmla="*/ 165 h 188"/>
                  <a:gd name="T10" fmla="*/ 8 w 71"/>
                  <a:gd name="T11" fmla="*/ 161 h 188"/>
                  <a:gd name="T12" fmla="*/ 6 w 71"/>
                  <a:gd name="T13" fmla="*/ 156 h 188"/>
                  <a:gd name="T14" fmla="*/ 4 w 71"/>
                  <a:gd name="T15" fmla="*/ 152 h 188"/>
                  <a:gd name="T16" fmla="*/ 3 w 71"/>
                  <a:gd name="T17" fmla="*/ 147 h 188"/>
                  <a:gd name="T18" fmla="*/ 1 w 71"/>
                  <a:gd name="T19" fmla="*/ 143 h 188"/>
                  <a:gd name="T20" fmla="*/ 1 w 71"/>
                  <a:gd name="T21" fmla="*/ 137 h 188"/>
                  <a:gd name="T22" fmla="*/ 0 w 71"/>
                  <a:gd name="T23" fmla="*/ 132 h 188"/>
                  <a:gd name="T24" fmla="*/ 0 w 71"/>
                  <a:gd name="T25" fmla="*/ 127 h 188"/>
                  <a:gd name="T26" fmla="*/ 1 w 71"/>
                  <a:gd name="T27" fmla="*/ 121 h 188"/>
                  <a:gd name="T28" fmla="*/ 2 w 71"/>
                  <a:gd name="T29" fmla="*/ 115 h 188"/>
                  <a:gd name="T30" fmla="*/ 4 w 71"/>
                  <a:gd name="T31" fmla="*/ 109 h 188"/>
                  <a:gd name="T32" fmla="*/ 6 w 71"/>
                  <a:gd name="T33" fmla="*/ 103 h 188"/>
                  <a:gd name="T34" fmla="*/ 8 w 71"/>
                  <a:gd name="T35" fmla="*/ 96 h 188"/>
                  <a:gd name="T36" fmla="*/ 11 w 71"/>
                  <a:gd name="T37" fmla="*/ 89 h 188"/>
                  <a:gd name="T38" fmla="*/ 15 w 71"/>
                  <a:gd name="T39" fmla="*/ 82 h 188"/>
                  <a:gd name="T40" fmla="*/ 19 w 71"/>
                  <a:gd name="T41" fmla="*/ 75 h 188"/>
                  <a:gd name="T42" fmla="*/ 23 w 71"/>
                  <a:gd name="T43" fmla="*/ 68 h 188"/>
                  <a:gd name="T44" fmla="*/ 27 w 71"/>
                  <a:gd name="T45" fmla="*/ 61 h 188"/>
                  <a:gd name="T46" fmla="*/ 32 w 71"/>
                  <a:gd name="T47" fmla="*/ 53 h 188"/>
                  <a:gd name="T48" fmla="*/ 37 w 71"/>
                  <a:gd name="T49" fmla="*/ 46 h 188"/>
                  <a:gd name="T50" fmla="*/ 42 w 71"/>
                  <a:gd name="T51" fmla="*/ 38 h 188"/>
                  <a:gd name="T52" fmla="*/ 47 w 71"/>
                  <a:gd name="T53" fmla="*/ 30 h 188"/>
                  <a:gd name="T54" fmla="*/ 58 w 71"/>
                  <a:gd name="T55" fmla="*/ 14 h 188"/>
                  <a:gd name="T56" fmla="*/ 62 w 71"/>
                  <a:gd name="T57" fmla="*/ 9 h 188"/>
                  <a:gd name="T58" fmla="*/ 66 w 71"/>
                  <a:gd name="T59" fmla="*/ 11 h 188"/>
                  <a:gd name="T60" fmla="*/ 62 w 71"/>
                  <a:gd name="T61" fmla="*/ 17 h 188"/>
                  <a:gd name="T62" fmla="*/ 51 w 71"/>
                  <a:gd name="T63" fmla="*/ 32 h 188"/>
                  <a:gd name="T64" fmla="*/ 46 w 71"/>
                  <a:gd name="T65" fmla="*/ 40 h 188"/>
                  <a:gd name="T66" fmla="*/ 40 w 71"/>
                  <a:gd name="T67" fmla="*/ 48 h 188"/>
                  <a:gd name="T68" fmla="*/ 36 w 71"/>
                  <a:gd name="T69" fmla="*/ 55 h 188"/>
                  <a:gd name="T70" fmla="*/ 31 w 71"/>
                  <a:gd name="T71" fmla="*/ 63 h 188"/>
                  <a:gd name="T72" fmla="*/ 26 w 71"/>
                  <a:gd name="T73" fmla="*/ 70 h 188"/>
                  <a:gd name="T74" fmla="*/ 22 w 71"/>
                  <a:gd name="T75" fmla="*/ 77 h 188"/>
                  <a:gd name="T76" fmla="*/ 19 w 71"/>
                  <a:gd name="T77" fmla="*/ 84 h 188"/>
                  <a:gd name="T78" fmla="*/ 15 w 71"/>
                  <a:gd name="T79" fmla="*/ 91 h 188"/>
                  <a:gd name="T80" fmla="*/ 12 w 71"/>
                  <a:gd name="T81" fmla="*/ 98 h 188"/>
                  <a:gd name="T82" fmla="*/ 10 w 71"/>
                  <a:gd name="T83" fmla="*/ 104 h 188"/>
                  <a:gd name="T84" fmla="*/ 8 w 71"/>
                  <a:gd name="T85" fmla="*/ 110 h 188"/>
                  <a:gd name="T86" fmla="*/ 6 w 71"/>
                  <a:gd name="T87" fmla="*/ 116 h 188"/>
                  <a:gd name="T88" fmla="*/ 5 w 71"/>
                  <a:gd name="T89" fmla="*/ 122 h 188"/>
                  <a:gd name="T90" fmla="*/ 4 w 71"/>
                  <a:gd name="T91" fmla="*/ 127 h 188"/>
                  <a:gd name="T92" fmla="*/ 4 w 71"/>
                  <a:gd name="T93" fmla="*/ 132 h 188"/>
                  <a:gd name="T94" fmla="*/ 5 w 71"/>
                  <a:gd name="T95" fmla="*/ 137 h 188"/>
                  <a:gd name="T96" fmla="*/ 5 w 71"/>
                  <a:gd name="T97" fmla="*/ 142 h 188"/>
                  <a:gd name="T98" fmla="*/ 7 w 71"/>
                  <a:gd name="T99" fmla="*/ 146 h 188"/>
                  <a:gd name="T100" fmla="*/ 8 w 71"/>
                  <a:gd name="T101" fmla="*/ 150 h 188"/>
                  <a:gd name="T102" fmla="*/ 10 w 71"/>
                  <a:gd name="T103" fmla="*/ 155 h 188"/>
                  <a:gd name="T104" fmla="*/ 12 w 71"/>
                  <a:gd name="T105" fmla="*/ 159 h 188"/>
                  <a:gd name="T106" fmla="*/ 14 w 71"/>
                  <a:gd name="T107" fmla="*/ 163 h 188"/>
                  <a:gd name="T108" fmla="*/ 16 w 71"/>
                  <a:gd name="T109" fmla="*/ 167 h 188"/>
                  <a:gd name="T110" fmla="*/ 19 w 71"/>
                  <a:gd name="T111" fmla="*/ 171 h 188"/>
                  <a:gd name="T112" fmla="*/ 25 w 71"/>
                  <a:gd name="T113" fmla="*/ 178 h 188"/>
                  <a:gd name="T114" fmla="*/ 31 w 71"/>
                  <a:gd name="T115" fmla="*/ 186 h 188"/>
                  <a:gd name="T116" fmla="*/ 28 w 71"/>
                  <a:gd name="T117" fmla="*/ 188 h 188"/>
                  <a:gd name="T118" fmla="*/ 55 w 71"/>
                  <a:gd name="T119" fmla="*/ 9 h 188"/>
                  <a:gd name="T120" fmla="*/ 71 w 71"/>
                  <a:gd name="T121" fmla="*/ 0 h 188"/>
                  <a:gd name="T122" fmla="*/ 69 w 71"/>
                  <a:gd name="T123" fmla="*/ 18 h 188"/>
                  <a:gd name="T124" fmla="*/ 55 w 71"/>
                  <a:gd name="T125" fmla="*/ 9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" h="188">
                    <a:moveTo>
                      <a:pt x="28" y="188"/>
                    </a:moveTo>
                    <a:lnTo>
                      <a:pt x="21" y="181"/>
                    </a:lnTo>
                    <a:lnTo>
                      <a:pt x="16" y="173"/>
                    </a:lnTo>
                    <a:lnTo>
                      <a:pt x="13" y="169"/>
                    </a:lnTo>
                    <a:lnTo>
                      <a:pt x="10" y="165"/>
                    </a:lnTo>
                    <a:lnTo>
                      <a:pt x="8" y="161"/>
                    </a:lnTo>
                    <a:lnTo>
                      <a:pt x="6" y="156"/>
                    </a:lnTo>
                    <a:lnTo>
                      <a:pt x="4" y="152"/>
                    </a:lnTo>
                    <a:lnTo>
                      <a:pt x="3" y="147"/>
                    </a:lnTo>
                    <a:lnTo>
                      <a:pt x="1" y="143"/>
                    </a:lnTo>
                    <a:lnTo>
                      <a:pt x="1" y="137"/>
                    </a:lnTo>
                    <a:lnTo>
                      <a:pt x="0" y="132"/>
                    </a:lnTo>
                    <a:lnTo>
                      <a:pt x="0" y="127"/>
                    </a:lnTo>
                    <a:lnTo>
                      <a:pt x="1" y="121"/>
                    </a:lnTo>
                    <a:lnTo>
                      <a:pt x="2" y="115"/>
                    </a:lnTo>
                    <a:lnTo>
                      <a:pt x="4" y="109"/>
                    </a:lnTo>
                    <a:lnTo>
                      <a:pt x="6" y="103"/>
                    </a:lnTo>
                    <a:lnTo>
                      <a:pt x="8" y="96"/>
                    </a:lnTo>
                    <a:lnTo>
                      <a:pt x="11" y="89"/>
                    </a:lnTo>
                    <a:lnTo>
                      <a:pt x="15" y="82"/>
                    </a:lnTo>
                    <a:lnTo>
                      <a:pt x="19" y="75"/>
                    </a:lnTo>
                    <a:lnTo>
                      <a:pt x="23" y="68"/>
                    </a:lnTo>
                    <a:lnTo>
                      <a:pt x="27" y="61"/>
                    </a:lnTo>
                    <a:lnTo>
                      <a:pt x="32" y="53"/>
                    </a:lnTo>
                    <a:lnTo>
                      <a:pt x="37" y="46"/>
                    </a:lnTo>
                    <a:lnTo>
                      <a:pt x="42" y="38"/>
                    </a:lnTo>
                    <a:lnTo>
                      <a:pt x="47" y="30"/>
                    </a:lnTo>
                    <a:lnTo>
                      <a:pt x="58" y="14"/>
                    </a:lnTo>
                    <a:lnTo>
                      <a:pt x="62" y="9"/>
                    </a:lnTo>
                    <a:lnTo>
                      <a:pt x="66" y="11"/>
                    </a:lnTo>
                    <a:lnTo>
                      <a:pt x="62" y="17"/>
                    </a:lnTo>
                    <a:lnTo>
                      <a:pt x="51" y="32"/>
                    </a:lnTo>
                    <a:lnTo>
                      <a:pt x="46" y="40"/>
                    </a:lnTo>
                    <a:lnTo>
                      <a:pt x="40" y="48"/>
                    </a:lnTo>
                    <a:lnTo>
                      <a:pt x="36" y="55"/>
                    </a:lnTo>
                    <a:lnTo>
                      <a:pt x="31" y="63"/>
                    </a:lnTo>
                    <a:lnTo>
                      <a:pt x="26" y="70"/>
                    </a:lnTo>
                    <a:lnTo>
                      <a:pt x="22" y="77"/>
                    </a:lnTo>
                    <a:lnTo>
                      <a:pt x="19" y="84"/>
                    </a:lnTo>
                    <a:lnTo>
                      <a:pt x="15" y="91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8" y="110"/>
                    </a:lnTo>
                    <a:lnTo>
                      <a:pt x="6" y="116"/>
                    </a:lnTo>
                    <a:lnTo>
                      <a:pt x="5" y="122"/>
                    </a:lnTo>
                    <a:lnTo>
                      <a:pt x="4" y="127"/>
                    </a:lnTo>
                    <a:lnTo>
                      <a:pt x="4" y="132"/>
                    </a:lnTo>
                    <a:lnTo>
                      <a:pt x="5" y="137"/>
                    </a:lnTo>
                    <a:lnTo>
                      <a:pt x="5" y="142"/>
                    </a:lnTo>
                    <a:lnTo>
                      <a:pt x="7" y="146"/>
                    </a:lnTo>
                    <a:lnTo>
                      <a:pt x="8" y="150"/>
                    </a:lnTo>
                    <a:lnTo>
                      <a:pt x="10" y="155"/>
                    </a:lnTo>
                    <a:lnTo>
                      <a:pt x="12" y="159"/>
                    </a:lnTo>
                    <a:lnTo>
                      <a:pt x="14" y="163"/>
                    </a:lnTo>
                    <a:lnTo>
                      <a:pt x="16" y="167"/>
                    </a:lnTo>
                    <a:lnTo>
                      <a:pt x="19" y="171"/>
                    </a:lnTo>
                    <a:lnTo>
                      <a:pt x="25" y="178"/>
                    </a:lnTo>
                    <a:lnTo>
                      <a:pt x="31" y="186"/>
                    </a:lnTo>
                    <a:lnTo>
                      <a:pt x="28" y="188"/>
                    </a:lnTo>
                    <a:close/>
                    <a:moveTo>
                      <a:pt x="55" y="9"/>
                    </a:moveTo>
                    <a:lnTo>
                      <a:pt x="71" y="0"/>
                    </a:lnTo>
                    <a:lnTo>
                      <a:pt x="69" y="18"/>
                    </a:lnTo>
                    <a:lnTo>
                      <a:pt x="55" y="9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63"/>
              <p:cNvSpPr>
                <a:spLocks noEditPoints="1"/>
              </p:cNvSpPr>
              <p:nvPr/>
            </p:nvSpPr>
            <p:spPr bwMode="auto">
              <a:xfrm>
                <a:off x="1308" y="2058"/>
                <a:ext cx="214" cy="313"/>
              </a:xfrm>
              <a:custGeom>
                <a:avLst/>
                <a:gdLst>
                  <a:gd name="T0" fmla="*/ 15 w 168"/>
                  <a:gd name="T1" fmla="*/ 0 h 230"/>
                  <a:gd name="T2" fmla="*/ 30 w 168"/>
                  <a:gd name="T3" fmla="*/ 0 h 230"/>
                  <a:gd name="T4" fmla="*/ 44 w 168"/>
                  <a:gd name="T5" fmla="*/ 2 h 230"/>
                  <a:gd name="T6" fmla="*/ 59 w 168"/>
                  <a:gd name="T7" fmla="*/ 5 h 230"/>
                  <a:gd name="T8" fmla="*/ 73 w 168"/>
                  <a:gd name="T9" fmla="*/ 9 h 230"/>
                  <a:gd name="T10" fmla="*/ 86 w 168"/>
                  <a:gd name="T11" fmla="*/ 16 h 230"/>
                  <a:gd name="T12" fmla="*/ 95 w 168"/>
                  <a:gd name="T13" fmla="*/ 23 h 230"/>
                  <a:gd name="T14" fmla="*/ 101 w 168"/>
                  <a:gd name="T15" fmla="*/ 29 h 230"/>
                  <a:gd name="T16" fmla="*/ 106 w 168"/>
                  <a:gd name="T17" fmla="*/ 35 h 230"/>
                  <a:gd name="T18" fmla="*/ 112 w 168"/>
                  <a:gd name="T19" fmla="*/ 43 h 230"/>
                  <a:gd name="T20" fmla="*/ 117 w 168"/>
                  <a:gd name="T21" fmla="*/ 51 h 230"/>
                  <a:gd name="T22" fmla="*/ 121 w 168"/>
                  <a:gd name="T23" fmla="*/ 60 h 230"/>
                  <a:gd name="T24" fmla="*/ 128 w 168"/>
                  <a:gd name="T25" fmla="*/ 74 h 230"/>
                  <a:gd name="T26" fmla="*/ 135 w 168"/>
                  <a:gd name="T27" fmla="*/ 96 h 230"/>
                  <a:gd name="T28" fmla="*/ 142 w 168"/>
                  <a:gd name="T29" fmla="*/ 120 h 230"/>
                  <a:gd name="T30" fmla="*/ 149 w 168"/>
                  <a:gd name="T31" fmla="*/ 146 h 230"/>
                  <a:gd name="T32" fmla="*/ 155 w 168"/>
                  <a:gd name="T33" fmla="*/ 173 h 230"/>
                  <a:gd name="T34" fmla="*/ 160 w 168"/>
                  <a:gd name="T35" fmla="*/ 201 h 230"/>
                  <a:gd name="T36" fmla="*/ 158 w 168"/>
                  <a:gd name="T37" fmla="*/ 218 h 230"/>
                  <a:gd name="T38" fmla="*/ 152 w 168"/>
                  <a:gd name="T39" fmla="*/ 188 h 230"/>
                  <a:gd name="T40" fmla="*/ 146 w 168"/>
                  <a:gd name="T41" fmla="*/ 161 h 230"/>
                  <a:gd name="T42" fmla="*/ 140 w 168"/>
                  <a:gd name="T43" fmla="*/ 134 h 230"/>
                  <a:gd name="T44" fmla="*/ 134 w 168"/>
                  <a:gd name="T45" fmla="*/ 110 h 230"/>
                  <a:gd name="T46" fmla="*/ 127 w 168"/>
                  <a:gd name="T47" fmla="*/ 87 h 230"/>
                  <a:gd name="T48" fmla="*/ 119 w 168"/>
                  <a:gd name="T49" fmla="*/ 67 h 230"/>
                  <a:gd name="T50" fmla="*/ 114 w 168"/>
                  <a:gd name="T51" fmla="*/ 58 h 230"/>
                  <a:gd name="T52" fmla="*/ 110 w 168"/>
                  <a:gd name="T53" fmla="*/ 49 h 230"/>
                  <a:gd name="T54" fmla="*/ 105 w 168"/>
                  <a:gd name="T55" fmla="*/ 42 h 230"/>
                  <a:gd name="T56" fmla="*/ 100 w 168"/>
                  <a:gd name="T57" fmla="*/ 35 h 230"/>
                  <a:gd name="T58" fmla="*/ 94 w 168"/>
                  <a:gd name="T59" fmla="*/ 30 h 230"/>
                  <a:gd name="T60" fmla="*/ 89 w 168"/>
                  <a:gd name="T61" fmla="*/ 25 h 230"/>
                  <a:gd name="T62" fmla="*/ 77 w 168"/>
                  <a:gd name="T63" fmla="*/ 17 h 230"/>
                  <a:gd name="T64" fmla="*/ 64 w 168"/>
                  <a:gd name="T65" fmla="*/ 12 h 230"/>
                  <a:gd name="T66" fmla="*/ 51 w 168"/>
                  <a:gd name="T67" fmla="*/ 8 h 230"/>
                  <a:gd name="T68" fmla="*/ 37 w 168"/>
                  <a:gd name="T69" fmla="*/ 6 h 230"/>
                  <a:gd name="T70" fmla="*/ 22 w 168"/>
                  <a:gd name="T71" fmla="*/ 5 h 230"/>
                  <a:gd name="T72" fmla="*/ 0 w 168"/>
                  <a:gd name="T73" fmla="*/ 5 h 230"/>
                  <a:gd name="T74" fmla="*/ 168 w 168"/>
                  <a:gd name="T75" fmla="*/ 212 h 230"/>
                  <a:gd name="T76" fmla="*/ 151 w 168"/>
                  <a:gd name="T77" fmla="*/ 21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68" h="230">
                    <a:moveTo>
                      <a:pt x="0" y="0"/>
                    </a:moveTo>
                    <a:lnTo>
                      <a:pt x="15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7" y="1"/>
                    </a:lnTo>
                    <a:lnTo>
                      <a:pt x="44" y="2"/>
                    </a:lnTo>
                    <a:lnTo>
                      <a:pt x="52" y="3"/>
                    </a:lnTo>
                    <a:lnTo>
                      <a:pt x="59" y="5"/>
                    </a:lnTo>
                    <a:lnTo>
                      <a:pt x="66" y="7"/>
                    </a:lnTo>
                    <a:lnTo>
                      <a:pt x="73" y="9"/>
                    </a:lnTo>
                    <a:lnTo>
                      <a:pt x="79" y="12"/>
                    </a:lnTo>
                    <a:lnTo>
                      <a:pt x="86" y="16"/>
                    </a:lnTo>
                    <a:lnTo>
                      <a:pt x="92" y="21"/>
                    </a:lnTo>
                    <a:lnTo>
                      <a:pt x="95" y="23"/>
                    </a:lnTo>
                    <a:lnTo>
                      <a:pt x="98" y="26"/>
                    </a:lnTo>
                    <a:lnTo>
                      <a:pt x="101" y="29"/>
                    </a:lnTo>
                    <a:lnTo>
                      <a:pt x="104" y="32"/>
                    </a:lnTo>
                    <a:lnTo>
                      <a:pt x="106" y="35"/>
                    </a:lnTo>
                    <a:lnTo>
                      <a:pt x="109" y="39"/>
                    </a:lnTo>
                    <a:lnTo>
                      <a:pt x="112" y="43"/>
                    </a:lnTo>
                    <a:lnTo>
                      <a:pt x="114" y="46"/>
                    </a:lnTo>
                    <a:lnTo>
                      <a:pt x="117" y="51"/>
                    </a:lnTo>
                    <a:lnTo>
                      <a:pt x="119" y="55"/>
                    </a:lnTo>
                    <a:lnTo>
                      <a:pt x="121" y="60"/>
                    </a:lnTo>
                    <a:lnTo>
                      <a:pt x="123" y="64"/>
                    </a:lnTo>
                    <a:lnTo>
                      <a:pt x="128" y="74"/>
                    </a:lnTo>
                    <a:lnTo>
                      <a:pt x="132" y="85"/>
                    </a:lnTo>
                    <a:lnTo>
                      <a:pt x="135" y="96"/>
                    </a:lnTo>
                    <a:lnTo>
                      <a:pt x="139" y="108"/>
                    </a:lnTo>
                    <a:lnTo>
                      <a:pt x="142" y="120"/>
                    </a:lnTo>
                    <a:lnTo>
                      <a:pt x="146" y="133"/>
                    </a:lnTo>
                    <a:lnTo>
                      <a:pt x="149" y="146"/>
                    </a:lnTo>
                    <a:lnTo>
                      <a:pt x="152" y="160"/>
                    </a:lnTo>
                    <a:lnTo>
                      <a:pt x="155" y="173"/>
                    </a:lnTo>
                    <a:lnTo>
                      <a:pt x="157" y="187"/>
                    </a:lnTo>
                    <a:lnTo>
                      <a:pt x="160" y="201"/>
                    </a:lnTo>
                    <a:lnTo>
                      <a:pt x="163" y="217"/>
                    </a:lnTo>
                    <a:lnTo>
                      <a:pt x="158" y="218"/>
                    </a:lnTo>
                    <a:lnTo>
                      <a:pt x="155" y="202"/>
                    </a:lnTo>
                    <a:lnTo>
                      <a:pt x="152" y="188"/>
                    </a:lnTo>
                    <a:lnTo>
                      <a:pt x="149" y="174"/>
                    </a:lnTo>
                    <a:lnTo>
                      <a:pt x="146" y="161"/>
                    </a:lnTo>
                    <a:lnTo>
                      <a:pt x="144" y="147"/>
                    </a:lnTo>
                    <a:lnTo>
                      <a:pt x="140" y="134"/>
                    </a:lnTo>
                    <a:lnTo>
                      <a:pt x="137" y="122"/>
                    </a:lnTo>
                    <a:lnTo>
                      <a:pt x="134" y="110"/>
                    </a:lnTo>
                    <a:lnTo>
                      <a:pt x="130" y="98"/>
                    </a:lnTo>
                    <a:lnTo>
                      <a:pt x="127" y="87"/>
                    </a:lnTo>
                    <a:lnTo>
                      <a:pt x="123" y="76"/>
                    </a:lnTo>
                    <a:lnTo>
                      <a:pt x="119" y="67"/>
                    </a:lnTo>
                    <a:lnTo>
                      <a:pt x="117" y="62"/>
                    </a:lnTo>
                    <a:lnTo>
                      <a:pt x="114" y="58"/>
                    </a:lnTo>
                    <a:lnTo>
                      <a:pt x="112" y="53"/>
                    </a:lnTo>
                    <a:lnTo>
                      <a:pt x="110" y="49"/>
                    </a:lnTo>
                    <a:lnTo>
                      <a:pt x="107" y="46"/>
                    </a:lnTo>
                    <a:lnTo>
                      <a:pt x="105" y="42"/>
                    </a:lnTo>
                    <a:lnTo>
                      <a:pt x="102" y="39"/>
                    </a:lnTo>
                    <a:lnTo>
                      <a:pt x="100" y="35"/>
                    </a:lnTo>
                    <a:lnTo>
                      <a:pt x="97" y="33"/>
                    </a:lnTo>
                    <a:lnTo>
                      <a:pt x="94" y="30"/>
                    </a:lnTo>
                    <a:lnTo>
                      <a:pt x="92" y="27"/>
                    </a:lnTo>
                    <a:lnTo>
                      <a:pt x="89" y="25"/>
                    </a:lnTo>
                    <a:lnTo>
                      <a:pt x="83" y="21"/>
                    </a:lnTo>
                    <a:lnTo>
                      <a:pt x="77" y="17"/>
                    </a:lnTo>
                    <a:lnTo>
                      <a:pt x="71" y="14"/>
                    </a:lnTo>
                    <a:lnTo>
                      <a:pt x="64" y="12"/>
                    </a:lnTo>
                    <a:lnTo>
                      <a:pt x="57" y="10"/>
                    </a:lnTo>
                    <a:lnTo>
                      <a:pt x="51" y="8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29" y="6"/>
                    </a:lnTo>
                    <a:lnTo>
                      <a:pt x="22" y="5"/>
                    </a:lnTo>
                    <a:lnTo>
                      <a:pt x="1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  <a:moveTo>
                      <a:pt x="168" y="212"/>
                    </a:moveTo>
                    <a:lnTo>
                      <a:pt x="163" y="230"/>
                    </a:lnTo>
                    <a:lnTo>
                      <a:pt x="151" y="215"/>
                    </a:lnTo>
                    <a:lnTo>
                      <a:pt x="168" y="2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64"/>
              <p:cNvSpPr>
                <a:spLocks noEditPoints="1"/>
              </p:cNvSpPr>
              <p:nvPr/>
            </p:nvSpPr>
            <p:spPr bwMode="auto">
              <a:xfrm>
                <a:off x="1449" y="2133"/>
                <a:ext cx="164" cy="222"/>
              </a:xfrm>
              <a:custGeom>
                <a:avLst/>
                <a:gdLst>
                  <a:gd name="T0" fmla="*/ 0 w 129"/>
                  <a:gd name="T1" fmla="*/ 159 h 163"/>
                  <a:gd name="T2" fmla="*/ 8 w 129"/>
                  <a:gd name="T3" fmla="*/ 156 h 163"/>
                  <a:gd name="T4" fmla="*/ 16 w 129"/>
                  <a:gd name="T5" fmla="*/ 153 h 163"/>
                  <a:gd name="T6" fmla="*/ 24 w 129"/>
                  <a:gd name="T7" fmla="*/ 150 h 163"/>
                  <a:gd name="T8" fmla="*/ 28 w 129"/>
                  <a:gd name="T9" fmla="*/ 148 h 163"/>
                  <a:gd name="T10" fmla="*/ 32 w 129"/>
                  <a:gd name="T11" fmla="*/ 146 h 163"/>
                  <a:gd name="T12" fmla="*/ 36 w 129"/>
                  <a:gd name="T13" fmla="*/ 144 h 163"/>
                  <a:gd name="T14" fmla="*/ 40 w 129"/>
                  <a:gd name="T15" fmla="*/ 141 h 163"/>
                  <a:gd name="T16" fmla="*/ 44 w 129"/>
                  <a:gd name="T17" fmla="*/ 139 h 163"/>
                  <a:gd name="T18" fmla="*/ 47 w 129"/>
                  <a:gd name="T19" fmla="*/ 136 h 163"/>
                  <a:gd name="T20" fmla="*/ 51 w 129"/>
                  <a:gd name="T21" fmla="*/ 132 h 163"/>
                  <a:gd name="T22" fmla="*/ 55 w 129"/>
                  <a:gd name="T23" fmla="*/ 128 h 163"/>
                  <a:gd name="T24" fmla="*/ 59 w 129"/>
                  <a:gd name="T25" fmla="*/ 124 h 163"/>
                  <a:gd name="T26" fmla="*/ 63 w 129"/>
                  <a:gd name="T27" fmla="*/ 119 h 163"/>
                  <a:gd name="T28" fmla="*/ 67 w 129"/>
                  <a:gd name="T29" fmla="*/ 114 h 163"/>
                  <a:gd name="T30" fmla="*/ 71 w 129"/>
                  <a:gd name="T31" fmla="*/ 108 h 163"/>
                  <a:gd name="T32" fmla="*/ 75 w 129"/>
                  <a:gd name="T33" fmla="*/ 102 h 163"/>
                  <a:gd name="T34" fmla="*/ 79 w 129"/>
                  <a:gd name="T35" fmla="*/ 96 h 163"/>
                  <a:gd name="T36" fmla="*/ 83 w 129"/>
                  <a:gd name="T37" fmla="*/ 89 h 163"/>
                  <a:gd name="T38" fmla="*/ 87 w 129"/>
                  <a:gd name="T39" fmla="*/ 82 h 163"/>
                  <a:gd name="T40" fmla="*/ 91 w 129"/>
                  <a:gd name="T41" fmla="*/ 75 h 163"/>
                  <a:gd name="T42" fmla="*/ 95 w 129"/>
                  <a:gd name="T43" fmla="*/ 67 h 163"/>
                  <a:gd name="T44" fmla="*/ 99 w 129"/>
                  <a:gd name="T45" fmla="*/ 59 h 163"/>
                  <a:gd name="T46" fmla="*/ 103 w 129"/>
                  <a:gd name="T47" fmla="*/ 51 h 163"/>
                  <a:gd name="T48" fmla="*/ 111 w 129"/>
                  <a:gd name="T49" fmla="*/ 34 h 163"/>
                  <a:gd name="T50" fmla="*/ 119 w 129"/>
                  <a:gd name="T51" fmla="*/ 17 h 163"/>
                  <a:gd name="T52" fmla="*/ 121 w 129"/>
                  <a:gd name="T53" fmla="*/ 11 h 163"/>
                  <a:gd name="T54" fmla="*/ 125 w 129"/>
                  <a:gd name="T55" fmla="*/ 13 h 163"/>
                  <a:gd name="T56" fmla="*/ 123 w 129"/>
                  <a:gd name="T57" fmla="*/ 19 h 163"/>
                  <a:gd name="T58" fmla="*/ 115 w 129"/>
                  <a:gd name="T59" fmla="*/ 36 h 163"/>
                  <a:gd name="T60" fmla="*/ 107 w 129"/>
                  <a:gd name="T61" fmla="*/ 53 h 163"/>
                  <a:gd name="T62" fmla="*/ 103 w 129"/>
                  <a:gd name="T63" fmla="*/ 61 h 163"/>
                  <a:gd name="T64" fmla="*/ 99 w 129"/>
                  <a:gd name="T65" fmla="*/ 69 h 163"/>
                  <a:gd name="T66" fmla="*/ 95 w 129"/>
                  <a:gd name="T67" fmla="*/ 77 h 163"/>
                  <a:gd name="T68" fmla="*/ 91 w 129"/>
                  <a:gd name="T69" fmla="*/ 84 h 163"/>
                  <a:gd name="T70" fmla="*/ 87 w 129"/>
                  <a:gd name="T71" fmla="*/ 91 h 163"/>
                  <a:gd name="T72" fmla="*/ 82 w 129"/>
                  <a:gd name="T73" fmla="*/ 98 h 163"/>
                  <a:gd name="T74" fmla="*/ 78 w 129"/>
                  <a:gd name="T75" fmla="*/ 105 h 163"/>
                  <a:gd name="T76" fmla="*/ 74 w 129"/>
                  <a:gd name="T77" fmla="*/ 111 h 163"/>
                  <a:gd name="T78" fmla="*/ 70 w 129"/>
                  <a:gd name="T79" fmla="*/ 117 h 163"/>
                  <a:gd name="T80" fmla="*/ 66 w 129"/>
                  <a:gd name="T81" fmla="*/ 122 h 163"/>
                  <a:gd name="T82" fmla="*/ 62 w 129"/>
                  <a:gd name="T83" fmla="*/ 127 h 163"/>
                  <a:gd name="T84" fmla="*/ 58 w 129"/>
                  <a:gd name="T85" fmla="*/ 131 h 163"/>
                  <a:gd name="T86" fmla="*/ 54 w 129"/>
                  <a:gd name="T87" fmla="*/ 135 h 163"/>
                  <a:gd name="T88" fmla="*/ 50 w 129"/>
                  <a:gd name="T89" fmla="*/ 139 h 163"/>
                  <a:gd name="T90" fmla="*/ 46 w 129"/>
                  <a:gd name="T91" fmla="*/ 142 h 163"/>
                  <a:gd name="T92" fmla="*/ 42 w 129"/>
                  <a:gd name="T93" fmla="*/ 145 h 163"/>
                  <a:gd name="T94" fmla="*/ 38 w 129"/>
                  <a:gd name="T95" fmla="*/ 148 h 163"/>
                  <a:gd name="T96" fmla="*/ 34 w 129"/>
                  <a:gd name="T97" fmla="*/ 150 h 163"/>
                  <a:gd name="T98" fmla="*/ 30 w 129"/>
                  <a:gd name="T99" fmla="*/ 152 h 163"/>
                  <a:gd name="T100" fmla="*/ 26 w 129"/>
                  <a:gd name="T101" fmla="*/ 154 h 163"/>
                  <a:gd name="T102" fmla="*/ 17 w 129"/>
                  <a:gd name="T103" fmla="*/ 157 h 163"/>
                  <a:gd name="T104" fmla="*/ 9 w 129"/>
                  <a:gd name="T105" fmla="*/ 160 h 163"/>
                  <a:gd name="T106" fmla="*/ 1 w 129"/>
                  <a:gd name="T107" fmla="*/ 163 h 163"/>
                  <a:gd name="T108" fmla="*/ 0 w 129"/>
                  <a:gd name="T109" fmla="*/ 159 h 163"/>
                  <a:gd name="T110" fmla="*/ 114 w 129"/>
                  <a:gd name="T111" fmla="*/ 12 h 163"/>
                  <a:gd name="T112" fmla="*/ 129 w 129"/>
                  <a:gd name="T113" fmla="*/ 0 h 163"/>
                  <a:gd name="T114" fmla="*/ 129 w 129"/>
                  <a:gd name="T115" fmla="*/ 19 h 163"/>
                  <a:gd name="T116" fmla="*/ 114 w 129"/>
                  <a:gd name="T117" fmla="*/ 1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" h="163">
                    <a:moveTo>
                      <a:pt x="0" y="159"/>
                    </a:moveTo>
                    <a:lnTo>
                      <a:pt x="8" y="156"/>
                    </a:lnTo>
                    <a:lnTo>
                      <a:pt x="16" y="153"/>
                    </a:lnTo>
                    <a:lnTo>
                      <a:pt x="24" y="150"/>
                    </a:lnTo>
                    <a:lnTo>
                      <a:pt x="28" y="148"/>
                    </a:lnTo>
                    <a:lnTo>
                      <a:pt x="32" y="146"/>
                    </a:lnTo>
                    <a:lnTo>
                      <a:pt x="36" y="144"/>
                    </a:lnTo>
                    <a:lnTo>
                      <a:pt x="40" y="141"/>
                    </a:lnTo>
                    <a:lnTo>
                      <a:pt x="44" y="139"/>
                    </a:lnTo>
                    <a:lnTo>
                      <a:pt x="47" y="136"/>
                    </a:lnTo>
                    <a:lnTo>
                      <a:pt x="51" y="132"/>
                    </a:lnTo>
                    <a:lnTo>
                      <a:pt x="55" y="128"/>
                    </a:lnTo>
                    <a:lnTo>
                      <a:pt x="59" y="124"/>
                    </a:lnTo>
                    <a:lnTo>
                      <a:pt x="63" y="119"/>
                    </a:lnTo>
                    <a:lnTo>
                      <a:pt x="67" y="114"/>
                    </a:lnTo>
                    <a:lnTo>
                      <a:pt x="71" y="108"/>
                    </a:lnTo>
                    <a:lnTo>
                      <a:pt x="75" y="102"/>
                    </a:lnTo>
                    <a:lnTo>
                      <a:pt x="79" y="96"/>
                    </a:lnTo>
                    <a:lnTo>
                      <a:pt x="83" y="89"/>
                    </a:lnTo>
                    <a:lnTo>
                      <a:pt x="87" y="82"/>
                    </a:lnTo>
                    <a:lnTo>
                      <a:pt x="91" y="75"/>
                    </a:lnTo>
                    <a:lnTo>
                      <a:pt x="95" y="67"/>
                    </a:lnTo>
                    <a:lnTo>
                      <a:pt x="99" y="59"/>
                    </a:lnTo>
                    <a:lnTo>
                      <a:pt x="103" y="51"/>
                    </a:lnTo>
                    <a:lnTo>
                      <a:pt x="111" y="34"/>
                    </a:lnTo>
                    <a:lnTo>
                      <a:pt x="119" y="17"/>
                    </a:lnTo>
                    <a:lnTo>
                      <a:pt x="121" y="11"/>
                    </a:lnTo>
                    <a:lnTo>
                      <a:pt x="125" y="13"/>
                    </a:lnTo>
                    <a:lnTo>
                      <a:pt x="123" y="19"/>
                    </a:lnTo>
                    <a:lnTo>
                      <a:pt x="115" y="36"/>
                    </a:lnTo>
                    <a:lnTo>
                      <a:pt x="107" y="53"/>
                    </a:lnTo>
                    <a:lnTo>
                      <a:pt x="103" y="61"/>
                    </a:lnTo>
                    <a:lnTo>
                      <a:pt x="99" y="69"/>
                    </a:lnTo>
                    <a:lnTo>
                      <a:pt x="95" y="77"/>
                    </a:lnTo>
                    <a:lnTo>
                      <a:pt x="91" y="84"/>
                    </a:lnTo>
                    <a:lnTo>
                      <a:pt x="87" y="91"/>
                    </a:lnTo>
                    <a:lnTo>
                      <a:pt x="82" y="98"/>
                    </a:lnTo>
                    <a:lnTo>
                      <a:pt x="78" y="105"/>
                    </a:lnTo>
                    <a:lnTo>
                      <a:pt x="74" y="111"/>
                    </a:lnTo>
                    <a:lnTo>
                      <a:pt x="70" y="117"/>
                    </a:lnTo>
                    <a:lnTo>
                      <a:pt x="66" y="122"/>
                    </a:lnTo>
                    <a:lnTo>
                      <a:pt x="62" y="127"/>
                    </a:lnTo>
                    <a:lnTo>
                      <a:pt x="58" y="131"/>
                    </a:lnTo>
                    <a:lnTo>
                      <a:pt x="54" y="135"/>
                    </a:lnTo>
                    <a:lnTo>
                      <a:pt x="50" y="139"/>
                    </a:lnTo>
                    <a:lnTo>
                      <a:pt x="46" y="142"/>
                    </a:lnTo>
                    <a:lnTo>
                      <a:pt x="42" y="145"/>
                    </a:lnTo>
                    <a:lnTo>
                      <a:pt x="38" y="148"/>
                    </a:lnTo>
                    <a:lnTo>
                      <a:pt x="34" y="150"/>
                    </a:lnTo>
                    <a:lnTo>
                      <a:pt x="30" y="152"/>
                    </a:lnTo>
                    <a:lnTo>
                      <a:pt x="26" y="154"/>
                    </a:lnTo>
                    <a:lnTo>
                      <a:pt x="17" y="157"/>
                    </a:lnTo>
                    <a:lnTo>
                      <a:pt x="9" y="160"/>
                    </a:lnTo>
                    <a:lnTo>
                      <a:pt x="1" y="163"/>
                    </a:lnTo>
                    <a:lnTo>
                      <a:pt x="0" y="159"/>
                    </a:lnTo>
                    <a:close/>
                    <a:moveTo>
                      <a:pt x="114" y="12"/>
                    </a:moveTo>
                    <a:lnTo>
                      <a:pt x="129" y="0"/>
                    </a:lnTo>
                    <a:lnTo>
                      <a:pt x="129" y="19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65"/>
              <p:cNvSpPr>
                <a:spLocks noEditPoints="1"/>
              </p:cNvSpPr>
              <p:nvPr/>
            </p:nvSpPr>
            <p:spPr bwMode="auto">
              <a:xfrm>
                <a:off x="1469" y="2155"/>
                <a:ext cx="167" cy="189"/>
              </a:xfrm>
              <a:custGeom>
                <a:avLst/>
                <a:gdLst>
                  <a:gd name="T0" fmla="*/ 0 w 131"/>
                  <a:gd name="T1" fmla="*/ 135 h 139"/>
                  <a:gd name="T2" fmla="*/ 8 w 131"/>
                  <a:gd name="T3" fmla="*/ 133 h 139"/>
                  <a:gd name="T4" fmla="*/ 16 w 131"/>
                  <a:gd name="T5" fmla="*/ 130 h 139"/>
                  <a:gd name="T6" fmla="*/ 24 w 131"/>
                  <a:gd name="T7" fmla="*/ 127 h 139"/>
                  <a:gd name="T8" fmla="*/ 28 w 131"/>
                  <a:gd name="T9" fmla="*/ 126 h 139"/>
                  <a:gd name="T10" fmla="*/ 32 w 131"/>
                  <a:gd name="T11" fmla="*/ 124 h 139"/>
                  <a:gd name="T12" fmla="*/ 36 w 131"/>
                  <a:gd name="T13" fmla="*/ 122 h 139"/>
                  <a:gd name="T14" fmla="*/ 40 w 131"/>
                  <a:gd name="T15" fmla="*/ 120 h 139"/>
                  <a:gd name="T16" fmla="*/ 44 w 131"/>
                  <a:gd name="T17" fmla="*/ 118 h 139"/>
                  <a:gd name="T18" fmla="*/ 48 w 131"/>
                  <a:gd name="T19" fmla="*/ 115 h 139"/>
                  <a:gd name="T20" fmla="*/ 52 w 131"/>
                  <a:gd name="T21" fmla="*/ 112 h 139"/>
                  <a:gd name="T22" fmla="*/ 56 w 131"/>
                  <a:gd name="T23" fmla="*/ 109 h 139"/>
                  <a:gd name="T24" fmla="*/ 60 w 131"/>
                  <a:gd name="T25" fmla="*/ 105 h 139"/>
                  <a:gd name="T26" fmla="*/ 64 w 131"/>
                  <a:gd name="T27" fmla="*/ 101 h 139"/>
                  <a:gd name="T28" fmla="*/ 68 w 131"/>
                  <a:gd name="T29" fmla="*/ 97 h 139"/>
                  <a:gd name="T30" fmla="*/ 72 w 131"/>
                  <a:gd name="T31" fmla="*/ 92 h 139"/>
                  <a:gd name="T32" fmla="*/ 76 w 131"/>
                  <a:gd name="T33" fmla="*/ 87 h 139"/>
                  <a:gd name="T34" fmla="*/ 81 w 131"/>
                  <a:gd name="T35" fmla="*/ 81 h 139"/>
                  <a:gd name="T36" fmla="*/ 85 w 131"/>
                  <a:gd name="T37" fmla="*/ 76 h 139"/>
                  <a:gd name="T38" fmla="*/ 89 w 131"/>
                  <a:gd name="T39" fmla="*/ 70 h 139"/>
                  <a:gd name="T40" fmla="*/ 93 w 131"/>
                  <a:gd name="T41" fmla="*/ 63 h 139"/>
                  <a:gd name="T42" fmla="*/ 97 w 131"/>
                  <a:gd name="T43" fmla="*/ 57 h 139"/>
                  <a:gd name="T44" fmla="*/ 101 w 131"/>
                  <a:gd name="T45" fmla="*/ 50 h 139"/>
                  <a:gd name="T46" fmla="*/ 105 w 131"/>
                  <a:gd name="T47" fmla="*/ 43 h 139"/>
                  <a:gd name="T48" fmla="*/ 113 w 131"/>
                  <a:gd name="T49" fmla="*/ 29 h 139"/>
                  <a:gd name="T50" fmla="*/ 123 w 131"/>
                  <a:gd name="T51" fmla="*/ 11 h 139"/>
                  <a:gd name="T52" fmla="*/ 127 w 131"/>
                  <a:gd name="T53" fmla="*/ 13 h 139"/>
                  <a:gd name="T54" fmla="*/ 117 w 131"/>
                  <a:gd name="T55" fmla="*/ 31 h 139"/>
                  <a:gd name="T56" fmla="*/ 109 w 131"/>
                  <a:gd name="T57" fmla="*/ 45 h 139"/>
                  <a:gd name="T58" fmla="*/ 105 w 131"/>
                  <a:gd name="T59" fmla="*/ 52 h 139"/>
                  <a:gd name="T60" fmla="*/ 100 w 131"/>
                  <a:gd name="T61" fmla="*/ 59 h 139"/>
                  <a:gd name="T62" fmla="*/ 96 w 131"/>
                  <a:gd name="T63" fmla="*/ 66 h 139"/>
                  <a:gd name="T64" fmla="*/ 92 w 131"/>
                  <a:gd name="T65" fmla="*/ 72 h 139"/>
                  <a:gd name="T66" fmla="*/ 88 w 131"/>
                  <a:gd name="T67" fmla="*/ 78 h 139"/>
                  <a:gd name="T68" fmla="*/ 84 w 131"/>
                  <a:gd name="T69" fmla="*/ 84 h 139"/>
                  <a:gd name="T70" fmla="*/ 80 w 131"/>
                  <a:gd name="T71" fmla="*/ 89 h 139"/>
                  <a:gd name="T72" fmla="*/ 76 w 131"/>
                  <a:gd name="T73" fmla="*/ 95 h 139"/>
                  <a:gd name="T74" fmla="*/ 72 w 131"/>
                  <a:gd name="T75" fmla="*/ 100 h 139"/>
                  <a:gd name="T76" fmla="*/ 67 w 131"/>
                  <a:gd name="T77" fmla="*/ 104 h 139"/>
                  <a:gd name="T78" fmla="*/ 63 w 131"/>
                  <a:gd name="T79" fmla="*/ 108 h 139"/>
                  <a:gd name="T80" fmla="*/ 59 w 131"/>
                  <a:gd name="T81" fmla="*/ 112 h 139"/>
                  <a:gd name="T82" fmla="*/ 55 w 131"/>
                  <a:gd name="T83" fmla="*/ 115 h 139"/>
                  <a:gd name="T84" fmla="*/ 51 w 131"/>
                  <a:gd name="T85" fmla="*/ 119 h 139"/>
                  <a:gd name="T86" fmla="*/ 47 w 131"/>
                  <a:gd name="T87" fmla="*/ 121 h 139"/>
                  <a:gd name="T88" fmla="*/ 42 w 131"/>
                  <a:gd name="T89" fmla="*/ 124 h 139"/>
                  <a:gd name="T90" fmla="*/ 38 w 131"/>
                  <a:gd name="T91" fmla="*/ 126 h 139"/>
                  <a:gd name="T92" fmla="*/ 34 w 131"/>
                  <a:gd name="T93" fmla="*/ 128 h 139"/>
                  <a:gd name="T94" fmla="*/ 30 w 131"/>
                  <a:gd name="T95" fmla="*/ 130 h 139"/>
                  <a:gd name="T96" fmla="*/ 26 w 131"/>
                  <a:gd name="T97" fmla="*/ 131 h 139"/>
                  <a:gd name="T98" fmla="*/ 18 w 131"/>
                  <a:gd name="T99" fmla="*/ 134 h 139"/>
                  <a:gd name="T100" fmla="*/ 9 w 131"/>
                  <a:gd name="T101" fmla="*/ 137 h 139"/>
                  <a:gd name="T102" fmla="*/ 1 w 131"/>
                  <a:gd name="T103" fmla="*/ 139 h 139"/>
                  <a:gd name="T104" fmla="*/ 0 w 131"/>
                  <a:gd name="T105" fmla="*/ 135 h 139"/>
                  <a:gd name="T106" fmla="*/ 116 w 131"/>
                  <a:gd name="T107" fmla="*/ 11 h 139"/>
                  <a:gd name="T108" fmla="*/ 131 w 131"/>
                  <a:gd name="T109" fmla="*/ 0 h 139"/>
                  <a:gd name="T110" fmla="*/ 131 w 131"/>
                  <a:gd name="T111" fmla="*/ 19 h 139"/>
                  <a:gd name="T112" fmla="*/ 116 w 131"/>
                  <a:gd name="T113" fmla="*/ 1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1" h="139">
                    <a:moveTo>
                      <a:pt x="0" y="135"/>
                    </a:moveTo>
                    <a:lnTo>
                      <a:pt x="8" y="133"/>
                    </a:lnTo>
                    <a:lnTo>
                      <a:pt x="16" y="130"/>
                    </a:lnTo>
                    <a:lnTo>
                      <a:pt x="24" y="127"/>
                    </a:lnTo>
                    <a:lnTo>
                      <a:pt x="28" y="126"/>
                    </a:lnTo>
                    <a:lnTo>
                      <a:pt x="32" y="124"/>
                    </a:lnTo>
                    <a:lnTo>
                      <a:pt x="36" y="122"/>
                    </a:lnTo>
                    <a:lnTo>
                      <a:pt x="40" y="120"/>
                    </a:lnTo>
                    <a:lnTo>
                      <a:pt x="44" y="118"/>
                    </a:lnTo>
                    <a:lnTo>
                      <a:pt x="48" y="115"/>
                    </a:lnTo>
                    <a:lnTo>
                      <a:pt x="52" y="112"/>
                    </a:lnTo>
                    <a:lnTo>
                      <a:pt x="56" y="109"/>
                    </a:lnTo>
                    <a:lnTo>
                      <a:pt x="60" y="105"/>
                    </a:lnTo>
                    <a:lnTo>
                      <a:pt x="64" y="101"/>
                    </a:lnTo>
                    <a:lnTo>
                      <a:pt x="68" y="97"/>
                    </a:lnTo>
                    <a:lnTo>
                      <a:pt x="72" y="92"/>
                    </a:lnTo>
                    <a:lnTo>
                      <a:pt x="76" y="87"/>
                    </a:lnTo>
                    <a:lnTo>
                      <a:pt x="81" y="81"/>
                    </a:lnTo>
                    <a:lnTo>
                      <a:pt x="85" y="76"/>
                    </a:lnTo>
                    <a:lnTo>
                      <a:pt x="89" y="70"/>
                    </a:lnTo>
                    <a:lnTo>
                      <a:pt x="93" y="63"/>
                    </a:lnTo>
                    <a:lnTo>
                      <a:pt x="97" y="57"/>
                    </a:lnTo>
                    <a:lnTo>
                      <a:pt x="101" y="50"/>
                    </a:lnTo>
                    <a:lnTo>
                      <a:pt x="105" y="43"/>
                    </a:lnTo>
                    <a:lnTo>
                      <a:pt x="113" y="29"/>
                    </a:lnTo>
                    <a:lnTo>
                      <a:pt x="123" y="11"/>
                    </a:lnTo>
                    <a:lnTo>
                      <a:pt x="127" y="13"/>
                    </a:lnTo>
                    <a:lnTo>
                      <a:pt x="117" y="31"/>
                    </a:lnTo>
                    <a:lnTo>
                      <a:pt x="109" y="45"/>
                    </a:lnTo>
                    <a:lnTo>
                      <a:pt x="105" y="52"/>
                    </a:lnTo>
                    <a:lnTo>
                      <a:pt x="100" y="59"/>
                    </a:lnTo>
                    <a:lnTo>
                      <a:pt x="96" y="66"/>
                    </a:lnTo>
                    <a:lnTo>
                      <a:pt x="92" y="72"/>
                    </a:lnTo>
                    <a:lnTo>
                      <a:pt x="88" y="78"/>
                    </a:lnTo>
                    <a:lnTo>
                      <a:pt x="84" y="84"/>
                    </a:lnTo>
                    <a:lnTo>
                      <a:pt x="80" y="89"/>
                    </a:lnTo>
                    <a:lnTo>
                      <a:pt x="76" y="95"/>
                    </a:lnTo>
                    <a:lnTo>
                      <a:pt x="72" y="100"/>
                    </a:lnTo>
                    <a:lnTo>
                      <a:pt x="67" y="104"/>
                    </a:lnTo>
                    <a:lnTo>
                      <a:pt x="63" y="108"/>
                    </a:lnTo>
                    <a:lnTo>
                      <a:pt x="59" y="112"/>
                    </a:lnTo>
                    <a:lnTo>
                      <a:pt x="55" y="115"/>
                    </a:lnTo>
                    <a:lnTo>
                      <a:pt x="51" y="119"/>
                    </a:lnTo>
                    <a:lnTo>
                      <a:pt x="47" y="121"/>
                    </a:lnTo>
                    <a:lnTo>
                      <a:pt x="42" y="124"/>
                    </a:lnTo>
                    <a:lnTo>
                      <a:pt x="38" y="126"/>
                    </a:lnTo>
                    <a:lnTo>
                      <a:pt x="34" y="128"/>
                    </a:lnTo>
                    <a:lnTo>
                      <a:pt x="30" y="130"/>
                    </a:lnTo>
                    <a:lnTo>
                      <a:pt x="26" y="131"/>
                    </a:lnTo>
                    <a:lnTo>
                      <a:pt x="18" y="134"/>
                    </a:lnTo>
                    <a:lnTo>
                      <a:pt x="9" y="137"/>
                    </a:lnTo>
                    <a:lnTo>
                      <a:pt x="1" y="139"/>
                    </a:lnTo>
                    <a:lnTo>
                      <a:pt x="0" y="135"/>
                    </a:lnTo>
                    <a:close/>
                    <a:moveTo>
                      <a:pt x="116" y="11"/>
                    </a:moveTo>
                    <a:lnTo>
                      <a:pt x="131" y="0"/>
                    </a:lnTo>
                    <a:lnTo>
                      <a:pt x="131" y="19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Freeform 66"/>
              <p:cNvSpPr>
                <a:spLocks noEditPoints="1"/>
              </p:cNvSpPr>
              <p:nvPr/>
            </p:nvSpPr>
            <p:spPr bwMode="auto">
              <a:xfrm>
                <a:off x="1463" y="2137"/>
                <a:ext cx="126" cy="220"/>
              </a:xfrm>
              <a:custGeom>
                <a:avLst/>
                <a:gdLst>
                  <a:gd name="T0" fmla="*/ 0 w 99"/>
                  <a:gd name="T1" fmla="*/ 158 h 162"/>
                  <a:gd name="T2" fmla="*/ 6 w 99"/>
                  <a:gd name="T3" fmla="*/ 156 h 162"/>
                  <a:gd name="T4" fmla="*/ 11 w 99"/>
                  <a:gd name="T5" fmla="*/ 153 h 162"/>
                  <a:gd name="T6" fmla="*/ 17 w 99"/>
                  <a:gd name="T7" fmla="*/ 150 h 162"/>
                  <a:gd name="T8" fmla="*/ 20 w 99"/>
                  <a:gd name="T9" fmla="*/ 148 h 162"/>
                  <a:gd name="T10" fmla="*/ 23 w 99"/>
                  <a:gd name="T11" fmla="*/ 146 h 162"/>
                  <a:gd name="T12" fmla="*/ 26 w 99"/>
                  <a:gd name="T13" fmla="*/ 144 h 162"/>
                  <a:gd name="T14" fmla="*/ 29 w 99"/>
                  <a:gd name="T15" fmla="*/ 141 h 162"/>
                  <a:gd name="T16" fmla="*/ 32 w 99"/>
                  <a:gd name="T17" fmla="*/ 139 h 162"/>
                  <a:gd name="T18" fmla="*/ 35 w 99"/>
                  <a:gd name="T19" fmla="*/ 135 h 162"/>
                  <a:gd name="T20" fmla="*/ 38 w 99"/>
                  <a:gd name="T21" fmla="*/ 132 h 162"/>
                  <a:gd name="T22" fmla="*/ 41 w 99"/>
                  <a:gd name="T23" fmla="*/ 128 h 162"/>
                  <a:gd name="T24" fmla="*/ 44 w 99"/>
                  <a:gd name="T25" fmla="*/ 124 h 162"/>
                  <a:gd name="T26" fmla="*/ 47 w 99"/>
                  <a:gd name="T27" fmla="*/ 119 h 162"/>
                  <a:gd name="T28" fmla="*/ 50 w 99"/>
                  <a:gd name="T29" fmla="*/ 114 h 162"/>
                  <a:gd name="T30" fmla="*/ 53 w 99"/>
                  <a:gd name="T31" fmla="*/ 108 h 162"/>
                  <a:gd name="T32" fmla="*/ 56 w 99"/>
                  <a:gd name="T33" fmla="*/ 102 h 162"/>
                  <a:gd name="T34" fmla="*/ 58 w 99"/>
                  <a:gd name="T35" fmla="*/ 96 h 162"/>
                  <a:gd name="T36" fmla="*/ 61 w 99"/>
                  <a:gd name="T37" fmla="*/ 89 h 162"/>
                  <a:gd name="T38" fmla="*/ 64 w 99"/>
                  <a:gd name="T39" fmla="*/ 82 h 162"/>
                  <a:gd name="T40" fmla="*/ 67 w 99"/>
                  <a:gd name="T41" fmla="*/ 75 h 162"/>
                  <a:gd name="T42" fmla="*/ 70 w 99"/>
                  <a:gd name="T43" fmla="*/ 67 h 162"/>
                  <a:gd name="T44" fmla="*/ 73 w 99"/>
                  <a:gd name="T45" fmla="*/ 59 h 162"/>
                  <a:gd name="T46" fmla="*/ 76 w 99"/>
                  <a:gd name="T47" fmla="*/ 51 h 162"/>
                  <a:gd name="T48" fmla="*/ 82 w 99"/>
                  <a:gd name="T49" fmla="*/ 34 h 162"/>
                  <a:gd name="T50" fmla="*/ 88 w 99"/>
                  <a:gd name="T51" fmla="*/ 17 h 162"/>
                  <a:gd name="T52" fmla="*/ 90 w 99"/>
                  <a:gd name="T53" fmla="*/ 11 h 162"/>
                  <a:gd name="T54" fmla="*/ 94 w 99"/>
                  <a:gd name="T55" fmla="*/ 13 h 162"/>
                  <a:gd name="T56" fmla="*/ 92 w 99"/>
                  <a:gd name="T57" fmla="*/ 18 h 162"/>
                  <a:gd name="T58" fmla="*/ 86 w 99"/>
                  <a:gd name="T59" fmla="*/ 36 h 162"/>
                  <a:gd name="T60" fmla="*/ 80 w 99"/>
                  <a:gd name="T61" fmla="*/ 52 h 162"/>
                  <a:gd name="T62" fmla="*/ 77 w 99"/>
                  <a:gd name="T63" fmla="*/ 61 h 162"/>
                  <a:gd name="T64" fmla="*/ 74 w 99"/>
                  <a:gd name="T65" fmla="*/ 68 h 162"/>
                  <a:gd name="T66" fmla="*/ 71 w 99"/>
                  <a:gd name="T67" fmla="*/ 76 h 162"/>
                  <a:gd name="T68" fmla="*/ 68 w 99"/>
                  <a:gd name="T69" fmla="*/ 84 h 162"/>
                  <a:gd name="T70" fmla="*/ 65 w 99"/>
                  <a:gd name="T71" fmla="*/ 91 h 162"/>
                  <a:gd name="T72" fmla="*/ 62 w 99"/>
                  <a:gd name="T73" fmla="*/ 98 h 162"/>
                  <a:gd name="T74" fmla="*/ 59 w 99"/>
                  <a:gd name="T75" fmla="*/ 104 h 162"/>
                  <a:gd name="T76" fmla="*/ 56 w 99"/>
                  <a:gd name="T77" fmla="*/ 110 h 162"/>
                  <a:gd name="T78" fmla="*/ 53 w 99"/>
                  <a:gd name="T79" fmla="*/ 116 h 162"/>
                  <a:gd name="T80" fmla="*/ 50 w 99"/>
                  <a:gd name="T81" fmla="*/ 121 h 162"/>
                  <a:gd name="T82" fmla="*/ 47 w 99"/>
                  <a:gd name="T83" fmla="*/ 126 h 162"/>
                  <a:gd name="T84" fmla="*/ 44 w 99"/>
                  <a:gd name="T85" fmla="*/ 131 h 162"/>
                  <a:gd name="T86" fmla="*/ 41 w 99"/>
                  <a:gd name="T87" fmla="*/ 135 h 162"/>
                  <a:gd name="T88" fmla="*/ 38 w 99"/>
                  <a:gd name="T89" fmla="*/ 138 h 162"/>
                  <a:gd name="T90" fmla="*/ 35 w 99"/>
                  <a:gd name="T91" fmla="*/ 142 h 162"/>
                  <a:gd name="T92" fmla="*/ 32 w 99"/>
                  <a:gd name="T93" fmla="*/ 145 h 162"/>
                  <a:gd name="T94" fmla="*/ 29 w 99"/>
                  <a:gd name="T95" fmla="*/ 147 h 162"/>
                  <a:gd name="T96" fmla="*/ 26 w 99"/>
                  <a:gd name="T97" fmla="*/ 150 h 162"/>
                  <a:gd name="T98" fmla="*/ 22 w 99"/>
                  <a:gd name="T99" fmla="*/ 152 h 162"/>
                  <a:gd name="T100" fmla="*/ 19 w 99"/>
                  <a:gd name="T101" fmla="*/ 154 h 162"/>
                  <a:gd name="T102" fmla="*/ 13 w 99"/>
                  <a:gd name="T103" fmla="*/ 157 h 162"/>
                  <a:gd name="T104" fmla="*/ 7 w 99"/>
                  <a:gd name="T105" fmla="*/ 160 h 162"/>
                  <a:gd name="T106" fmla="*/ 1 w 99"/>
                  <a:gd name="T107" fmla="*/ 162 h 162"/>
                  <a:gd name="T108" fmla="*/ 0 w 99"/>
                  <a:gd name="T109" fmla="*/ 158 h 162"/>
                  <a:gd name="T110" fmla="*/ 83 w 99"/>
                  <a:gd name="T111" fmla="*/ 13 h 162"/>
                  <a:gd name="T112" fmla="*/ 96 w 99"/>
                  <a:gd name="T113" fmla="*/ 0 h 162"/>
                  <a:gd name="T114" fmla="*/ 99 w 99"/>
                  <a:gd name="T115" fmla="*/ 19 h 162"/>
                  <a:gd name="T116" fmla="*/ 83 w 99"/>
                  <a:gd name="T117" fmla="*/ 1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162">
                    <a:moveTo>
                      <a:pt x="0" y="158"/>
                    </a:moveTo>
                    <a:lnTo>
                      <a:pt x="6" y="156"/>
                    </a:lnTo>
                    <a:lnTo>
                      <a:pt x="11" y="153"/>
                    </a:lnTo>
                    <a:lnTo>
                      <a:pt x="17" y="150"/>
                    </a:lnTo>
                    <a:lnTo>
                      <a:pt x="20" y="148"/>
                    </a:lnTo>
                    <a:lnTo>
                      <a:pt x="23" y="146"/>
                    </a:lnTo>
                    <a:lnTo>
                      <a:pt x="26" y="144"/>
                    </a:lnTo>
                    <a:lnTo>
                      <a:pt x="29" y="141"/>
                    </a:lnTo>
                    <a:lnTo>
                      <a:pt x="32" y="139"/>
                    </a:lnTo>
                    <a:lnTo>
                      <a:pt x="35" y="135"/>
                    </a:lnTo>
                    <a:lnTo>
                      <a:pt x="38" y="132"/>
                    </a:lnTo>
                    <a:lnTo>
                      <a:pt x="41" y="128"/>
                    </a:lnTo>
                    <a:lnTo>
                      <a:pt x="44" y="124"/>
                    </a:lnTo>
                    <a:lnTo>
                      <a:pt x="47" y="119"/>
                    </a:lnTo>
                    <a:lnTo>
                      <a:pt x="50" y="114"/>
                    </a:lnTo>
                    <a:lnTo>
                      <a:pt x="53" y="108"/>
                    </a:lnTo>
                    <a:lnTo>
                      <a:pt x="56" y="102"/>
                    </a:lnTo>
                    <a:lnTo>
                      <a:pt x="58" y="96"/>
                    </a:lnTo>
                    <a:lnTo>
                      <a:pt x="61" y="89"/>
                    </a:lnTo>
                    <a:lnTo>
                      <a:pt x="64" y="82"/>
                    </a:lnTo>
                    <a:lnTo>
                      <a:pt x="67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82" y="34"/>
                    </a:lnTo>
                    <a:lnTo>
                      <a:pt x="88" y="17"/>
                    </a:lnTo>
                    <a:lnTo>
                      <a:pt x="90" y="11"/>
                    </a:lnTo>
                    <a:lnTo>
                      <a:pt x="94" y="13"/>
                    </a:lnTo>
                    <a:lnTo>
                      <a:pt x="92" y="18"/>
                    </a:lnTo>
                    <a:lnTo>
                      <a:pt x="86" y="36"/>
                    </a:lnTo>
                    <a:lnTo>
                      <a:pt x="80" y="52"/>
                    </a:lnTo>
                    <a:lnTo>
                      <a:pt x="77" y="61"/>
                    </a:lnTo>
                    <a:lnTo>
                      <a:pt x="74" y="68"/>
                    </a:lnTo>
                    <a:lnTo>
                      <a:pt x="71" y="76"/>
                    </a:lnTo>
                    <a:lnTo>
                      <a:pt x="68" y="84"/>
                    </a:lnTo>
                    <a:lnTo>
                      <a:pt x="65" y="91"/>
                    </a:lnTo>
                    <a:lnTo>
                      <a:pt x="62" y="98"/>
                    </a:lnTo>
                    <a:lnTo>
                      <a:pt x="59" y="104"/>
                    </a:lnTo>
                    <a:lnTo>
                      <a:pt x="56" y="110"/>
                    </a:lnTo>
                    <a:lnTo>
                      <a:pt x="53" y="116"/>
                    </a:lnTo>
                    <a:lnTo>
                      <a:pt x="50" y="121"/>
                    </a:lnTo>
                    <a:lnTo>
                      <a:pt x="47" y="126"/>
                    </a:lnTo>
                    <a:lnTo>
                      <a:pt x="44" y="131"/>
                    </a:lnTo>
                    <a:lnTo>
                      <a:pt x="41" y="135"/>
                    </a:lnTo>
                    <a:lnTo>
                      <a:pt x="38" y="138"/>
                    </a:lnTo>
                    <a:lnTo>
                      <a:pt x="35" y="142"/>
                    </a:lnTo>
                    <a:lnTo>
                      <a:pt x="32" y="145"/>
                    </a:lnTo>
                    <a:lnTo>
                      <a:pt x="29" y="147"/>
                    </a:lnTo>
                    <a:lnTo>
                      <a:pt x="26" y="150"/>
                    </a:lnTo>
                    <a:lnTo>
                      <a:pt x="22" y="152"/>
                    </a:lnTo>
                    <a:lnTo>
                      <a:pt x="19" y="154"/>
                    </a:lnTo>
                    <a:lnTo>
                      <a:pt x="13" y="157"/>
                    </a:lnTo>
                    <a:lnTo>
                      <a:pt x="7" y="160"/>
                    </a:lnTo>
                    <a:lnTo>
                      <a:pt x="1" y="162"/>
                    </a:lnTo>
                    <a:lnTo>
                      <a:pt x="0" y="158"/>
                    </a:lnTo>
                    <a:close/>
                    <a:moveTo>
                      <a:pt x="83" y="13"/>
                    </a:moveTo>
                    <a:lnTo>
                      <a:pt x="96" y="0"/>
                    </a:lnTo>
                    <a:lnTo>
                      <a:pt x="99" y="19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67"/>
              <p:cNvSpPr>
                <a:spLocks noEditPoints="1"/>
              </p:cNvSpPr>
              <p:nvPr/>
            </p:nvSpPr>
            <p:spPr bwMode="auto">
              <a:xfrm>
                <a:off x="1463" y="2137"/>
                <a:ext cx="164" cy="220"/>
              </a:xfrm>
              <a:custGeom>
                <a:avLst/>
                <a:gdLst>
                  <a:gd name="T0" fmla="*/ 0 w 129"/>
                  <a:gd name="T1" fmla="*/ 158 h 162"/>
                  <a:gd name="T2" fmla="*/ 8 w 129"/>
                  <a:gd name="T3" fmla="*/ 156 h 162"/>
                  <a:gd name="T4" fmla="*/ 16 w 129"/>
                  <a:gd name="T5" fmla="*/ 153 h 162"/>
                  <a:gd name="T6" fmla="*/ 24 w 129"/>
                  <a:gd name="T7" fmla="*/ 150 h 162"/>
                  <a:gd name="T8" fmla="*/ 28 w 129"/>
                  <a:gd name="T9" fmla="*/ 148 h 162"/>
                  <a:gd name="T10" fmla="*/ 31 w 129"/>
                  <a:gd name="T11" fmla="*/ 146 h 162"/>
                  <a:gd name="T12" fmla="*/ 35 w 129"/>
                  <a:gd name="T13" fmla="*/ 144 h 162"/>
                  <a:gd name="T14" fmla="*/ 39 w 129"/>
                  <a:gd name="T15" fmla="*/ 141 h 162"/>
                  <a:gd name="T16" fmla="*/ 43 w 129"/>
                  <a:gd name="T17" fmla="*/ 138 h 162"/>
                  <a:gd name="T18" fmla="*/ 47 w 129"/>
                  <a:gd name="T19" fmla="*/ 135 h 162"/>
                  <a:gd name="T20" fmla="*/ 51 w 129"/>
                  <a:gd name="T21" fmla="*/ 132 h 162"/>
                  <a:gd name="T22" fmla="*/ 55 w 129"/>
                  <a:gd name="T23" fmla="*/ 128 h 162"/>
                  <a:gd name="T24" fmla="*/ 59 w 129"/>
                  <a:gd name="T25" fmla="*/ 124 h 162"/>
                  <a:gd name="T26" fmla="*/ 63 w 129"/>
                  <a:gd name="T27" fmla="*/ 119 h 162"/>
                  <a:gd name="T28" fmla="*/ 67 w 129"/>
                  <a:gd name="T29" fmla="*/ 114 h 162"/>
                  <a:gd name="T30" fmla="*/ 71 w 129"/>
                  <a:gd name="T31" fmla="*/ 108 h 162"/>
                  <a:gd name="T32" fmla="*/ 75 w 129"/>
                  <a:gd name="T33" fmla="*/ 102 h 162"/>
                  <a:gd name="T34" fmla="*/ 79 w 129"/>
                  <a:gd name="T35" fmla="*/ 96 h 162"/>
                  <a:gd name="T36" fmla="*/ 83 w 129"/>
                  <a:gd name="T37" fmla="*/ 89 h 162"/>
                  <a:gd name="T38" fmla="*/ 87 w 129"/>
                  <a:gd name="T39" fmla="*/ 82 h 162"/>
                  <a:gd name="T40" fmla="*/ 91 w 129"/>
                  <a:gd name="T41" fmla="*/ 74 h 162"/>
                  <a:gd name="T42" fmla="*/ 95 w 129"/>
                  <a:gd name="T43" fmla="*/ 67 h 162"/>
                  <a:gd name="T44" fmla="*/ 99 w 129"/>
                  <a:gd name="T45" fmla="*/ 59 h 162"/>
                  <a:gd name="T46" fmla="*/ 103 w 129"/>
                  <a:gd name="T47" fmla="*/ 51 h 162"/>
                  <a:gd name="T48" fmla="*/ 111 w 129"/>
                  <a:gd name="T49" fmla="*/ 34 h 162"/>
                  <a:gd name="T50" fmla="*/ 119 w 129"/>
                  <a:gd name="T51" fmla="*/ 17 h 162"/>
                  <a:gd name="T52" fmla="*/ 122 w 129"/>
                  <a:gd name="T53" fmla="*/ 11 h 162"/>
                  <a:gd name="T54" fmla="*/ 125 w 129"/>
                  <a:gd name="T55" fmla="*/ 13 h 162"/>
                  <a:gd name="T56" fmla="*/ 123 w 129"/>
                  <a:gd name="T57" fmla="*/ 18 h 162"/>
                  <a:gd name="T58" fmla="*/ 115 w 129"/>
                  <a:gd name="T59" fmla="*/ 36 h 162"/>
                  <a:gd name="T60" fmla="*/ 107 w 129"/>
                  <a:gd name="T61" fmla="*/ 53 h 162"/>
                  <a:gd name="T62" fmla="*/ 103 w 129"/>
                  <a:gd name="T63" fmla="*/ 61 h 162"/>
                  <a:gd name="T64" fmla="*/ 99 w 129"/>
                  <a:gd name="T65" fmla="*/ 69 h 162"/>
                  <a:gd name="T66" fmla="*/ 95 w 129"/>
                  <a:gd name="T67" fmla="*/ 76 h 162"/>
                  <a:gd name="T68" fmla="*/ 91 w 129"/>
                  <a:gd name="T69" fmla="*/ 84 h 162"/>
                  <a:gd name="T70" fmla="*/ 86 w 129"/>
                  <a:gd name="T71" fmla="*/ 91 h 162"/>
                  <a:gd name="T72" fmla="*/ 82 w 129"/>
                  <a:gd name="T73" fmla="*/ 98 h 162"/>
                  <a:gd name="T74" fmla="*/ 78 w 129"/>
                  <a:gd name="T75" fmla="*/ 104 h 162"/>
                  <a:gd name="T76" fmla="*/ 74 w 129"/>
                  <a:gd name="T77" fmla="*/ 111 h 162"/>
                  <a:gd name="T78" fmla="*/ 70 w 129"/>
                  <a:gd name="T79" fmla="*/ 116 h 162"/>
                  <a:gd name="T80" fmla="*/ 66 w 129"/>
                  <a:gd name="T81" fmla="*/ 122 h 162"/>
                  <a:gd name="T82" fmla="*/ 62 w 129"/>
                  <a:gd name="T83" fmla="*/ 126 h 162"/>
                  <a:gd name="T84" fmla="*/ 58 w 129"/>
                  <a:gd name="T85" fmla="*/ 131 h 162"/>
                  <a:gd name="T86" fmla="*/ 54 w 129"/>
                  <a:gd name="T87" fmla="*/ 135 h 162"/>
                  <a:gd name="T88" fmla="*/ 50 w 129"/>
                  <a:gd name="T89" fmla="*/ 139 h 162"/>
                  <a:gd name="T90" fmla="*/ 46 w 129"/>
                  <a:gd name="T91" fmla="*/ 142 h 162"/>
                  <a:gd name="T92" fmla="*/ 42 w 129"/>
                  <a:gd name="T93" fmla="*/ 145 h 162"/>
                  <a:gd name="T94" fmla="*/ 38 w 129"/>
                  <a:gd name="T95" fmla="*/ 147 h 162"/>
                  <a:gd name="T96" fmla="*/ 33 w 129"/>
                  <a:gd name="T97" fmla="*/ 150 h 162"/>
                  <a:gd name="T98" fmla="*/ 29 w 129"/>
                  <a:gd name="T99" fmla="*/ 152 h 162"/>
                  <a:gd name="T100" fmla="*/ 25 w 129"/>
                  <a:gd name="T101" fmla="*/ 154 h 162"/>
                  <a:gd name="T102" fmla="*/ 17 w 129"/>
                  <a:gd name="T103" fmla="*/ 157 h 162"/>
                  <a:gd name="T104" fmla="*/ 9 w 129"/>
                  <a:gd name="T105" fmla="*/ 160 h 162"/>
                  <a:gd name="T106" fmla="*/ 1 w 129"/>
                  <a:gd name="T107" fmla="*/ 162 h 162"/>
                  <a:gd name="T108" fmla="*/ 0 w 129"/>
                  <a:gd name="T109" fmla="*/ 158 h 162"/>
                  <a:gd name="T110" fmla="*/ 114 w 129"/>
                  <a:gd name="T111" fmla="*/ 12 h 162"/>
                  <a:gd name="T112" fmla="*/ 129 w 129"/>
                  <a:gd name="T113" fmla="*/ 0 h 162"/>
                  <a:gd name="T114" fmla="*/ 129 w 129"/>
                  <a:gd name="T115" fmla="*/ 19 h 162"/>
                  <a:gd name="T116" fmla="*/ 114 w 129"/>
                  <a:gd name="T117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" h="162">
                    <a:moveTo>
                      <a:pt x="0" y="158"/>
                    </a:moveTo>
                    <a:lnTo>
                      <a:pt x="8" y="156"/>
                    </a:lnTo>
                    <a:lnTo>
                      <a:pt x="16" y="153"/>
                    </a:lnTo>
                    <a:lnTo>
                      <a:pt x="24" y="150"/>
                    </a:lnTo>
                    <a:lnTo>
                      <a:pt x="28" y="148"/>
                    </a:lnTo>
                    <a:lnTo>
                      <a:pt x="31" y="146"/>
                    </a:lnTo>
                    <a:lnTo>
                      <a:pt x="35" y="144"/>
                    </a:lnTo>
                    <a:lnTo>
                      <a:pt x="39" y="141"/>
                    </a:lnTo>
                    <a:lnTo>
                      <a:pt x="43" y="138"/>
                    </a:lnTo>
                    <a:lnTo>
                      <a:pt x="47" y="135"/>
                    </a:lnTo>
                    <a:lnTo>
                      <a:pt x="51" y="132"/>
                    </a:lnTo>
                    <a:lnTo>
                      <a:pt x="55" y="128"/>
                    </a:lnTo>
                    <a:lnTo>
                      <a:pt x="59" y="124"/>
                    </a:lnTo>
                    <a:lnTo>
                      <a:pt x="63" y="119"/>
                    </a:lnTo>
                    <a:lnTo>
                      <a:pt x="67" y="114"/>
                    </a:lnTo>
                    <a:lnTo>
                      <a:pt x="71" y="108"/>
                    </a:lnTo>
                    <a:lnTo>
                      <a:pt x="75" y="102"/>
                    </a:lnTo>
                    <a:lnTo>
                      <a:pt x="79" y="96"/>
                    </a:lnTo>
                    <a:lnTo>
                      <a:pt x="83" y="89"/>
                    </a:lnTo>
                    <a:lnTo>
                      <a:pt x="87" y="82"/>
                    </a:lnTo>
                    <a:lnTo>
                      <a:pt x="91" y="74"/>
                    </a:lnTo>
                    <a:lnTo>
                      <a:pt x="95" y="67"/>
                    </a:lnTo>
                    <a:lnTo>
                      <a:pt x="99" y="59"/>
                    </a:lnTo>
                    <a:lnTo>
                      <a:pt x="103" y="51"/>
                    </a:lnTo>
                    <a:lnTo>
                      <a:pt x="111" y="34"/>
                    </a:lnTo>
                    <a:lnTo>
                      <a:pt x="119" y="17"/>
                    </a:lnTo>
                    <a:lnTo>
                      <a:pt x="122" y="11"/>
                    </a:lnTo>
                    <a:lnTo>
                      <a:pt x="125" y="13"/>
                    </a:lnTo>
                    <a:lnTo>
                      <a:pt x="123" y="18"/>
                    </a:lnTo>
                    <a:lnTo>
                      <a:pt x="115" y="36"/>
                    </a:lnTo>
                    <a:lnTo>
                      <a:pt x="107" y="53"/>
                    </a:lnTo>
                    <a:lnTo>
                      <a:pt x="103" y="61"/>
                    </a:lnTo>
                    <a:lnTo>
                      <a:pt x="99" y="69"/>
                    </a:lnTo>
                    <a:lnTo>
                      <a:pt x="95" y="76"/>
                    </a:lnTo>
                    <a:lnTo>
                      <a:pt x="91" y="84"/>
                    </a:lnTo>
                    <a:lnTo>
                      <a:pt x="86" y="91"/>
                    </a:lnTo>
                    <a:lnTo>
                      <a:pt x="82" y="98"/>
                    </a:lnTo>
                    <a:lnTo>
                      <a:pt x="78" y="104"/>
                    </a:lnTo>
                    <a:lnTo>
                      <a:pt x="74" y="111"/>
                    </a:lnTo>
                    <a:lnTo>
                      <a:pt x="70" y="116"/>
                    </a:lnTo>
                    <a:lnTo>
                      <a:pt x="66" y="122"/>
                    </a:lnTo>
                    <a:lnTo>
                      <a:pt x="62" y="126"/>
                    </a:lnTo>
                    <a:lnTo>
                      <a:pt x="58" y="131"/>
                    </a:lnTo>
                    <a:lnTo>
                      <a:pt x="54" y="135"/>
                    </a:lnTo>
                    <a:lnTo>
                      <a:pt x="50" y="139"/>
                    </a:lnTo>
                    <a:lnTo>
                      <a:pt x="46" y="142"/>
                    </a:lnTo>
                    <a:lnTo>
                      <a:pt x="42" y="145"/>
                    </a:lnTo>
                    <a:lnTo>
                      <a:pt x="38" y="147"/>
                    </a:lnTo>
                    <a:lnTo>
                      <a:pt x="33" y="150"/>
                    </a:lnTo>
                    <a:lnTo>
                      <a:pt x="29" y="152"/>
                    </a:lnTo>
                    <a:lnTo>
                      <a:pt x="25" y="154"/>
                    </a:lnTo>
                    <a:lnTo>
                      <a:pt x="17" y="157"/>
                    </a:lnTo>
                    <a:lnTo>
                      <a:pt x="9" y="160"/>
                    </a:lnTo>
                    <a:lnTo>
                      <a:pt x="1" y="162"/>
                    </a:lnTo>
                    <a:lnTo>
                      <a:pt x="0" y="158"/>
                    </a:lnTo>
                    <a:close/>
                    <a:moveTo>
                      <a:pt x="114" y="12"/>
                    </a:moveTo>
                    <a:lnTo>
                      <a:pt x="129" y="0"/>
                    </a:lnTo>
                    <a:lnTo>
                      <a:pt x="129" y="19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Freeform 68"/>
              <p:cNvSpPr>
                <a:spLocks noEditPoints="1"/>
              </p:cNvSpPr>
              <p:nvPr/>
            </p:nvSpPr>
            <p:spPr bwMode="auto">
              <a:xfrm>
                <a:off x="1483" y="2159"/>
                <a:ext cx="167" cy="188"/>
              </a:xfrm>
              <a:custGeom>
                <a:avLst/>
                <a:gdLst>
                  <a:gd name="T0" fmla="*/ 0 w 131"/>
                  <a:gd name="T1" fmla="*/ 134 h 138"/>
                  <a:gd name="T2" fmla="*/ 8 w 131"/>
                  <a:gd name="T3" fmla="*/ 132 h 138"/>
                  <a:gd name="T4" fmla="*/ 16 w 131"/>
                  <a:gd name="T5" fmla="*/ 130 h 138"/>
                  <a:gd name="T6" fmla="*/ 24 w 131"/>
                  <a:gd name="T7" fmla="*/ 127 h 138"/>
                  <a:gd name="T8" fmla="*/ 28 w 131"/>
                  <a:gd name="T9" fmla="*/ 126 h 138"/>
                  <a:gd name="T10" fmla="*/ 32 w 131"/>
                  <a:gd name="T11" fmla="*/ 124 h 138"/>
                  <a:gd name="T12" fmla="*/ 36 w 131"/>
                  <a:gd name="T13" fmla="*/ 122 h 138"/>
                  <a:gd name="T14" fmla="*/ 40 w 131"/>
                  <a:gd name="T15" fmla="*/ 120 h 138"/>
                  <a:gd name="T16" fmla="*/ 44 w 131"/>
                  <a:gd name="T17" fmla="*/ 117 h 138"/>
                  <a:gd name="T18" fmla="*/ 48 w 131"/>
                  <a:gd name="T19" fmla="*/ 115 h 138"/>
                  <a:gd name="T20" fmla="*/ 52 w 131"/>
                  <a:gd name="T21" fmla="*/ 112 h 138"/>
                  <a:gd name="T22" fmla="*/ 56 w 131"/>
                  <a:gd name="T23" fmla="*/ 108 h 138"/>
                  <a:gd name="T24" fmla="*/ 60 w 131"/>
                  <a:gd name="T25" fmla="*/ 105 h 138"/>
                  <a:gd name="T26" fmla="*/ 64 w 131"/>
                  <a:gd name="T27" fmla="*/ 101 h 138"/>
                  <a:gd name="T28" fmla="*/ 68 w 131"/>
                  <a:gd name="T29" fmla="*/ 96 h 138"/>
                  <a:gd name="T30" fmla="*/ 72 w 131"/>
                  <a:gd name="T31" fmla="*/ 92 h 138"/>
                  <a:gd name="T32" fmla="*/ 76 w 131"/>
                  <a:gd name="T33" fmla="*/ 86 h 138"/>
                  <a:gd name="T34" fmla="*/ 81 w 131"/>
                  <a:gd name="T35" fmla="*/ 81 h 138"/>
                  <a:gd name="T36" fmla="*/ 85 w 131"/>
                  <a:gd name="T37" fmla="*/ 75 h 138"/>
                  <a:gd name="T38" fmla="*/ 89 w 131"/>
                  <a:gd name="T39" fmla="*/ 69 h 138"/>
                  <a:gd name="T40" fmla="*/ 93 w 131"/>
                  <a:gd name="T41" fmla="*/ 63 h 138"/>
                  <a:gd name="T42" fmla="*/ 97 w 131"/>
                  <a:gd name="T43" fmla="*/ 56 h 138"/>
                  <a:gd name="T44" fmla="*/ 101 w 131"/>
                  <a:gd name="T45" fmla="*/ 50 h 138"/>
                  <a:gd name="T46" fmla="*/ 105 w 131"/>
                  <a:gd name="T47" fmla="*/ 43 h 138"/>
                  <a:gd name="T48" fmla="*/ 113 w 131"/>
                  <a:gd name="T49" fmla="*/ 29 h 138"/>
                  <a:gd name="T50" fmla="*/ 123 w 131"/>
                  <a:gd name="T51" fmla="*/ 10 h 138"/>
                  <a:gd name="T52" fmla="*/ 127 w 131"/>
                  <a:gd name="T53" fmla="*/ 12 h 138"/>
                  <a:gd name="T54" fmla="*/ 117 w 131"/>
                  <a:gd name="T55" fmla="*/ 31 h 138"/>
                  <a:gd name="T56" fmla="*/ 109 w 131"/>
                  <a:gd name="T57" fmla="*/ 45 h 138"/>
                  <a:gd name="T58" fmla="*/ 105 w 131"/>
                  <a:gd name="T59" fmla="*/ 52 h 138"/>
                  <a:gd name="T60" fmla="*/ 100 w 131"/>
                  <a:gd name="T61" fmla="*/ 59 h 138"/>
                  <a:gd name="T62" fmla="*/ 96 w 131"/>
                  <a:gd name="T63" fmla="*/ 65 h 138"/>
                  <a:gd name="T64" fmla="*/ 92 w 131"/>
                  <a:gd name="T65" fmla="*/ 72 h 138"/>
                  <a:gd name="T66" fmla="*/ 88 w 131"/>
                  <a:gd name="T67" fmla="*/ 78 h 138"/>
                  <a:gd name="T68" fmla="*/ 84 w 131"/>
                  <a:gd name="T69" fmla="*/ 84 h 138"/>
                  <a:gd name="T70" fmla="*/ 80 w 131"/>
                  <a:gd name="T71" fmla="*/ 89 h 138"/>
                  <a:gd name="T72" fmla="*/ 76 w 131"/>
                  <a:gd name="T73" fmla="*/ 94 h 138"/>
                  <a:gd name="T74" fmla="*/ 71 w 131"/>
                  <a:gd name="T75" fmla="*/ 99 h 138"/>
                  <a:gd name="T76" fmla="*/ 67 w 131"/>
                  <a:gd name="T77" fmla="*/ 104 h 138"/>
                  <a:gd name="T78" fmla="*/ 63 w 131"/>
                  <a:gd name="T79" fmla="*/ 108 h 138"/>
                  <a:gd name="T80" fmla="*/ 59 w 131"/>
                  <a:gd name="T81" fmla="*/ 112 h 138"/>
                  <a:gd name="T82" fmla="*/ 55 w 131"/>
                  <a:gd name="T83" fmla="*/ 115 h 138"/>
                  <a:gd name="T84" fmla="*/ 51 w 131"/>
                  <a:gd name="T85" fmla="*/ 118 h 138"/>
                  <a:gd name="T86" fmla="*/ 46 w 131"/>
                  <a:gd name="T87" fmla="*/ 121 h 138"/>
                  <a:gd name="T88" fmla="*/ 42 w 131"/>
                  <a:gd name="T89" fmla="*/ 123 h 138"/>
                  <a:gd name="T90" fmla="*/ 38 w 131"/>
                  <a:gd name="T91" fmla="*/ 126 h 138"/>
                  <a:gd name="T92" fmla="*/ 34 w 131"/>
                  <a:gd name="T93" fmla="*/ 128 h 138"/>
                  <a:gd name="T94" fmla="*/ 30 w 131"/>
                  <a:gd name="T95" fmla="*/ 129 h 138"/>
                  <a:gd name="T96" fmla="*/ 26 w 131"/>
                  <a:gd name="T97" fmla="*/ 131 h 138"/>
                  <a:gd name="T98" fmla="*/ 17 w 131"/>
                  <a:gd name="T99" fmla="*/ 134 h 138"/>
                  <a:gd name="T100" fmla="*/ 9 w 131"/>
                  <a:gd name="T101" fmla="*/ 136 h 138"/>
                  <a:gd name="T102" fmla="*/ 1 w 131"/>
                  <a:gd name="T103" fmla="*/ 138 h 138"/>
                  <a:gd name="T104" fmla="*/ 0 w 131"/>
                  <a:gd name="T105" fmla="*/ 134 h 138"/>
                  <a:gd name="T106" fmla="*/ 116 w 131"/>
                  <a:gd name="T107" fmla="*/ 11 h 138"/>
                  <a:gd name="T108" fmla="*/ 131 w 131"/>
                  <a:gd name="T109" fmla="*/ 0 h 138"/>
                  <a:gd name="T110" fmla="*/ 131 w 131"/>
                  <a:gd name="T111" fmla="*/ 19 h 138"/>
                  <a:gd name="T112" fmla="*/ 116 w 131"/>
                  <a:gd name="T113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1" h="138">
                    <a:moveTo>
                      <a:pt x="0" y="134"/>
                    </a:moveTo>
                    <a:lnTo>
                      <a:pt x="8" y="132"/>
                    </a:lnTo>
                    <a:lnTo>
                      <a:pt x="16" y="130"/>
                    </a:lnTo>
                    <a:lnTo>
                      <a:pt x="24" y="127"/>
                    </a:lnTo>
                    <a:lnTo>
                      <a:pt x="28" y="126"/>
                    </a:lnTo>
                    <a:lnTo>
                      <a:pt x="32" y="124"/>
                    </a:lnTo>
                    <a:lnTo>
                      <a:pt x="36" y="122"/>
                    </a:lnTo>
                    <a:lnTo>
                      <a:pt x="40" y="120"/>
                    </a:lnTo>
                    <a:lnTo>
                      <a:pt x="44" y="117"/>
                    </a:lnTo>
                    <a:lnTo>
                      <a:pt x="48" y="115"/>
                    </a:lnTo>
                    <a:lnTo>
                      <a:pt x="52" y="112"/>
                    </a:lnTo>
                    <a:lnTo>
                      <a:pt x="56" y="108"/>
                    </a:lnTo>
                    <a:lnTo>
                      <a:pt x="60" y="105"/>
                    </a:lnTo>
                    <a:lnTo>
                      <a:pt x="64" y="101"/>
                    </a:lnTo>
                    <a:lnTo>
                      <a:pt x="68" y="96"/>
                    </a:lnTo>
                    <a:lnTo>
                      <a:pt x="72" y="92"/>
                    </a:lnTo>
                    <a:lnTo>
                      <a:pt x="76" y="86"/>
                    </a:lnTo>
                    <a:lnTo>
                      <a:pt x="81" y="81"/>
                    </a:lnTo>
                    <a:lnTo>
                      <a:pt x="85" y="75"/>
                    </a:lnTo>
                    <a:lnTo>
                      <a:pt x="89" y="69"/>
                    </a:lnTo>
                    <a:lnTo>
                      <a:pt x="93" y="63"/>
                    </a:lnTo>
                    <a:lnTo>
                      <a:pt x="97" y="56"/>
                    </a:lnTo>
                    <a:lnTo>
                      <a:pt x="101" y="50"/>
                    </a:lnTo>
                    <a:lnTo>
                      <a:pt x="105" y="43"/>
                    </a:lnTo>
                    <a:lnTo>
                      <a:pt x="113" y="29"/>
                    </a:lnTo>
                    <a:lnTo>
                      <a:pt x="123" y="10"/>
                    </a:lnTo>
                    <a:lnTo>
                      <a:pt x="127" y="12"/>
                    </a:lnTo>
                    <a:lnTo>
                      <a:pt x="117" y="31"/>
                    </a:lnTo>
                    <a:lnTo>
                      <a:pt x="109" y="45"/>
                    </a:lnTo>
                    <a:lnTo>
                      <a:pt x="105" y="52"/>
                    </a:lnTo>
                    <a:lnTo>
                      <a:pt x="100" y="59"/>
                    </a:lnTo>
                    <a:lnTo>
                      <a:pt x="96" y="65"/>
                    </a:lnTo>
                    <a:lnTo>
                      <a:pt x="92" y="72"/>
                    </a:lnTo>
                    <a:lnTo>
                      <a:pt x="88" y="78"/>
                    </a:lnTo>
                    <a:lnTo>
                      <a:pt x="84" y="84"/>
                    </a:lnTo>
                    <a:lnTo>
                      <a:pt x="80" y="89"/>
                    </a:lnTo>
                    <a:lnTo>
                      <a:pt x="76" y="94"/>
                    </a:lnTo>
                    <a:lnTo>
                      <a:pt x="71" y="99"/>
                    </a:lnTo>
                    <a:lnTo>
                      <a:pt x="67" y="104"/>
                    </a:lnTo>
                    <a:lnTo>
                      <a:pt x="63" y="108"/>
                    </a:lnTo>
                    <a:lnTo>
                      <a:pt x="59" y="112"/>
                    </a:lnTo>
                    <a:lnTo>
                      <a:pt x="55" y="115"/>
                    </a:lnTo>
                    <a:lnTo>
                      <a:pt x="51" y="118"/>
                    </a:lnTo>
                    <a:lnTo>
                      <a:pt x="46" y="121"/>
                    </a:lnTo>
                    <a:lnTo>
                      <a:pt x="42" y="123"/>
                    </a:lnTo>
                    <a:lnTo>
                      <a:pt x="38" y="126"/>
                    </a:lnTo>
                    <a:lnTo>
                      <a:pt x="34" y="128"/>
                    </a:lnTo>
                    <a:lnTo>
                      <a:pt x="30" y="129"/>
                    </a:lnTo>
                    <a:lnTo>
                      <a:pt x="26" y="131"/>
                    </a:lnTo>
                    <a:lnTo>
                      <a:pt x="17" y="134"/>
                    </a:lnTo>
                    <a:lnTo>
                      <a:pt x="9" y="136"/>
                    </a:lnTo>
                    <a:lnTo>
                      <a:pt x="1" y="138"/>
                    </a:lnTo>
                    <a:lnTo>
                      <a:pt x="0" y="134"/>
                    </a:lnTo>
                    <a:close/>
                    <a:moveTo>
                      <a:pt x="116" y="11"/>
                    </a:moveTo>
                    <a:lnTo>
                      <a:pt x="131" y="0"/>
                    </a:lnTo>
                    <a:lnTo>
                      <a:pt x="131" y="19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69"/>
              <p:cNvSpPr>
                <a:spLocks noEditPoints="1"/>
              </p:cNvSpPr>
              <p:nvPr/>
            </p:nvSpPr>
            <p:spPr bwMode="auto">
              <a:xfrm>
                <a:off x="1463" y="2137"/>
                <a:ext cx="126" cy="220"/>
              </a:xfrm>
              <a:custGeom>
                <a:avLst/>
                <a:gdLst>
                  <a:gd name="T0" fmla="*/ 0 w 99"/>
                  <a:gd name="T1" fmla="*/ 158 h 162"/>
                  <a:gd name="T2" fmla="*/ 6 w 99"/>
                  <a:gd name="T3" fmla="*/ 156 h 162"/>
                  <a:gd name="T4" fmla="*/ 11 w 99"/>
                  <a:gd name="T5" fmla="*/ 153 h 162"/>
                  <a:gd name="T6" fmla="*/ 17 w 99"/>
                  <a:gd name="T7" fmla="*/ 150 h 162"/>
                  <a:gd name="T8" fmla="*/ 20 w 99"/>
                  <a:gd name="T9" fmla="*/ 148 h 162"/>
                  <a:gd name="T10" fmla="*/ 23 w 99"/>
                  <a:gd name="T11" fmla="*/ 146 h 162"/>
                  <a:gd name="T12" fmla="*/ 26 w 99"/>
                  <a:gd name="T13" fmla="*/ 144 h 162"/>
                  <a:gd name="T14" fmla="*/ 29 w 99"/>
                  <a:gd name="T15" fmla="*/ 141 h 162"/>
                  <a:gd name="T16" fmla="*/ 32 w 99"/>
                  <a:gd name="T17" fmla="*/ 139 h 162"/>
                  <a:gd name="T18" fmla="*/ 35 w 99"/>
                  <a:gd name="T19" fmla="*/ 135 h 162"/>
                  <a:gd name="T20" fmla="*/ 38 w 99"/>
                  <a:gd name="T21" fmla="*/ 132 h 162"/>
                  <a:gd name="T22" fmla="*/ 41 w 99"/>
                  <a:gd name="T23" fmla="*/ 128 h 162"/>
                  <a:gd name="T24" fmla="*/ 44 w 99"/>
                  <a:gd name="T25" fmla="*/ 124 h 162"/>
                  <a:gd name="T26" fmla="*/ 47 w 99"/>
                  <a:gd name="T27" fmla="*/ 119 h 162"/>
                  <a:gd name="T28" fmla="*/ 50 w 99"/>
                  <a:gd name="T29" fmla="*/ 114 h 162"/>
                  <a:gd name="T30" fmla="*/ 53 w 99"/>
                  <a:gd name="T31" fmla="*/ 108 h 162"/>
                  <a:gd name="T32" fmla="*/ 56 w 99"/>
                  <a:gd name="T33" fmla="*/ 102 h 162"/>
                  <a:gd name="T34" fmla="*/ 58 w 99"/>
                  <a:gd name="T35" fmla="*/ 96 h 162"/>
                  <a:gd name="T36" fmla="*/ 61 w 99"/>
                  <a:gd name="T37" fmla="*/ 89 h 162"/>
                  <a:gd name="T38" fmla="*/ 64 w 99"/>
                  <a:gd name="T39" fmla="*/ 82 h 162"/>
                  <a:gd name="T40" fmla="*/ 67 w 99"/>
                  <a:gd name="T41" fmla="*/ 75 h 162"/>
                  <a:gd name="T42" fmla="*/ 70 w 99"/>
                  <a:gd name="T43" fmla="*/ 67 h 162"/>
                  <a:gd name="T44" fmla="*/ 73 w 99"/>
                  <a:gd name="T45" fmla="*/ 59 h 162"/>
                  <a:gd name="T46" fmla="*/ 76 w 99"/>
                  <a:gd name="T47" fmla="*/ 51 h 162"/>
                  <a:gd name="T48" fmla="*/ 82 w 99"/>
                  <a:gd name="T49" fmla="*/ 34 h 162"/>
                  <a:gd name="T50" fmla="*/ 88 w 99"/>
                  <a:gd name="T51" fmla="*/ 17 h 162"/>
                  <a:gd name="T52" fmla="*/ 90 w 99"/>
                  <a:gd name="T53" fmla="*/ 11 h 162"/>
                  <a:gd name="T54" fmla="*/ 94 w 99"/>
                  <a:gd name="T55" fmla="*/ 13 h 162"/>
                  <a:gd name="T56" fmla="*/ 92 w 99"/>
                  <a:gd name="T57" fmla="*/ 18 h 162"/>
                  <a:gd name="T58" fmla="*/ 86 w 99"/>
                  <a:gd name="T59" fmla="*/ 36 h 162"/>
                  <a:gd name="T60" fmla="*/ 80 w 99"/>
                  <a:gd name="T61" fmla="*/ 52 h 162"/>
                  <a:gd name="T62" fmla="*/ 77 w 99"/>
                  <a:gd name="T63" fmla="*/ 61 h 162"/>
                  <a:gd name="T64" fmla="*/ 74 w 99"/>
                  <a:gd name="T65" fmla="*/ 68 h 162"/>
                  <a:gd name="T66" fmla="*/ 71 w 99"/>
                  <a:gd name="T67" fmla="*/ 76 h 162"/>
                  <a:gd name="T68" fmla="*/ 68 w 99"/>
                  <a:gd name="T69" fmla="*/ 84 h 162"/>
                  <a:gd name="T70" fmla="*/ 65 w 99"/>
                  <a:gd name="T71" fmla="*/ 91 h 162"/>
                  <a:gd name="T72" fmla="*/ 62 w 99"/>
                  <a:gd name="T73" fmla="*/ 98 h 162"/>
                  <a:gd name="T74" fmla="*/ 59 w 99"/>
                  <a:gd name="T75" fmla="*/ 104 h 162"/>
                  <a:gd name="T76" fmla="*/ 56 w 99"/>
                  <a:gd name="T77" fmla="*/ 110 h 162"/>
                  <a:gd name="T78" fmla="*/ 53 w 99"/>
                  <a:gd name="T79" fmla="*/ 116 h 162"/>
                  <a:gd name="T80" fmla="*/ 50 w 99"/>
                  <a:gd name="T81" fmla="*/ 121 h 162"/>
                  <a:gd name="T82" fmla="*/ 47 w 99"/>
                  <a:gd name="T83" fmla="*/ 126 h 162"/>
                  <a:gd name="T84" fmla="*/ 44 w 99"/>
                  <a:gd name="T85" fmla="*/ 131 h 162"/>
                  <a:gd name="T86" fmla="*/ 41 w 99"/>
                  <a:gd name="T87" fmla="*/ 135 h 162"/>
                  <a:gd name="T88" fmla="*/ 38 w 99"/>
                  <a:gd name="T89" fmla="*/ 138 h 162"/>
                  <a:gd name="T90" fmla="*/ 35 w 99"/>
                  <a:gd name="T91" fmla="*/ 142 h 162"/>
                  <a:gd name="T92" fmla="*/ 32 w 99"/>
                  <a:gd name="T93" fmla="*/ 145 h 162"/>
                  <a:gd name="T94" fmla="*/ 29 w 99"/>
                  <a:gd name="T95" fmla="*/ 147 h 162"/>
                  <a:gd name="T96" fmla="*/ 26 w 99"/>
                  <a:gd name="T97" fmla="*/ 150 h 162"/>
                  <a:gd name="T98" fmla="*/ 22 w 99"/>
                  <a:gd name="T99" fmla="*/ 152 h 162"/>
                  <a:gd name="T100" fmla="*/ 19 w 99"/>
                  <a:gd name="T101" fmla="*/ 154 h 162"/>
                  <a:gd name="T102" fmla="*/ 13 w 99"/>
                  <a:gd name="T103" fmla="*/ 157 h 162"/>
                  <a:gd name="T104" fmla="*/ 7 w 99"/>
                  <a:gd name="T105" fmla="*/ 160 h 162"/>
                  <a:gd name="T106" fmla="*/ 1 w 99"/>
                  <a:gd name="T107" fmla="*/ 162 h 162"/>
                  <a:gd name="T108" fmla="*/ 0 w 99"/>
                  <a:gd name="T109" fmla="*/ 158 h 162"/>
                  <a:gd name="T110" fmla="*/ 83 w 99"/>
                  <a:gd name="T111" fmla="*/ 13 h 162"/>
                  <a:gd name="T112" fmla="*/ 96 w 99"/>
                  <a:gd name="T113" fmla="*/ 0 h 162"/>
                  <a:gd name="T114" fmla="*/ 99 w 99"/>
                  <a:gd name="T115" fmla="*/ 19 h 162"/>
                  <a:gd name="T116" fmla="*/ 83 w 99"/>
                  <a:gd name="T117" fmla="*/ 1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9" h="162">
                    <a:moveTo>
                      <a:pt x="0" y="158"/>
                    </a:moveTo>
                    <a:lnTo>
                      <a:pt x="6" y="156"/>
                    </a:lnTo>
                    <a:lnTo>
                      <a:pt x="11" y="153"/>
                    </a:lnTo>
                    <a:lnTo>
                      <a:pt x="17" y="150"/>
                    </a:lnTo>
                    <a:lnTo>
                      <a:pt x="20" y="148"/>
                    </a:lnTo>
                    <a:lnTo>
                      <a:pt x="23" y="146"/>
                    </a:lnTo>
                    <a:lnTo>
                      <a:pt x="26" y="144"/>
                    </a:lnTo>
                    <a:lnTo>
                      <a:pt x="29" y="141"/>
                    </a:lnTo>
                    <a:lnTo>
                      <a:pt x="32" y="139"/>
                    </a:lnTo>
                    <a:lnTo>
                      <a:pt x="35" y="135"/>
                    </a:lnTo>
                    <a:lnTo>
                      <a:pt x="38" y="132"/>
                    </a:lnTo>
                    <a:lnTo>
                      <a:pt x="41" y="128"/>
                    </a:lnTo>
                    <a:lnTo>
                      <a:pt x="44" y="124"/>
                    </a:lnTo>
                    <a:lnTo>
                      <a:pt x="47" y="119"/>
                    </a:lnTo>
                    <a:lnTo>
                      <a:pt x="50" y="114"/>
                    </a:lnTo>
                    <a:lnTo>
                      <a:pt x="53" y="108"/>
                    </a:lnTo>
                    <a:lnTo>
                      <a:pt x="56" y="102"/>
                    </a:lnTo>
                    <a:lnTo>
                      <a:pt x="58" y="96"/>
                    </a:lnTo>
                    <a:lnTo>
                      <a:pt x="61" y="89"/>
                    </a:lnTo>
                    <a:lnTo>
                      <a:pt x="64" y="82"/>
                    </a:lnTo>
                    <a:lnTo>
                      <a:pt x="67" y="75"/>
                    </a:lnTo>
                    <a:lnTo>
                      <a:pt x="70" y="67"/>
                    </a:lnTo>
                    <a:lnTo>
                      <a:pt x="73" y="59"/>
                    </a:lnTo>
                    <a:lnTo>
                      <a:pt x="76" y="51"/>
                    </a:lnTo>
                    <a:lnTo>
                      <a:pt x="82" y="34"/>
                    </a:lnTo>
                    <a:lnTo>
                      <a:pt x="88" y="17"/>
                    </a:lnTo>
                    <a:lnTo>
                      <a:pt x="90" y="11"/>
                    </a:lnTo>
                    <a:lnTo>
                      <a:pt x="94" y="13"/>
                    </a:lnTo>
                    <a:lnTo>
                      <a:pt x="92" y="18"/>
                    </a:lnTo>
                    <a:lnTo>
                      <a:pt x="86" y="36"/>
                    </a:lnTo>
                    <a:lnTo>
                      <a:pt x="80" y="52"/>
                    </a:lnTo>
                    <a:lnTo>
                      <a:pt x="77" y="61"/>
                    </a:lnTo>
                    <a:lnTo>
                      <a:pt x="74" y="68"/>
                    </a:lnTo>
                    <a:lnTo>
                      <a:pt x="71" y="76"/>
                    </a:lnTo>
                    <a:lnTo>
                      <a:pt x="68" y="84"/>
                    </a:lnTo>
                    <a:lnTo>
                      <a:pt x="65" y="91"/>
                    </a:lnTo>
                    <a:lnTo>
                      <a:pt x="62" y="98"/>
                    </a:lnTo>
                    <a:lnTo>
                      <a:pt x="59" y="104"/>
                    </a:lnTo>
                    <a:lnTo>
                      <a:pt x="56" y="110"/>
                    </a:lnTo>
                    <a:lnTo>
                      <a:pt x="53" y="116"/>
                    </a:lnTo>
                    <a:lnTo>
                      <a:pt x="50" y="121"/>
                    </a:lnTo>
                    <a:lnTo>
                      <a:pt x="47" y="126"/>
                    </a:lnTo>
                    <a:lnTo>
                      <a:pt x="44" y="131"/>
                    </a:lnTo>
                    <a:lnTo>
                      <a:pt x="41" y="135"/>
                    </a:lnTo>
                    <a:lnTo>
                      <a:pt x="38" y="138"/>
                    </a:lnTo>
                    <a:lnTo>
                      <a:pt x="35" y="142"/>
                    </a:lnTo>
                    <a:lnTo>
                      <a:pt x="32" y="145"/>
                    </a:lnTo>
                    <a:lnTo>
                      <a:pt x="29" y="147"/>
                    </a:lnTo>
                    <a:lnTo>
                      <a:pt x="26" y="150"/>
                    </a:lnTo>
                    <a:lnTo>
                      <a:pt x="22" y="152"/>
                    </a:lnTo>
                    <a:lnTo>
                      <a:pt x="19" y="154"/>
                    </a:lnTo>
                    <a:lnTo>
                      <a:pt x="13" y="157"/>
                    </a:lnTo>
                    <a:lnTo>
                      <a:pt x="7" y="160"/>
                    </a:lnTo>
                    <a:lnTo>
                      <a:pt x="1" y="162"/>
                    </a:lnTo>
                    <a:lnTo>
                      <a:pt x="0" y="158"/>
                    </a:lnTo>
                    <a:close/>
                    <a:moveTo>
                      <a:pt x="83" y="13"/>
                    </a:moveTo>
                    <a:lnTo>
                      <a:pt x="96" y="0"/>
                    </a:lnTo>
                    <a:lnTo>
                      <a:pt x="99" y="19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70"/>
              <p:cNvSpPr>
                <a:spLocks noEditPoints="1"/>
              </p:cNvSpPr>
              <p:nvPr/>
            </p:nvSpPr>
            <p:spPr bwMode="auto">
              <a:xfrm>
                <a:off x="1463" y="2137"/>
                <a:ext cx="164" cy="220"/>
              </a:xfrm>
              <a:custGeom>
                <a:avLst/>
                <a:gdLst>
                  <a:gd name="T0" fmla="*/ 0 w 129"/>
                  <a:gd name="T1" fmla="*/ 158 h 162"/>
                  <a:gd name="T2" fmla="*/ 8 w 129"/>
                  <a:gd name="T3" fmla="*/ 156 h 162"/>
                  <a:gd name="T4" fmla="*/ 16 w 129"/>
                  <a:gd name="T5" fmla="*/ 153 h 162"/>
                  <a:gd name="T6" fmla="*/ 24 w 129"/>
                  <a:gd name="T7" fmla="*/ 150 h 162"/>
                  <a:gd name="T8" fmla="*/ 28 w 129"/>
                  <a:gd name="T9" fmla="*/ 148 h 162"/>
                  <a:gd name="T10" fmla="*/ 31 w 129"/>
                  <a:gd name="T11" fmla="*/ 146 h 162"/>
                  <a:gd name="T12" fmla="*/ 35 w 129"/>
                  <a:gd name="T13" fmla="*/ 144 h 162"/>
                  <a:gd name="T14" fmla="*/ 39 w 129"/>
                  <a:gd name="T15" fmla="*/ 141 h 162"/>
                  <a:gd name="T16" fmla="*/ 43 w 129"/>
                  <a:gd name="T17" fmla="*/ 138 h 162"/>
                  <a:gd name="T18" fmla="*/ 47 w 129"/>
                  <a:gd name="T19" fmla="*/ 135 h 162"/>
                  <a:gd name="T20" fmla="*/ 51 w 129"/>
                  <a:gd name="T21" fmla="*/ 132 h 162"/>
                  <a:gd name="T22" fmla="*/ 55 w 129"/>
                  <a:gd name="T23" fmla="*/ 128 h 162"/>
                  <a:gd name="T24" fmla="*/ 59 w 129"/>
                  <a:gd name="T25" fmla="*/ 124 h 162"/>
                  <a:gd name="T26" fmla="*/ 63 w 129"/>
                  <a:gd name="T27" fmla="*/ 119 h 162"/>
                  <a:gd name="T28" fmla="*/ 67 w 129"/>
                  <a:gd name="T29" fmla="*/ 114 h 162"/>
                  <a:gd name="T30" fmla="*/ 71 w 129"/>
                  <a:gd name="T31" fmla="*/ 108 h 162"/>
                  <a:gd name="T32" fmla="*/ 75 w 129"/>
                  <a:gd name="T33" fmla="*/ 102 h 162"/>
                  <a:gd name="T34" fmla="*/ 79 w 129"/>
                  <a:gd name="T35" fmla="*/ 96 h 162"/>
                  <a:gd name="T36" fmla="*/ 83 w 129"/>
                  <a:gd name="T37" fmla="*/ 89 h 162"/>
                  <a:gd name="T38" fmla="*/ 87 w 129"/>
                  <a:gd name="T39" fmla="*/ 82 h 162"/>
                  <a:gd name="T40" fmla="*/ 91 w 129"/>
                  <a:gd name="T41" fmla="*/ 74 h 162"/>
                  <a:gd name="T42" fmla="*/ 95 w 129"/>
                  <a:gd name="T43" fmla="*/ 67 h 162"/>
                  <a:gd name="T44" fmla="*/ 99 w 129"/>
                  <a:gd name="T45" fmla="*/ 59 h 162"/>
                  <a:gd name="T46" fmla="*/ 103 w 129"/>
                  <a:gd name="T47" fmla="*/ 51 h 162"/>
                  <a:gd name="T48" fmla="*/ 111 w 129"/>
                  <a:gd name="T49" fmla="*/ 34 h 162"/>
                  <a:gd name="T50" fmla="*/ 119 w 129"/>
                  <a:gd name="T51" fmla="*/ 17 h 162"/>
                  <a:gd name="T52" fmla="*/ 122 w 129"/>
                  <a:gd name="T53" fmla="*/ 11 h 162"/>
                  <a:gd name="T54" fmla="*/ 125 w 129"/>
                  <a:gd name="T55" fmla="*/ 13 h 162"/>
                  <a:gd name="T56" fmla="*/ 123 w 129"/>
                  <a:gd name="T57" fmla="*/ 18 h 162"/>
                  <a:gd name="T58" fmla="*/ 115 w 129"/>
                  <a:gd name="T59" fmla="*/ 36 h 162"/>
                  <a:gd name="T60" fmla="*/ 107 w 129"/>
                  <a:gd name="T61" fmla="*/ 53 h 162"/>
                  <a:gd name="T62" fmla="*/ 103 w 129"/>
                  <a:gd name="T63" fmla="*/ 61 h 162"/>
                  <a:gd name="T64" fmla="*/ 99 w 129"/>
                  <a:gd name="T65" fmla="*/ 69 h 162"/>
                  <a:gd name="T66" fmla="*/ 95 w 129"/>
                  <a:gd name="T67" fmla="*/ 76 h 162"/>
                  <a:gd name="T68" fmla="*/ 91 w 129"/>
                  <a:gd name="T69" fmla="*/ 84 h 162"/>
                  <a:gd name="T70" fmla="*/ 86 w 129"/>
                  <a:gd name="T71" fmla="*/ 91 h 162"/>
                  <a:gd name="T72" fmla="*/ 82 w 129"/>
                  <a:gd name="T73" fmla="*/ 98 h 162"/>
                  <a:gd name="T74" fmla="*/ 78 w 129"/>
                  <a:gd name="T75" fmla="*/ 104 h 162"/>
                  <a:gd name="T76" fmla="*/ 74 w 129"/>
                  <a:gd name="T77" fmla="*/ 111 h 162"/>
                  <a:gd name="T78" fmla="*/ 70 w 129"/>
                  <a:gd name="T79" fmla="*/ 116 h 162"/>
                  <a:gd name="T80" fmla="*/ 66 w 129"/>
                  <a:gd name="T81" fmla="*/ 122 h 162"/>
                  <a:gd name="T82" fmla="*/ 62 w 129"/>
                  <a:gd name="T83" fmla="*/ 126 h 162"/>
                  <a:gd name="T84" fmla="*/ 58 w 129"/>
                  <a:gd name="T85" fmla="*/ 131 h 162"/>
                  <a:gd name="T86" fmla="*/ 54 w 129"/>
                  <a:gd name="T87" fmla="*/ 135 h 162"/>
                  <a:gd name="T88" fmla="*/ 50 w 129"/>
                  <a:gd name="T89" fmla="*/ 139 h 162"/>
                  <a:gd name="T90" fmla="*/ 46 w 129"/>
                  <a:gd name="T91" fmla="*/ 142 h 162"/>
                  <a:gd name="T92" fmla="*/ 42 w 129"/>
                  <a:gd name="T93" fmla="*/ 145 h 162"/>
                  <a:gd name="T94" fmla="*/ 38 w 129"/>
                  <a:gd name="T95" fmla="*/ 147 h 162"/>
                  <a:gd name="T96" fmla="*/ 33 w 129"/>
                  <a:gd name="T97" fmla="*/ 150 h 162"/>
                  <a:gd name="T98" fmla="*/ 29 w 129"/>
                  <a:gd name="T99" fmla="*/ 152 h 162"/>
                  <a:gd name="T100" fmla="*/ 25 w 129"/>
                  <a:gd name="T101" fmla="*/ 154 h 162"/>
                  <a:gd name="T102" fmla="*/ 17 w 129"/>
                  <a:gd name="T103" fmla="*/ 157 h 162"/>
                  <a:gd name="T104" fmla="*/ 9 w 129"/>
                  <a:gd name="T105" fmla="*/ 160 h 162"/>
                  <a:gd name="T106" fmla="*/ 1 w 129"/>
                  <a:gd name="T107" fmla="*/ 162 h 162"/>
                  <a:gd name="T108" fmla="*/ 0 w 129"/>
                  <a:gd name="T109" fmla="*/ 158 h 162"/>
                  <a:gd name="T110" fmla="*/ 114 w 129"/>
                  <a:gd name="T111" fmla="*/ 12 h 162"/>
                  <a:gd name="T112" fmla="*/ 129 w 129"/>
                  <a:gd name="T113" fmla="*/ 0 h 162"/>
                  <a:gd name="T114" fmla="*/ 129 w 129"/>
                  <a:gd name="T115" fmla="*/ 19 h 162"/>
                  <a:gd name="T116" fmla="*/ 114 w 129"/>
                  <a:gd name="T117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" h="162">
                    <a:moveTo>
                      <a:pt x="0" y="158"/>
                    </a:moveTo>
                    <a:lnTo>
                      <a:pt x="8" y="156"/>
                    </a:lnTo>
                    <a:lnTo>
                      <a:pt x="16" y="153"/>
                    </a:lnTo>
                    <a:lnTo>
                      <a:pt x="24" y="150"/>
                    </a:lnTo>
                    <a:lnTo>
                      <a:pt x="28" y="148"/>
                    </a:lnTo>
                    <a:lnTo>
                      <a:pt x="31" y="146"/>
                    </a:lnTo>
                    <a:lnTo>
                      <a:pt x="35" y="144"/>
                    </a:lnTo>
                    <a:lnTo>
                      <a:pt x="39" y="141"/>
                    </a:lnTo>
                    <a:lnTo>
                      <a:pt x="43" y="138"/>
                    </a:lnTo>
                    <a:lnTo>
                      <a:pt x="47" y="135"/>
                    </a:lnTo>
                    <a:lnTo>
                      <a:pt x="51" y="132"/>
                    </a:lnTo>
                    <a:lnTo>
                      <a:pt x="55" y="128"/>
                    </a:lnTo>
                    <a:lnTo>
                      <a:pt x="59" y="124"/>
                    </a:lnTo>
                    <a:lnTo>
                      <a:pt x="63" y="119"/>
                    </a:lnTo>
                    <a:lnTo>
                      <a:pt x="67" y="114"/>
                    </a:lnTo>
                    <a:lnTo>
                      <a:pt x="71" y="108"/>
                    </a:lnTo>
                    <a:lnTo>
                      <a:pt x="75" y="102"/>
                    </a:lnTo>
                    <a:lnTo>
                      <a:pt x="79" y="96"/>
                    </a:lnTo>
                    <a:lnTo>
                      <a:pt x="83" y="89"/>
                    </a:lnTo>
                    <a:lnTo>
                      <a:pt x="87" y="82"/>
                    </a:lnTo>
                    <a:lnTo>
                      <a:pt x="91" y="74"/>
                    </a:lnTo>
                    <a:lnTo>
                      <a:pt x="95" y="67"/>
                    </a:lnTo>
                    <a:lnTo>
                      <a:pt x="99" y="59"/>
                    </a:lnTo>
                    <a:lnTo>
                      <a:pt x="103" y="51"/>
                    </a:lnTo>
                    <a:lnTo>
                      <a:pt x="111" y="34"/>
                    </a:lnTo>
                    <a:lnTo>
                      <a:pt x="119" y="17"/>
                    </a:lnTo>
                    <a:lnTo>
                      <a:pt x="122" y="11"/>
                    </a:lnTo>
                    <a:lnTo>
                      <a:pt x="125" y="13"/>
                    </a:lnTo>
                    <a:lnTo>
                      <a:pt x="123" y="18"/>
                    </a:lnTo>
                    <a:lnTo>
                      <a:pt x="115" y="36"/>
                    </a:lnTo>
                    <a:lnTo>
                      <a:pt x="107" y="53"/>
                    </a:lnTo>
                    <a:lnTo>
                      <a:pt x="103" y="61"/>
                    </a:lnTo>
                    <a:lnTo>
                      <a:pt x="99" y="69"/>
                    </a:lnTo>
                    <a:lnTo>
                      <a:pt x="95" y="76"/>
                    </a:lnTo>
                    <a:lnTo>
                      <a:pt x="91" y="84"/>
                    </a:lnTo>
                    <a:lnTo>
                      <a:pt x="86" y="91"/>
                    </a:lnTo>
                    <a:lnTo>
                      <a:pt x="82" y="98"/>
                    </a:lnTo>
                    <a:lnTo>
                      <a:pt x="78" y="104"/>
                    </a:lnTo>
                    <a:lnTo>
                      <a:pt x="74" y="111"/>
                    </a:lnTo>
                    <a:lnTo>
                      <a:pt x="70" y="116"/>
                    </a:lnTo>
                    <a:lnTo>
                      <a:pt x="66" y="122"/>
                    </a:lnTo>
                    <a:lnTo>
                      <a:pt x="62" y="126"/>
                    </a:lnTo>
                    <a:lnTo>
                      <a:pt x="58" y="131"/>
                    </a:lnTo>
                    <a:lnTo>
                      <a:pt x="54" y="135"/>
                    </a:lnTo>
                    <a:lnTo>
                      <a:pt x="50" y="139"/>
                    </a:lnTo>
                    <a:lnTo>
                      <a:pt x="46" y="142"/>
                    </a:lnTo>
                    <a:lnTo>
                      <a:pt x="42" y="145"/>
                    </a:lnTo>
                    <a:lnTo>
                      <a:pt x="38" y="147"/>
                    </a:lnTo>
                    <a:lnTo>
                      <a:pt x="33" y="150"/>
                    </a:lnTo>
                    <a:lnTo>
                      <a:pt x="29" y="152"/>
                    </a:lnTo>
                    <a:lnTo>
                      <a:pt x="25" y="154"/>
                    </a:lnTo>
                    <a:lnTo>
                      <a:pt x="17" y="157"/>
                    </a:lnTo>
                    <a:lnTo>
                      <a:pt x="9" y="160"/>
                    </a:lnTo>
                    <a:lnTo>
                      <a:pt x="1" y="162"/>
                    </a:lnTo>
                    <a:lnTo>
                      <a:pt x="0" y="158"/>
                    </a:lnTo>
                    <a:close/>
                    <a:moveTo>
                      <a:pt x="114" y="12"/>
                    </a:moveTo>
                    <a:lnTo>
                      <a:pt x="129" y="0"/>
                    </a:lnTo>
                    <a:lnTo>
                      <a:pt x="129" y="19"/>
                    </a:lnTo>
                    <a:lnTo>
                      <a:pt x="114" y="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Freeform 71"/>
              <p:cNvSpPr>
                <a:spLocks noEditPoints="1"/>
              </p:cNvSpPr>
              <p:nvPr/>
            </p:nvSpPr>
            <p:spPr bwMode="auto">
              <a:xfrm>
                <a:off x="1483" y="2159"/>
                <a:ext cx="167" cy="188"/>
              </a:xfrm>
              <a:custGeom>
                <a:avLst/>
                <a:gdLst>
                  <a:gd name="T0" fmla="*/ 0 w 131"/>
                  <a:gd name="T1" fmla="*/ 134 h 138"/>
                  <a:gd name="T2" fmla="*/ 8 w 131"/>
                  <a:gd name="T3" fmla="*/ 132 h 138"/>
                  <a:gd name="T4" fmla="*/ 16 w 131"/>
                  <a:gd name="T5" fmla="*/ 130 h 138"/>
                  <a:gd name="T6" fmla="*/ 24 w 131"/>
                  <a:gd name="T7" fmla="*/ 127 h 138"/>
                  <a:gd name="T8" fmla="*/ 28 w 131"/>
                  <a:gd name="T9" fmla="*/ 126 h 138"/>
                  <a:gd name="T10" fmla="*/ 32 w 131"/>
                  <a:gd name="T11" fmla="*/ 124 h 138"/>
                  <a:gd name="T12" fmla="*/ 36 w 131"/>
                  <a:gd name="T13" fmla="*/ 122 h 138"/>
                  <a:gd name="T14" fmla="*/ 40 w 131"/>
                  <a:gd name="T15" fmla="*/ 120 h 138"/>
                  <a:gd name="T16" fmla="*/ 44 w 131"/>
                  <a:gd name="T17" fmla="*/ 117 h 138"/>
                  <a:gd name="T18" fmla="*/ 48 w 131"/>
                  <a:gd name="T19" fmla="*/ 115 h 138"/>
                  <a:gd name="T20" fmla="*/ 52 w 131"/>
                  <a:gd name="T21" fmla="*/ 112 h 138"/>
                  <a:gd name="T22" fmla="*/ 56 w 131"/>
                  <a:gd name="T23" fmla="*/ 108 h 138"/>
                  <a:gd name="T24" fmla="*/ 60 w 131"/>
                  <a:gd name="T25" fmla="*/ 105 h 138"/>
                  <a:gd name="T26" fmla="*/ 64 w 131"/>
                  <a:gd name="T27" fmla="*/ 101 h 138"/>
                  <a:gd name="T28" fmla="*/ 68 w 131"/>
                  <a:gd name="T29" fmla="*/ 96 h 138"/>
                  <a:gd name="T30" fmla="*/ 72 w 131"/>
                  <a:gd name="T31" fmla="*/ 92 h 138"/>
                  <a:gd name="T32" fmla="*/ 76 w 131"/>
                  <a:gd name="T33" fmla="*/ 86 h 138"/>
                  <a:gd name="T34" fmla="*/ 81 w 131"/>
                  <a:gd name="T35" fmla="*/ 81 h 138"/>
                  <a:gd name="T36" fmla="*/ 85 w 131"/>
                  <a:gd name="T37" fmla="*/ 75 h 138"/>
                  <a:gd name="T38" fmla="*/ 89 w 131"/>
                  <a:gd name="T39" fmla="*/ 69 h 138"/>
                  <a:gd name="T40" fmla="*/ 93 w 131"/>
                  <a:gd name="T41" fmla="*/ 63 h 138"/>
                  <a:gd name="T42" fmla="*/ 97 w 131"/>
                  <a:gd name="T43" fmla="*/ 56 h 138"/>
                  <a:gd name="T44" fmla="*/ 101 w 131"/>
                  <a:gd name="T45" fmla="*/ 50 h 138"/>
                  <a:gd name="T46" fmla="*/ 105 w 131"/>
                  <a:gd name="T47" fmla="*/ 43 h 138"/>
                  <a:gd name="T48" fmla="*/ 113 w 131"/>
                  <a:gd name="T49" fmla="*/ 29 h 138"/>
                  <a:gd name="T50" fmla="*/ 123 w 131"/>
                  <a:gd name="T51" fmla="*/ 10 h 138"/>
                  <a:gd name="T52" fmla="*/ 127 w 131"/>
                  <a:gd name="T53" fmla="*/ 12 h 138"/>
                  <a:gd name="T54" fmla="*/ 117 w 131"/>
                  <a:gd name="T55" fmla="*/ 31 h 138"/>
                  <a:gd name="T56" fmla="*/ 109 w 131"/>
                  <a:gd name="T57" fmla="*/ 45 h 138"/>
                  <a:gd name="T58" fmla="*/ 105 w 131"/>
                  <a:gd name="T59" fmla="*/ 52 h 138"/>
                  <a:gd name="T60" fmla="*/ 100 w 131"/>
                  <a:gd name="T61" fmla="*/ 59 h 138"/>
                  <a:gd name="T62" fmla="*/ 96 w 131"/>
                  <a:gd name="T63" fmla="*/ 65 h 138"/>
                  <a:gd name="T64" fmla="*/ 92 w 131"/>
                  <a:gd name="T65" fmla="*/ 72 h 138"/>
                  <a:gd name="T66" fmla="*/ 88 w 131"/>
                  <a:gd name="T67" fmla="*/ 78 h 138"/>
                  <a:gd name="T68" fmla="*/ 84 w 131"/>
                  <a:gd name="T69" fmla="*/ 84 h 138"/>
                  <a:gd name="T70" fmla="*/ 80 w 131"/>
                  <a:gd name="T71" fmla="*/ 89 h 138"/>
                  <a:gd name="T72" fmla="*/ 76 w 131"/>
                  <a:gd name="T73" fmla="*/ 94 h 138"/>
                  <a:gd name="T74" fmla="*/ 71 w 131"/>
                  <a:gd name="T75" fmla="*/ 99 h 138"/>
                  <a:gd name="T76" fmla="*/ 67 w 131"/>
                  <a:gd name="T77" fmla="*/ 104 h 138"/>
                  <a:gd name="T78" fmla="*/ 63 w 131"/>
                  <a:gd name="T79" fmla="*/ 108 h 138"/>
                  <a:gd name="T80" fmla="*/ 59 w 131"/>
                  <a:gd name="T81" fmla="*/ 112 h 138"/>
                  <a:gd name="T82" fmla="*/ 55 w 131"/>
                  <a:gd name="T83" fmla="*/ 115 h 138"/>
                  <a:gd name="T84" fmla="*/ 51 w 131"/>
                  <a:gd name="T85" fmla="*/ 118 h 138"/>
                  <a:gd name="T86" fmla="*/ 46 w 131"/>
                  <a:gd name="T87" fmla="*/ 121 h 138"/>
                  <a:gd name="T88" fmla="*/ 42 w 131"/>
                  <a:gd name="T89" fmla="*/ 123 h 138"/>
                  <a:gd name="T90" fmla="*/ 38 w 131"/>
                  <a:gd name="T91" fmla="*/ 126 h 138"/>
                  <a:gd name="T92" fmla="*/ 34 w 131"/>
                  <a:gd name="T93" fmla="*/ 128 h 138"/>
                  <a:gd name="T94" fmla="*/ 30 w 131"/>
                  <a:gd name="T95" fmla="*/ 129 h 138"/>
                  <a:gd name="T96" fmla="*/ 26 w 131"/>
                  <a:gd name="T97" fmla="*/ 131 h 138"/>
                  <a:gd name="T98" fmla="*/ 17 w 131"/>
                  <a:gd name="T99" fmla="*/ 134 h 138"/>
                  <a:gd name="T100" fmla="*/ 9 w 131"/>
                  <a:gd name="T101" fmla="*/ 136 h 138"/>
                  <a:gd name="T102" fmla="*/ 1 w 131"/>
                  <a:gd name="T103" fmla="*/ 138 h 138"/>
                  <a:gd name="T104" fmla="*/ 0 w 131"/>
                  <a:gd name="T105" fmla="*/ 134 h 138"/>
                  <a:gd name="T106" fmla="*/ 116 w 131"/>
                  <a:gd name="T107" fmla="*/ 11 h 138"/>
                  <a:gd name="T108" fmla="*/ 131 w 131"/>
                  <a:gd name="T109" fmla="*/ 0 h 138"/>
                  <a:gd name="T110" fmla="*/ 131 w 131"/>
                  <a:gd name="T111" fmla="*/ 19 h 138"/>
                  <a:gd name="T112" fmla="*/ 116 w 131"/>
                  <a:gd name="T113" fmla="*/ 1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1" h="138">
                    <a:moveTo>
                      <a:pt x="0" y="134"/>
                    </a:moveTo>
                    <a:lnTo>
                      <a:pt x="8" y="132"/>
                    </a:lnTo>
                    <a:lnTo>
                      <a:pt x="16" y="130"/>
                    </a:lnTo>
                    <a:lnTo>
                      <a:pt x="24" y="127"/>
                    </a:lnTo>
                    <a:lnTo>
                      <a:pt x="28" y="126"/>
                    </a:lnTo>
                    <a:lnTo>
                      <a:pt x="32" y="124"/>
                    </a:lnTo>
                    <a:lnTo>
                      <a:pt x="36" y="122"/>
                    </a:lnTo>
                    <a:lnTo>
                      <a:pt x="40" y="120"/>
                    </a:lnTo>
                    <a:lnTo>
                      <a:pt x="44" y="117"/>
                    </a:lnTo>
                    <a:lnTo>
                      <a:pt x="48" y="115"/>
                    </a:lnTo>
                    <a:lnTo>
                      <a:pt x="52" y="112"/>
                    </a:lnTo>
                    <a:lnTo>
                      <a:pt x="56" y="108"/>
                    </a:lnTo>
                    <a:lnTo>
                      <a:pt x="60" y="105"/>
                    </a:lnTo>
                    <a:lnTo>
                      <a:pt x="64" y="101"/>
                    </a:lnTo>
                    <a:lnTo>
                      <a:pt x="68" y="96"/>
                    </a:lnTo>
                    <a:lnTo>
                      <a:pt x="72" y="92"/>
                    </a:lnTo>
                    <a:lnTo>
                      <a:pt x="76" y="86"/>
                    </a:lnTo>
                    <a:lnTo>
                      <a:pt x="81" y="81"/>
                    </a:lnTo>
                    <a:lnTo>
                      <a:pt x="85" y="75"/>
                    </a:lnTo>
                    <a:lnTo>
                      <a:pt x="89" y="69"/>
                    </a:lnTo>
                    <a:lnTo>
                      <a:pt x="93" y="63"/>
                    </a:lnTo>
                    <a:lnTo>
                      <a:pt x="97" y="56"/>
                    </a:lnTo>
                    <a:lnTo>
                      <a:pt x="101" y="50"/>
                    </a:lnTo>
                    <a:lnTo>
                      <a:pt x="105" y="43"/>
                    </a:lnTo>
                    <a:lnTo>
                      <a:pt x="113" y="29"/>
                    </a:lnTo>
                    <a:lnTo>
                      <a:pt x="123" y="10"/>
                    </a:lnTo>
                    <a:lnTo>
                      <a:pt x="127" y="12"/>
                    </a:lnTo>
                    <a:lnTo>
                      <a:pt x="117" y="31"/>
                    </a:lnTo>
                    <a:lnTo>
                      <a:pt x="109" y="45"/>
                    </a:lnTo>
                    <a:lnTo>
                      <a:pt x="105" y="52"/>
                    </a:lnTo>
                    <a:lnTo>
                      <a:pt x="100" y="59"/>
                    </a:lnTo>
                    <a:lnTo>
                      <a:pt x="96" y="65"/>
                    </a:lnTo>
                    <a:lnTo>
                      <a:pt x="92" y="72"/>
                    </a:lnTo>
                    <a:lnTo>
                      <a:pt x="88" y="78"/>
                    </a:lnTo>
                    <a:lnTo>
                      <a:pt x="84" y="84"/>
                    </a:lnTo>
                    <a:lnTo>
                      <a:pt x="80" y="89"/>
                    </a:lnTo>
                    <a:lnTo>
                      <a:pt x="76" y="94"/>
                    </a:lnTo>
                    <a:lnTo>
                      <a:pt x="71" y="99"/>
                    </a:lnTo>
                    <a:lnTo>
                      <a:pt x="67" y="104"/>
                    </a:lnTo>
                    <a:lnTo>
                      <a:pt x="63" y="108"/>
                    </a:lnTo>
                    <a:lnTo>
                      <a:pt x="59" y="112"/>
                    </a:lnTo>
                    <a:lnTo>
                      <a:pt x="55" y="115"/>
                    </a:lnTo>
                    <a:lnTo>
                      <a:pt x="51" y="118"/>
                    </a:lnTo>
                    <a:lnTo>
                      <a:pt x="46" y="121"/>
                    </a:lnTo>
                    <a:lnTo>
                      <a:pt x="42" y="123"/>
                    </a:lnTo>
                    <a:lnTo>
                      <a:pt x="38" y="126"/>
                    </a:lnTo>
                    <a:lnTo>
                      <a:pt x="34" y="128"/>
                    </a:lnTo>
                    <a:lnTo>
                      <a:pt x="30" y="129"/>
                    </a:lnTo>
                    <a:lnTo>
                      <a:pt x="26" y="131"/>
                    </a:lnTo>
                    <a:lnTo>
                      <a:pt x="17" y="134"/>
                    </a:lnTo>
                    <a:lnTo>
                      <a:pt x="9" y="136"/>
                    </a:lnTo>
                    <a:lnTo>
                      <a:pt x="1" y="138"/>
                    </a:lnTo>
                    <a:lnTo>
                      <a:pt x="0" y="134"/>
                    </a:lnTo>
                    <a:close/>
                    <a:moveTo>
                      <a:pt x="116" y="11"/>
                    </a:moveTo>
                    <a:lnTo>
                      <a:pt x="131" y="0"/>
                    </a:lnTo>
                    <a:lnTo>
                      <a:pt x="131" y="19"/>
                    </a:lnTo>
                    <a:lnTo>
                      <a:pt x="116" y="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72"/>
              <p:cNvSpPr>
                <a:spLocks noEditPoints="1"/>
              </p:cNvSpPr>
              <p:nvPr/>
            </p:nvSpPr>
            <p:spPr bwMode="auto">
              <a:xfrm>
                <a:off x="1317" y="2051"/>
                <a:ext cx="119" cy="283"/>
              </a:xfrm>
              <a:custGeom>
                <a:avLst/>
                <a:gdLst>
                  <a:gd name="T0" fmla="*/ 1 w 94"/>
                  <a:gd name="T1" fmla="*/ 0 h 208"/>
                  <a:gd name="T2" fmla="*/ 14 w 94"/>
                  <a:gd name="T3" fmla="*/ 2 h 208"/>
                  <a:gd name="T4" fmla="*/ 26 w 94"/>
                  <a:gd name="T5" fmla="*/ 5 h 208"/>
                  <a:gd name="T6" fmla="*/ 32 w 94"/>
                  <a:gd name="T7" fmla="*/ 7 h 208"/>
                  <a:gd name="T8" fmla="*/ 38 w 94"/>
                  <a:gd name="T9" fmla="*/ 8 h 208"/>
                  <a:gd name="T10" fmla="*/ 43 w 94"/>
                  <a:gd name="T11" fmla="*/ 11 h 208"/>
                  <a:gd name="T12" fmla="*/ 49 w 94"/>
                  <a:gd name="T13" fmla="*/ 13 h 208"/>
                  <a:gd name="T14" fmla="*/ 54 w 94"/>
                  <a:gd name="T15" fmla="*/ 16 h 208"/>
                  <a:gd name="T16" fmla="*/ 59 w 94"/>
                  <a:gd name="T17" fmla="*/ 19 h 208"/>
                  <a:gd name="T18" fmla="*/ 64 w 94"/>
                  <a:gd name="T19" fmla="*/ 23 h 208"/>
                  <a:gd name="T20" fmla="*/ 69 w 94"/>
                  <a:gd name="T21" fmla="*/ 27 h 208"/>
                  <a:gd name="T22" fmla="*/ 73 w 94"/>
                  <a:gd name="T23" fmla="*/ 31 h 208"/>
                  <a:gd name="T24" fmla="*/ 77 w 94"/>
                  <a:gd name="T25" fmla="*/ 36 h 208"/>
                  <a:gd name="T26" fmla="*/ 80 w 94"/>
                  <a:gd name="T27" fmla="*/ 42 h 208"/>
                  <a:gd name="T28" fmla="*/ 83 w 94"/>
                  <a:gd name="T29" fmla="*/ 48 h 208"/>
                  <a:gd name="T30" fmla="*/ 86 w 94"/>
                  <a:gd name="T31" fmla="*/ 55 h 208"/>
                  <a:gd name="T32" fmla="*/ 88 w 94"/>
                  <a:gd name="T33" fmla="*/ 63 h 208"/>
                  <a:gd name="T34" fmla="*/ 89 w 94"/>
                  <a:gd name="T35" fmla="*/ 71 h 208"/>
                  <a:gd name="T36" fmla="*/ 91 w 94"/>
                  <a:gd name="T37" fmla="*/ 80 h 208"/>
                  <a:gd name="T38" fmla="*/ 91 w 94"/>
                  <a:gd name="T39" fmla="*/ 89 h 208"/>
                  <a:gd name="T40" fmla="*/ 92 w 94"/>
                  <a:gd name="T41" fmla="*/ 98 h 208"/>
                  <a:gd name="T42" fmla="*/ 92 w 94"/>
                  <a:gd name="T43" fmla="*/ 108 h 208"/>
                  <a:gd name="T44" fmla="*/ 92 w 94"/>
                  <a:gd name="T45" fmla="*/ 118 h 208"/>
                  <a:gd name="T46" fmla="*/ 92 w 94"/>
                  <a:gd name="T47" fmla="*/ 129 h 208"/>
                  <a:gd name="T48" fmla="*/ 92 w 94"/>
                  <a:gd name="T49" fmla="*/ 140 h 208"/>
                  <a:gd name="T50" fmla="*/ 91 w 94"/>
                  <a:gd name="T51" fmla="*/ 151 h 208"/>
                  <a:gd name="T52" fmla="*/ 91 w 94"/>
                  <a:gd name="T53" fmla="*/ 162 h 208"/>
                  <a:gd name="T54" fmla="*/ 89 w 94"/>
                  <a:gd name="T55" fmla="*/ 185 h 208"/>
                  <a:gd name="T56" fmla="*/ 88 w 94"/>
                  <a:gd name="T57" fmla="*/ 195 h 208"/>
                  <a:gd name="T58" fmla="*/ 83 w 94"/>
                  <a:gd name="T59" fmla="*/ 195 h 208"/>
                  <a:gd name="T60" fmla="*/ 84 w 94"/>
                  <a:gd name="T61" fmla="*/ 184 h 208"/>
                  <a:gd name="T62" fmla="*/ 85 w 94"/>
                  <a:gd name="T63" fmla="*/ 162 h 208"/>
                  <a:gd name="T64" fmla="*/ 86 w 94"/>
                  <a:gd name="T65" fmla="*/ 150 h 208"/>
                  <a:gd name="T66" fmla="*/ 86 w 94"/>
                  <a:gd name="T67" fmla="*/ 139 h 208"/>
                  <a:gd name="T68" fmla="*/ 87 w 94"/>
                  <a:gd name="T69" fmla="*/ 129 h 208"/>
                  <a:gd name="T70" fmla="*/ 87 w 94"/>
                  <a:gd name="T71" fmla="*/ 118 h 208"/>
                  <a:gd name="T72" fmla="*/ 87 w 94"/>
                  <a:gd name="T73" fmla="*/ 108 h 208"/>
                  <a:gd name="T74" fmla="*/ 87 w 94"/>
                  <a:gd name="T75" fmla="*/ 98 h 208"/>
                  <a:gd name="T76" fmla="*/ 86 w 94"/>
                  <a:gd name="T77" fmla="*/ 89 h 208"/>
                  <a:gd name="T78" fmla="*/ 85 w 94"/>
                  <a:gd name="T79" fmla="*/ 80 h 208"/>
                  <a:gd name="T80" fmla="*/ 84 w 94"/>
                  <a:gd name="T81" fmla="*/ 72 h 208"/>
                  <a:gd name="T82" fmla="*/ 83 w 94"/>
                  <a:gd name="T83" fmla="*/ 64 h 208"/>
                  <a:gd name="T84" fmla="*/ 81 w 94"/>
                  <a:gd name="T85" fmla="*/ 57 h 208"/>
                  <a:gd name="T86" fmla="*/ 78 w 94"/>
                  <a:gd name="T87" fmla="*/ 51 h 208"/>
                  <a:gd name="T88" fmla="*/ 76 w 94"/>
                  <a:gd name="T89" fmla="*/ 45 h 208"/>
                  <a:gd name="T90" fmla="*/ 73 w 94"/>
                  <a:gd name="T91" fmla="*/ 40 h 208"/>
                  <a:gd name="T92" fmla="*/ 69 w 94"/>
                  <a:gd name="T93" fmla="*/ 35 h 208"/>
                  <a:gd name="T94" fmla="*/ 65 w 94"/>
                  <a:gd name="T95" fmla="*/ 31 h 208"/>
                  <a:gd name="T96" fmla="*/ 61 w 94"/>
                  <a:gd name="T97" fmla="*/ 27 h 208"/>
                  <a:gd name="T98" fmla="*/ 57 w 94"/>
                  <a:gd name="T99" fmla="*/ 23 h 208"/>
                  <a:gd name="T100" fmla="*/ 52 w 94"/>
                  <a:gd name="T101" fmla="*/ 21 h 208"/>
                  <a:gd name="T102" fmla="*/ 47 w 94"/>
                  <a:gd name="T103" fmla="*/ 18 h 208"/>
                  <a:gd name="T104" fmla="*/ 42 w 94"/>
                  <a:gd name="T105" fmla="*/ 16 h 208"/>
                  <a:gd name="T106" fmla="*/ 36 w 94"/>
                  <a:gd name="T107" fmla="*/ 14 h 208"/>
                  <a:gd name="T108" fmla="*/ 30 w 94"/>
                  <a:gd name="T109" fmla="*/ 12 h 208"/>
                  <a:gd name="T110" fmla="*/ 25 w 94"/>
                  <a:gd name="T111" fmla="*/ 10 h 208"/>
                  <a:gd name="T112" fmla="*/ 13 w 94"/>
                  <a:gd name="T113" fmla="*/ 7 h 208"/>
                  <a:gd name="T114" fmla="*/ 0 w 94"/>
                  <a:gd name="T115" fmla="*/ 5 h 208"/>
                  <a:gd name="T116" fmla="*/ 1 w 94"/>
                  <a:gd name="T117" fmla="*/ 0 h 208"/>
                  <a:gd name="T118" fmla="*/ 94 w 94"/>
                  <a:gd name="T119" fmla="*/ 192 h 208"/>
                  <a:gd name="T120" fmla="*/ 84 w 94"/>
                  <a:gd name="T121" fmla="*/ 208 h 208"/>
                  <a:gd name="T122" fmla="*/ 77 w 94"/>
                  <a:gd name="T123" fmla="*/ 190 h 208"/>
                  <a:gd name="T124" fmla="*/ 94 w 94"/>
                  <a:gd name="T125" fmla="*/ 19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208">
                    <a:moveTo>
                      <a:pt x="1" y="0"/>
                    </a:moveTo>
                    <a:lnTo>
                      <a:pt x="14" y="2"/>
                    </a:lnTo>
                    <a:lnTo>
                      <a:pt x="26" y="5"/>
                    </a:lnTo>
                    <a:lnTo>
                      <a:pt x="32" y="7"/>
                    </a:lnTo>
                    <a:lnTo>
                      <a:pt x="38" y="8"/>
                    </a:lnTo>
                    <a:lnTo>
                      <a:pt x="43" y="11"/>
                    </a:lnTo>
                    <a:lnTo>
                      <a:pt x="49" y="13"/>
                    </a:lnTo>
                    <a:lnTo>
                      <a:pt x="54" y="16"/>
                    </a:lnTo>
                    <a:lnTo>
                      <a:pt x="59" y="19"/>
                    </a:lnTo>
                    <a:lnTo>
                      <a:pt x="64" y="23"/>
                    </a:lnTo>
                    <a:lnTo>
                      <a:pt x="69" y="27"/>
                    </a:lnTo>
                    <a:lnTo>
                      <a:pt x="73" y="31"/>
                    </a:lnTo>
                    <a:lnTo>
                      <a:pt x="77" y="36"/>
                    </a:lnTo>
                    <a:lnTo>
                      <a:pt x="80" y="42"/>
                    </a:lnTo>
                    <a:lnTo>
                      <a:pt x="83" y="48"/>
                    </a:lnTo>
                    <a:lnTo>
                      <a:pt x="86" y="55"/>
                    </a:lnTo>
                    <a:lnTo>
                      <a:pt x="88" y="63"/>
                    </a:lnTo>
                    <a:lnTo>
                      <a:pt x="89" y="71"/>
                    </a:lnTo>
                    <a:lnTo>
                      <a:pt x="91" y="80"/>
                    </a:lnTo>
                    <a:lnTo>
                      <a:pt x="91" y="89"/>
                    </a:lnTo>
                    <a:lnTo>
                      <a:pt x="92" y="98"/>
                    </a:lnTo>
                    <a:lnTo>
                      <a:pt x="92" y="108"/>
                    </a:lnTo>
                    <a:lnTo>
                      <a:pt x="92" y="118"/>
                    </a:lnTo>
                    <a:lnTo>
                      <a:pt x="92" y="129"/>
                    </a:lnTo>
                    <a:lnTo>
                      <a:pt x="92" y="140"/>
                    </a:lnTo>
                    <a:lnTo>
                      <a:pt x="91" y="151"/>
                    </a:lnTo>
                    <a:lnTo>
                      <a:pt x="91" y="162"/>
                    </a:lnTo>
                    <a:lnTo>
                      <a:pt x="89" y="185"/>
                    </a:lnTo>
                    <a:lnTo>
                      <a:pt x="88" y="195"/>
                    </a:lnTo>
                    <a:lnTo>
                      <a:pt x="83" y="195"/>
                    </a:lnTo>
                    <a:lnTo>
                      <a:pt x="84" y="184"/>
                    </a:lnTo>
                    <a:lnTo>
                      <a:pt x="85" y="162"/>
                    </a:lnTo>
                    <a:lnTo>
                      <a:pt x="86" y="150"/>
                    </a:lnTo>
                    <a:lnTo>
                      <a:pt x="86" y="139"/>
                    </a:lnTo>
                    <a:lnTo>
                      <a:pt x="87" y="129"/>
                    </a:lnTo>
                    <a:lnTo>
                      <a:pt x="87" y="118"/>
                    </a:lnTo>
                    <a:lnTo>
                      <a:pt x="87" y="108"/>
                    </a:lnTo>
                    <a:lnTo>
                      <a:pt x="87" y="98"/>
                    </a:lnTo>
                    <a:lnTo>
                      <a:pt x="86" y="89"/>
                    </a:lnTo>
                    <a:lnTo>
                      <a:pt x="85" y="80"/>
                    </a:lnTo>
                    <a:lnTo>
                      <a:pt x="84" y="72"/>
                    </a:lnTo>
                    <a:lnTo>
                      <a:pt x="83" y="64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6" y="45"/>
                    </a:lnTo>
                    <a:lnTo>
                      <a:pt x="73" y="40"/>
                    </a:lnTo>
                    <a:lnTo>
                      <a:pt x="69" y="35"/>
                    </a:lnTo>
                    <a:lnTo>
                      <a:pt x="65" y="31"/>
                    </a:lnTo>
                    <a:lnTo>
                      <a:pt x="61" y="27"/>
                    </a:lnTo>
                    <a:lnTo>
                      <a:pt x="57" y="23"/>
                    </a:lnTo>
                    <a:lnTo>
                      <a:pt x="52" y="21"/>
                    </a:lnTo>
                    <a:lnTo>
                      <a:pt x="47" y="18"/>
                    </a:lnTo>
                    <a:lnTo>
                      <a:pt x="42" y="16"/>
                    </a:lnTo>
                    <a:lnTo>
                      <a:pt x="36" y="14"/>
                    </a:lnTo>
                    <a:lnTo>
                      <a:pt x="30" y="12"/>
                    </a:lnTo>
                    <a:lnTo>
                      <a:pt x="25" y="10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  <a:moveTo>
                      <a:pt x="94" y="192"/>
                    </a:moveTo>
                    <a:lnTo>
                      <a:pt x="84" y="208"/>
                    </a:lnTo>
                    <a:lnTo>
                      <a:pt x="77" y="190"/>
                    </a:lnTo>
                    <a:lnTo>
                      <a:pt x="94" y="19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73"/>
              <p:cNvSpPr>
                <a:spLocks noEditPoints="1"/>
              </p:cNvSpPr>
              <p:nvPr/>
            </p:nvSpPr>
            <p:spPr bwMode="auto">
              <a:xfrm>
                <a:off x="1294" y="2057"/>
                <a:ext cx="200" cy="291"/>
              </a:xfrm>
              <a:custGeom>
                <a:avLst/>
                <a:gdLst>
                  <a:gd name="T0" fmla="*/ 15 w 157"/>
                  <a:gd name="T1" fmla="*/ 1 h 214"/>
                  <a:gd name="T2" fmla="*/ 30 w 157"/>
                  <a:gd name="T3" fmla="*/ 1 h 214"/>
                  <a:gd name="T4" fmla="*/ 44 w 157"/>
                  <a:gd name="T5" fmla="*/ 1 h 214"/>
                  <a:gd name="T6" fmla="*/ 58 w 157"/>
                  <a:gd name="T7" fmla="*/ 3 h 214"/>
                  <a:gd name="T8" fmla="*/ 71 w 157"/>
                  <a:gd name="T9" fmla="*/ 7 h 214"/>
                  <a:gd name="T10" fmla="*/ 84 w 157"/>
                  <a:gd name="T11" fmla="*/ 13 h 214"/>
                  <a:gd name="T12" fmla="*/ 96 w 157"/>
                  <a:gd name="T13" fmla="*/ 22 h 214"/>
                  <a:gd name="T14" fmla="*/ 101 w 157"/>
                  <a:gd name="T15" fmla="*/ 28 h 214"/>
                  <a:gd name="T16" fmla="*/ 106 w 157"/>
                  <a:gd name="T17" fmla="*/ 34 h 214"/>
                  <a:gd name="T18" fmla="*/ 111 w 157"/>
                  <a:gd name="T19" fmla="*/ 41 h 214"/>
                  <a:gd name="T20" fmla="*/ 115 w 157"/>
                  <a:gd name="T21" fmla="*/ 49 h 214"/>
                  <a:gd name="T22" fmla="*/ 123 w 157"/>
                  <a:gd name="T23" fmla="*/ 67 h 214"/>
                  <a:gd name="T24" fmla="*/ 130 w 157"/>
                  <a:gd name="T25" fmla="*/ 88 h 214"/>
                  <a:gd name="T26" fmla="*/ 136 w 157"/>
                  <a:gd name="T27" fmla="*/ 111 h 214"/>
                  <a:gd name="T28" fmla="*/ 141 w 157"/>
                  <a:gd name="T29" fmla="*/ 135 h 214"/>
                  <a:gd name="T30" fmla="*/ 145 w 157"/>
                  <a:gd name="T31" fmla="*/ 161 h 214"/>
                  <a:gd name="T32" fmla="*/ 150 w 157"/>
                  <a:gd name="T33" fmla="*/ 187 h 214"/>
                  <a:gd name="T34" fmla="*/ 147 w 157"/>
                  <a:gd name="T35" fmla="*/ 202 h 214"/>
                  <a:gd name="T36" fmla="*/ 142 w 157"/>
                  <a:gd name="T37" fmla="*/ 175 h 214"/>
                  <a:gd name="T38" fmla="*/ 138 w 157"/>
                  <a:gd name="T39" fmla="*/ 149 h 214"/>
                  <a:gd name="T40" fmla="*/ 133 w 157"/>
                  <a:gd name="T41" fmla="*/ 124 h 214"/>
                  <a:gd name="T42" fmla="*/ 128 w 157"/>
                  <a:gd name="T43" fmla="*/ 100 h 214"/>
                  <a:gd name="T44" fmla="*/ 121 w 157"/>
                  <a:gd name="T45" fmla="*/ 79 h 214"/>
                  <a:gd name="T46" fmla="*/ 114 w 157"/>
                  <a:gd name="T47" fmla="*/ 60 h 214"/>
                  <a:gd name="T48" fmla="*/ 109 w 157"/>
                  <a:gd name="T49" fmla="*/ 48 h 214"/>
                  <a:gd name="T50" fmla="*/ 104 w 157"/>
                  <a:gd name="T51" fmla="*/ 40 h 214"/>
                  <a:gd name="T52" fmla="*/ 100 w 157"/>
                  <a:gd name="T53" fmla="*/ 34 h 214"/>
                  <a:gd name="T54" fmla="*/ 95 w 157"/>
                  <a:gd name="T55" fmla="*/ 29 h 214"/>
                  <a:gd name="T56" fmla="*/ 87 w 157"/>
                  <a:gd name="T57" fmla="*/ 22 h 214"/>
                  <a:gd name="T58" fmla="*/ 76 w 157"/>
                  <a:gd name="T59" fmla="*/ 15 h 214"/>
                  <a:gd name="T60" fmla="*/ 64 w 157"/>
                  <a:gd name="T61" fmla="*/ 10 h 214"/>
                  <a:gd name="T62" fmla="*/ 50 w 157"/>
                  <a:gd name="T63" fmla="*/ 7 h 214"/>
                  <a:gd name="T64" fmla="*/ 37 w 157"/>
                  <a:gd name="T65" fmla="*/ 6 h 214"/>
                  <a:gd name="T66" fmla="*/ 22 w 157"/>
                  <a:gd name="T67" fmla="*/ 6 h 214"/>
                  <a:gd name="T68" fmla="*/ 0 w 157"/>
                  <a:gd name="T69" fmla="*/ 6 h 214"/>
                  <a:gd name="T70" fmla="*/ 157 w 157"/>
                  <a:gd name="T71" fmla="*/ 196 h 214"/>
                  <a:gd name="T72" fmla="*/ 140 w 157"/>
                  <a:gd name="T73" fmla="*/ 19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214">
                    <a:moveTo>
                      <a:pt x="0" y="1"/>
                    </a:moveTo>
                    <a:lnTo>
                      <a:pt x="15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1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8" y="3"/>
                    </a:lnTo>
                    <a:lnTo>
                      <a:pt x="65" y="5"/>
                    </a:lnTo>
                    <a:lnTo>
                      <a:pt x="71" y="7"/>
                    </a:lnTo>
                    <a:lnTo>
                      <a:pt x="78" y="10"/>
                    </a:lnTo>
                    <a:lnTo>
                      <a:pt x="84" y="13"/>
                    </a:lnTo>
                    <a:lnTo>
                      <a:pt x="90" y="17"/>
                    </a:lnTo>
                    <a:lnTo>
                      <a:pt x="96" y="22"/>
                    </a:lnTo>
                    <a:lnTo>
                      <a:pt x="99" y="25"/>
                    </a:lnTo>
                    <a:lnTo>
                      <a:pt x="101" y="28"/>
                    </a:lnTo>
                    <a:lnTo>
                      <a:pt x="104" y="31"/>
                    </a:lnTo>
                    <a:lnTo>
                      <a:pt x="106" y="34"/>
                    </a:lnTo>
                    <a:lnTo>
                      <a:pt x="109" y="37"/>
                    </a:lnTo>
                    <a:lnTo>
                      <a:pt x="111" y="41"/>
                    </a:lnTo>
                    <a:lnTo>
                      <a:pt x="113" y="45"/>
                    </a:lnTo>
                    <a:lnTo>
                      <a:pt x="115" y="49"/>
                    </a:lnTo>
                    <a:lnTo>
                      <a:pt x="119" y="58"/>
                    </a:lnTo>
                    <a:lnTo>
                      <a:pt x="123" y="67"/>
                    </a:lnTo>
                    <a:lnTo>
                      <a:pt x="127" y="77"/>
                    </a:lnTo>
                    <a:lnTo>
                      <a:pt x="130" y="88"/>
                    </a:lnTo>
                    <a:lnTo>
                      <a:pt x="133" y="99"/>
                    </a:lnTo>
                    <a:lnTo>
                      <a:pt x="136" y="111"/>
                    </a:lnTo>
                    <a:lnTo>
                      <a:pt x="138" y="123"/>
                    </a:lnTo>
                    <a:lnTo>
                      <a:pt x="141" y="135"/>
                    </a:lnTo>
                    <a:lnTo>
                      <a:pt x="143" y="148"/>
                    </a:lnTo>
                    <a:lnTo>
                      <a:pt x="145" y="161"/>
                    </a:lnTo>
                    <a:lnTo>
                      <a:pt x="148" y="174"/>
                    </a:lnTo>
                    <a:lnTo>
                      <a:pt x="150" y="187"/>
                    </a:lnTo>
                    <a:lnTo>
                      <a:pt x="152" y="201"/>
                    </a:lnTo>
                    <a:lnTo>
                      <a:pt x="147" y="202"/>
                    </a:lnTo>
                    <a:lnTo>
                      <a:pt x="145" y="188"/>
                    </a:lnTo>
                    <a:lnTo>
                      <a:pt x="142" y="175"/>
                    </a:lnTo>
                    <a:lnTo>
                      <a:pt x="140" y="161"/>
                    </a:lnTo>
                    <a:lnTo>
                      <a:pt x="138" y="149"/>
                    </a:lnTo>
                    <a:lnTo>
                      <a:pt x="136" y="136"/>
                    </a:lnTo>
                    <a:lnTo>
                      <a:pt x="133" y="124"/>
                    </a:lnTo>
                    <a:lnTo>
                      <a:pt x="130" y="112"/>
                    </a:lnTo>
                    <a:lnTo>
                      <a:pt x="128" y="100"/>
                    </a:lnTo>
                    <a:lnTo>
                      <a:pt x="125" y="89"/>
                    </a:lnTo>
                    <a:lnTo>
                      <a:pt x="121" y="79"/>
                    </a:lnTo>
                    <a:lnTo>
                      <a:pt x="118" y="69"/>
                    </a:lnTo>
                    <a:lnTo>
                      <a:pt x="114" y="60"/>
                    </a:lnTo>
                    <a:lnTo>
                      <a:pt x="111" y="52"/>
                    </a:lnTo>
                    <a:lnTo>
                      <a:pt x="109" y="48"/>
                    </a:lnTo>
                    <a:lnTo>
                      <a:pt x="106" y="44"/>
                    </a:lnTo>
                    <a:lnTo>
                      <a:pt x="104" y="40"/>
                    </a:lnTo>
                    <a:lnTo>
                      <a:pt x="102" y="37"/>
                    </a:lnTo>
                    <a:lnTo>
                      <a:pt x="100" y="34"/>
                    </a:lnTo>
                    <a:lnTo>
                      <a:pt x="97" y="31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87" y="22"/>
                    </a:lnTo>
                    <a:lnTo>
                      <a:pt x="82" y="18"/>
                    </a:lnTo>
                    <a:lnTo>
                      <a:pt x="76" y="15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7" y="9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  <a:moveTo>
                      <a:pt x="157" y="196"/>
                    </a:moveTo>
                    <a:lnTo>
                      <a:pt x="151" y="214"/>
                    </a:lnTo>
                    <a:lnTo>
                      <a:pt x="140" y="199"/>
                    </a:lnTo>
                    <a:lnTo>
                      <a:pt x="157" y="196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74"/>
              <p:cNvSpPr>
                <a:spLocks noEditPoints="1"/>
              </p:cNvSpPr>
              <p:nvPr/>
            </p:nvSpPr>
            <p:spPr bwMode="auto">
              <a:xfrm>
                <a:off x="1317" y="2051"/>
                <a:ext cx="119" cy="283"/>
              </a:xfrm>
              <a:custGeom>
                <a:avLst/>
                <a:gdLst>
                  <a:gd name="T0" fmla="*/ 1 w 94"/>
                  <a:gd name="T1" fmla="*/ 0 h 208"/>
                  <a:gd name="T2" fmla="*/ 14 w 94"/>
                  <a:gd name="T3" fmla="*/ 2 h 208"/>
                  <a:gd name="T4" fmla="*/ 26 w 94"/>
                  <a:gd name="T5" fmla="*/ 5 h 208"/>
                  <a:gd name="T6" fmla="*/ 32 w 94"/>
                  <a:gd name="T7" fmla="*/ 7 h 208"/>
                  <a:gd name="T8" fmla="*/ 38 w 94"/>
                  <a:gd name="T9" fmla="*/ 8 h 208"/>
                  <a:gd name="T10" fmla="*/ 43 w 94"/>
                  <a:gd name="T11" fmla="*/ 11 h 208"/>
                  <a:gd name="T12" fmla="*/ 49 w 94"/>
                  <a:gd name="T13" fmla="*/ 13 h 208"/>
                  <a:gd name="T14" fmla="*/ 54 w 94"/>
                  <a:gd name="T15" fmla="*/ 16 h 208"/>
                  <a:gd name="T16" fmla="*/ 59 w 94"/>
                  <a:gd name="T17" fmla="*/ 19 h 208"/>
                  <a:gd name="T18" fmla="*/ 64 w 94"/>
                  <a:gd name="T19" fmla="*/ 23 h 208"/>
                  <a:gd name="T20" fmla="*/ 69 w 94"/>
                  <a:gd name="T21" fmla="*/ 27 h 208"/>
                  <a:gd name="T22" fmla="*/ 73 w 94"/>
                  <a:gd name="T23" fmla="*/ 31 h 208"/>
                  <a:gd name="T24" fmla="*/ 77 w 94"/>
                  <a:gd name="T25" fmla="*/ 36 h 208"/>
                  <a:gd name="T26" fmla="*/ 80 w 94"/>
                  <a:gd name="T27" fmla="*/ 42 h 208"/>
                  <a:gd name="T28" fmla="*/ 83 w 94"/>
                  <a:gd name="T29" fmla="*/ 48 h 208"/>
                  <a:gd name="T30" fmla="*/ 86 w 94"/>
                  <a:gd name="T31" fmla="*/ 55 h 208"/>
                  <a:gd name="T32" fmla="*/ 88 w 94"/>
                  <a:gd name="T33" fmla="*/ 63 h 208"/>
                  <a:gd name="T34" fmla="*/ 89 w 94"/>
                  <a:gd name="T35" fmla="*/ 71 h 208"/>
                  <a:gd name="T36" fmla="*/ 91 w 94"/>
                  <a:gd name="T37" fmla="*/ 80 h 208"/>
                  <a:gd name="T38" fmla="*/ 91 w 94"/>
                  <a:gd name="T39" fmla="*/ 89 h 208"/>
                  <a:gd name="T40" fmla="*/ 92 w 94"/>
                  <a:gd name="T41" fmla="*/ 98 h 208"/>
                  <a:gd name="T42" fmla="*/ 92 w 94"/>
                  <a:gd name="T43" fmla="*/ 108 h 208"/>
                  <a:gd name="T44" fmla="*/ 92 w 94"/>
                  <a:gd name="T45" fmla="*/ 118 h 208"/>
                  <a:gd name="T46" fmla="*/ 92 w 94"/>
                  <a:gd name="T47" fmla="*/ 129 h 208"/>
                  <a:gd name="T48" fmla="*/ 92 w 94"/>
                  <a:gd name="T49" fmla="*/ 140 h 208"/>
                  <a:gd name="T50" fmla="*/ 91 w 94"/>
                  <a:gd name="T51" fmla="*/ 151 h 208"/>
                  <a:gd name="T52" fmla="*/ 91 w 94"/>
                  <a:gd name="T53" fmla="*/ 162 h 208"/>
                  <a:gd name="T54" fmla="*/ 89 w 94"/>
                  <a:gd name="T55" fmla="*/ 185 h 208"/>
                  <a:gd name="T56" fmla="*/ 88 w 94"/>
                  <a:gd name="T57" fmla="*/ 195 h 208"/>
                  <a:gd name="T58" fmla="*/ 83 w 94"/>
                  <a:gd name="T59" fmla="*/ 195 h 208"/>
                  <a:gd name="T60" fmla="*/ 84 w 94"/>
                  <a:gd name="T61" fmla="*/ 184 h 208"/>
                  <a:gd name="T62" fmla="*/ 85 w 94"/>
                  <a:gd name="T63" fmla="*/ 162 h 208"/>
                  <a:gd name="T64" fmla="*/ 86 w 94"/>
                  <a:gd name="T65" fmla="*/ 150 h 208"/>
                  <a:gd name="T66" fmla="*/ 86 w 94"/>
                  <a:gd name="T67" fmla="*/ 139 h 208"/>
                  <a:gd name="T68" fmla="*/ 87 w 94"/>
                  <a:gd name="T69" fmla="*/ 129 h 208"/>
                  <a:gd name="T70" fmla="*/ 87 w 94"/>
                  <a:gd name="T71" fmla="*/ 118 h 208"/>
                  <a:gd name="T72" fmla="*/ 87 w 94"/>
                  <a:gd name="T73" fmla="*/ 108 h 208"/>
                  <a:gd name="T74" fmla="*/ 87 w 94"/>
                  <a:gd name="T75" fmla="*/ 98 h 208"/>
                  <a:gd name="T76" fmla="*/ 86 w 94"/>
                  <a:gd name="T77" fmla="*/ 89 h 208"/>
                  <a:gd name="T78" fmla="*/ 85 w 94"/>
                  <a:gd name="T79" fmla="*/ 80 h 208"/>
                  <a:gd name="T80" fmla="*/ 84 w 94"/>
                  <a:gd name="T81" fmla="*/ 72 h 208"/>
                  <a:gd name="T82" fmla="*/ 83 w 94"/>
                  <a:gd name="T83" fmla="*/ 64 h 208"/>
                  <a:gd name="T84" fmla="*/ 81 w 94"/>
                  <a:gd name="T85" fmla="*/ 57 h 208"/>
                  <a:gd name="T86" fmla="*/ 78 w 94"/>
                  <a:gd name="T87" fmla="*/ 51 h 208"/>
                  <a:gd name="T88" fmla="*/ 76 w 94"/>
                  <a:gd name="T89" fmla="*/ 45 h 208"/>
                  <a:gd name="T90" fmla="*/ 73 w 94"/>
                  <a:gd name="T91" fmla="*/ 40 h 208"/>
                  <a:gd name="T92" fmla="*/ 69 w 94"/>
                  <a:gd name="T93" fmla="*/ 35 h 208"/>
                  <a:gd name="T94" fmla="*/ 65 w 94"/>
                  <a:gd name="T95" fmla="*/ 31 h 208"/>
                  <a:gd name="T96" fmla="*/ 61 w 94"/>
                  <a:gd name="T97" fmla="*/ 27 h 208"/>
                  <a:gd name="T98" fmla="*/ 57 w 94"/>
                  <a:gd name="T99" fmla="*/ 23 h 208"/>
                  <a:gd name="T100" fmla="*/ 52 w 94"/>
                  <a:gd name="T101" fmla="*/ 21 h 208"/>
                  <a:gd name="T102" fmla="*/ 47 w 94"/>
                  <a:gd name="T103" fmla="*/ 18 h 208"/>
                  <a:gd name="T104" fmla="*/ 42 w 94"/>
                  <a:gd name="T105" fmla="*/ 16 h 208"/>
                  <a:gd name="T106" fmla="*/ 36 w 94"/>
                  <a:gd name="T107" fmla="*/ 14 h 208"/>
                  <a:gd name="T108" fmla="*/ 30 w 94"/>
                  <a:gd name="T109" fmla="*/ 12 h 208"/>
                  <a:gd name="T110" fmla="*/ 25 w 94"/>
                  <a:gd name="T111" fmla="*/ 10 h 208"/>
                  <a:gd name="T112" fmla="*/ 13 w 94"/>
                  <a:gd name="T113" fmla="*/ 7 h 208"/>
                  <a:gd name="T114" fmla="*/ 0 w 94"/>
                  <a:gd name="T115" fmla="*/ 5 h 208"/>
                  <a:gd name="T116" fmla="*/ 1 w 94"/>
                  <a:gd name="T117" fmla="*/ 0 h 208"/>
                  <a:gd name="T118" fmla="*/ 94 w 94"/>
                  <a:gd name="T119" fmla="*/ 192 h 208"/>
                  <a:gd name="T120" fmla="*/ 84 w 94"/>
                  <a:gd name="T121" fmla="*/ 208 h 208"/>
                  <a:gd name="T122" fmla="*/ 77 w 94"/>
                  <a:gd name="T123" fmla="*/ 190 h 208"/>
                  <a:gd name="T124" fmla="*/ 94 w 94"/>
                  <a:gd name="T125" fmla="*/ 19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208">
                    <a:moveTo>
                      <a:pt x="1" y="0"/>
                    </a:moveTo>
                    <a:lnTo>
                      <a:pt x="14" y="2"/>
                    </a:lnTo>
                    <a:lnTo>
                      <a:pt x="26" y="5"/>
                    </a:lnTo>
                    <a:lnTo>
                      <a:pt x="32" y="7"/>
                    </a:lnTo>
                    <a:lnTo>
                      <a:pt x="38" y="8"/>
                    </a:lnTo>
                    <a:lnTo>
                      <a:pt x="43" y="11"/>
                    </a:lnTo>
                    <a:lnTo>
                      <a:pt x="49" y="13"/>
                    </a:lnTo>
                    <a:lnTo>
                      <a:pt x="54" y="16"/>
                    </a:lnTo>
                    <a:lnTo>
                      <a:pt x="59" y="19"/>
                    </a:lnTo>
                    <a:lnTo>
                      <a:pt x="64" y="23"/>
                    </a:lnTo>
                    <a:lnTo>
                      <a:pt x="69" y="27"/>
                    </a:lnTo>
                    <a:lnTo>
                      <a:pt x="73" y="31"/>
                    </a:lnTo>
                    <a:lnTo>
                      <a:pt x="77" y="36"/>
                    </a:lnTo>
                    <a:lnTo>
                      <a:pt x="80" y="42"/>
                    </a:lnTo>
                    <a:lnTo>
                      <a:pt x="83" y="48"/>
                    </a:lnTo>
                    <a:lnTo>
                      <a:pt x="86" y="55"/>
                    </a:lnTo>
                    <a:lnTo>
                      <a:pt x="88" y="63"/>
                    </a:lnTo>
                    <a:lnTo>
                      <a:pt x="89" y="71"/>
                    </a:lnTo>
                    <a:lnTo>
                      <a:pt x="91" y="80"/>
                    </a:lnTo>
                    <a:lnTo>
                      <a:pt x="91" y="89"/>
                    </a:lnTo>
                    <a:lnTo>
                      <a:pt x="92" y="98"/>
                    </a:lnTo>
                    <a:lnTo>
                      <a:pt x="92" y="108"/>
                    </a:lnTo>
                    <a:lnTo>
                      <a:pt x="92" y="118"/>
                    </a:lnTo>
                    <a:lnTo>
                      <a:pt x="92" y="129"/>
                    </a:lnTo>
                    <a:lnTo>
                      <a:pt x="92" y="140"/>
                    </a:lnTo>
                    <a:lnTo>
                      <a:pt x="91" y="151"/>
                    </a:lnTo>
                    <a:lnTo>
                      <a:pt x="91" y="162"/>
                    </a:lnTo>
                    <a:lnTo>
                      <a:pt x="89" y="185"/>
                    </a:lnTo>
                    <a:lnTo>
                      <a:pt x="88" y="195"/>
                    </a:lnTo>
                    <a:lnTo>
                      <a:pt x="83" y="195"/>
                    </a:lnTo>
                    <a:lnTo>
                      <a:pt x="84" y="184"/>
                    </a:lnTo>
                    <a:lnTo>
                      <a:pt x="85" y="162"/>
                    </a:lnTo>
                    <a:lnTo>
                      <a:pt x="86" y="150"/>
                    </a:lnTo>
                    <a:lnTo>
                      <a:pt x="86" y="139"/>
                    </a:lnTo>
                    <a:lnTo>
                      <a:pt x="87" y="129"/>
                    </a:lnTo>
                    <a:lnTo>
                      <a:pt x="87" y="118"/>
                    </a:lnTo>
                    <a:lnTo>
                      <a:pt x="87" y="108"/>
                    </a:lnTo>
                    <a:lnTo>
                      <a:pt x="87" y="98"/>
                    </a:lnTo>
                    <a:lnTo>
                      <a:pt x="86" y="89"/>
                    </a:lnTo>
                    <a:lnTo>
                      <a:pt x="85" y="80"/>
                    </a:lnTo>
                    <a:lnTo>
                      <a:pt x="84" y="72"/>
                    </a:lnTo>
                    <a:lnTo>
                      <a:pt x="83" y="64"/>
                    </a:lnTo>
                    <a:lnTo>
                      <a:pt x="81" y="57"/>
                    </a:lnTo>
                    <a:lnTo>
                      <a:pt x="78" y="51"/>
                    </a:lnTo>
                    <a:lnTo>
                      <a:pt x="76" y="45"/>
                    </a:lnTo>
                    <a:lnTo>
                      <a:pt x="73" y="40"/>
                    </a:lnTo>
                    <a:lnTo>
                      <a:pt x="69" y="35"/>
                    </a:lnTo>
                    <a:lnTo>
                      <a:pt x="65" y="31"/>
                    </a:lnTo>
                    <a:lnTo>
                      <a:pt x="61" y="27"/>
                    </a:lnTo>
                    <a:lnTo>
                      <a:pt x="57" y="23"/>
                    </a:lnTo>
                    <a:lnTo>
                      <a:pt x="52" y="21"/>
                    </a:lnTo>
                    <a:lnTo>
                      <a:pt x="47" y="18"/>
                    </a:lnTo>
                    <a:lnTo>
                      <a:pt x="42" y="16"/>
                    </a:lnTo>
                    <a:lnTo>
                      <a:pt x="36" y="14"/>
                    </a:lnTo>
                    <a:lnTo>
                      <a:pt x="30" y="12"/>
                    </a:lnTo>
                    <a:lnTo>
                      <a:pt x="25" y="10"/>
                    </a:lnTo>
                    <a:lnTo>
                      <a:pt x="13" y="7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  <a:moveTo>
                      <a:pt x="94" y="192"/>
                    </a:moveTo>
                    <a:lnTo>
                      <a:pt x="84" y="208"/>
                    </a:lnTo>
                    <a:lnTo>
                      <a:pt x="77" y="190"/>
                    </a:lnTo>
                    <a:lnTo>
                      <a:pt x="94" y="19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75"/>
              <p:cNvSpPr>
                <a:spLocks noEditPoints="1"/>
              </p:cNvSpPr>
              <p:nvPr/>
            </p:nvSpPr>
            <p:spPr bwMode="auto">
              <a:xfrm>
                <a:off x="1294" y="2057"/>
                <a:ext cx="200" cy="291"/>
              </a:xfrm>
              <a:custGeom>
                <a:avLst/>
                <a:gdLst>
                  <a:gd name="T0" fmla="*/ 15 w 157"/>
                  <a:gd name="T1" fmla="*/ 1 h 214"/>
                  <a:gd name="T2" fmla="*/ 30 w 157"/>
                  <a:gd name="T3" fmla="*/ 1 h 214"/>
                  <a:gd name="T4" fmla="*/ 44 w 157"/>
                  <a:gd name="T5" fmla="*/ 1 h 214"/>
                  <a:gd name="T6" fmla="*/ 58 w 157"/>
                  <a:gd name="T7" fmla="*/ 3 h 214"/>
                  <a:gd name="T8" fmla="*/ 71 w 157"/>
                  <a:gd name="T9" fmla="*/ 7 h 214"/>
                  <a:gd name="T10" fmla="*/ 84 w 157"/>
                  <a:gd name="T11" fmla="*/ 13 h 214"/>
                  <a:gd name="T12" fmla="*/ 96 w 157"/>
                  <a:gd name="T13" fmla="*/ 22 h 214"/>
                  <a:gd name="T14" fmla="*/ 101 w 157"/>
                  <a:gd name="T15" fmla="*/ 28 h 214"/>
                  <a:gd name="T16" fmla="*/ 106 w 157"/>
                  <a:gd name="T17" fmla="*/ 34 h 214"/>
                  <a:gd name="T18" fmla="*/ 111 w 157"/>
                  <a:gd name="T19" fmla="*/ 41 h 214"/>
                  <a:gd name="T20" fmla="*/ 115 w 157"/>
                  <a:gd name="T21" fmla="*/ 49 h 214"/>
                  <a:gd name="T22" fmla="*/ 123 w 157"/>
                  <a:gd name="T23" fmla="*/ 67 h 214"/>
                  <a:gd name="T24" fmla="*/ 130 w 157"/>
                  <a:gd name="T25" fmla="*/ 88 h 214"/>
                  <a:gd name="T26" fmla="*/ 136 w 157"/>
                  <a:gd name="T27" fmla="*/ 111 h 214"/>
                  <a:gd name="T28" fmla="*/ 141 w 157"/>
                  <a:gd name="T29" fmla="*/ 135 h 214"/>
                  <a:gd name="T30" fmla="*/ 145 w 157"/>
                  <a:gd name="T31" fmla="*/ 161 h 214"/>
                  <a:gd name="T32" fmla="*/ 150 w 157"/>
                  <a:gd name="T33" fmla="*/ 187 h 214"/>
                  <a:gd name="T34" fmla="*/ 147 w 157"/>
                  <a:gd name="T35" fmla="*/ 202 h 214"/>
                  <a:gd name="T36" fmla="*/ 142 w 157"/>
                  <a:gd name="T37" fmla="*/ 175 h 214"/>
                  <a:gd name="T38" fmla="*/ 138 w 157"/>
                  <a:gd name="T39" fmla="*/ 149 h 214"/>
                  <a:gd name="T40" fmla="*/ 133 w 157"/>
                  <a:gd name="T41" fmla="*/ 124 h 214"/>
                  <a:gd name="T42" fmla="*/ 128 w 157"/>
                  <a:gd name="T43" fmla="*/ 100 h 214"/>
                  <a:gd name="T44" fmla="*/ 121 w 157"/>
                  <a:gd name="T45" fmla="*/ 79 h 214"/>
                  <a:gd name="T46" fmla="*/ 114 w 157"/>
                  <a:gd name="T47" fmla="*/ 60 h 214"/>
                  <a:gd name="T48" fmla="*/ 109 w 157"/>
                  <a:gd name="T49" fmla="*/ 48 h 214"/>
                  <a:gd name="T50" fmla="*/ 104 w 157"/>
                  <a:gd name="T51" fmla="*/ 40 h 214"/>
                  <a:gd name="T52" fmla="*/ 100 w 157"/>
                  <a:gd name="T53" fmla="*/ 34 h 214"/>
                  <a:gd name="T54" fmla="*/ 95 w 157"/>
                  <a:gd name="T55" fmla="*/ 29 h 214"/>
                  <a:gd name="T56" fmla="*/ 87 w 157"/>
                  <a:gd name="T57" fmla="*/ 22 h 214"/>
                  <a:gd name="T58" fmla="*/ 76 w 157"/>
                  <a:gd name="T59" fmla="*/ 15 h 214"/>
                  <a:gd name="T60" fmla="*/ 64 w 157"/>
                  <a:gd name="T61" fmla="*/ 10 h 214"/>
                  <a:gd name="T62" fmla="*/ 50 w 157"/>
                  <a:gd name="T63" fmla="*/ 7 h 214"/>
                  <a:gd name="T64" fmla="*/ 37 w 157"/>
                  <a:gd name="T65" fmla="*/ 6 h 214"/>
                  <a:gd name="T66" fmla="*/ 22 w 157"/>
                  <a:gd name="T67" fmla="*/ 6 h 214"/>
                  <a:gd name="T68" fmla="*/ 0 w 157"/>
                  <a:gd name="T69" fmla="*/ 6 h 214"/>
                  <a:gd name="T70" fmla="*/ 157 w 157"/>
                  <a:gd name="T71" fmla="*/ 196 h 214"/>
                  <a:gd name="T72" fmla="*/ 140 w 157"/>
                  <a:gd name="T73" fmla="*/ 19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214">
                    <a:moveTo>
                      <a:pt x="0" y="1"/>
                    </a:moveTo>
                    <a:lnTo>
                      <a:pt x="15" y="1"/>
                    </a:lnTo>
                    <a:lnTo>
                      <a:pt x="22" y="0"/>
                    </a:lnTo>
                    <a:lnTo>
                      <a:pt x="30" y="1"/>
                    </a:lnTo>
                    <a:lnTo>
                      <a:pt x="37" y="1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8" y="3"/>
                    </a:lnTo>
                    <a:lnTo>
                      <a:pt x="65" y="5"/>
                    </a:lnTo>
                    <a:lnTo>
                      <a:pt x="71" y="7"/>
                    </a:lnTo>
                    <a:lnTo>
                      <a:pt x="78" y="10"/>
                    </a:lnTo>
                    <a:lnTo>
                      <a:pt x="84" y="13"/>
                    </a:lnTo>
                    <a:lnTo>
                      <a:pt x="90" y="17"/>
                    </a:lnTo>
                    <a:lnTo>
                      <a:pt x="96" y="22"/>
                    </a:lnTo>
                    <a:lnTo>
                      <a:pt x="99" y="25"/>
                    </a:lnTo>
                    <a:lnTo>
                      <a:pt x="101" y="28"/>
                    </a:lnTo>
                    <a:lnTo>
                      <a:pt x="104" y="31"/>
                    </a:lnTo>
                    <a:lnTo>
                      <a:pt x="106" y="34"/>
                    </a:lnTo>
                    <a:lnTo>
                      <a:pt x="109" y="37"/>
                    </a:lnTo>
                    <a:lnTo>
                      <a:pt x="111" y="41"/>
                    </a:lnTo>
                    <a:lnTo>
                      <a:pt x="113" y="45"/>
                    </a:lnTo>
                    <a:lnTo>
                      <a:pt x="115" y="49"/>
                    </a:lnTo>
                    <a:lnTo>
                      <a:pt x="119" y="58"/>
                    </a:lnTo>
                    <a:lnTo>
                      <a:pt x="123" y="67"/>
                    </a:lnTo>
                    <a:lnTo>
                      <a:pt x="127" y="77"/>
                    </a:lnTo>
                    <a:lnTo>
                      <a:pt x="130" y="88"/>
                    </a:lnTo>
                    <a:lnTo>
                      <a:pt x="133" y="99"/>
                    </a:lnTo>
                    <a:lnTo>
                      <a:pt x="136" y="111"/>
                    </a:lnTo>
                    <a:lnTo>
                      <a:pt x="138" y="123"/>
                    </a:lnTo>
                    <a:lnTo>
                      <a:pt x="141" y="135"/>
                    </a:lnTo>
                    <a:lnTo>
                      <a:pt x="143" y="148"/>
                    </a:lnTo>
                    <a:lnTo>
                      <a:pt x="145" y="161"/>
                    </a:lnTo>
                    <a:lnTo>
                      <a:pt x="148" y="174"/>
                    </a:lnTo>
                    <a:lnTo>
                      <a:pt x="150" y="187"/>
                    </a:lnTo>
                    <a:lnTo>
                      <a:pt x="152" y="201"/>
                    </a:lnTo>
                    <a:lnTo>
                      <a:pt x="147" y="202"/>
                    </a:lnTo>
                    <a:lnTo>
                      <a:pt x="145" y="188"/>
                    </a:lnTo>
                    <a:lnTo>
                      <a:pt x="142" y="175"/>
                    </a:lnTo>
                    <a:lnTo>
                      <a:pt x="140" y="161"/>
                    </a:lnTo>
                    <a:lnTo>
                      <a:pt x="138" y="149"/>
                    </a:lnTo>
                    <a:lnTo>
                      <a:pt x="136" y="136"/>
                    </a:lnTo>
                    <a:lnTo>
                      <a:pt x="133" y="124"/>
                    </a:lnTo>
                    <a:lnTo>
                      <a:pt x="130" y="112"/>
                    </a:lnTo>
                    <a:lnTo>
                      <a:pt x="128" y="100"/>
                    </a:lnTo>
                    <a:lnTo>
                      <a:pt x="125" y="89"/>
                    </a:lnTo>
                    <a:lnTo>
                      <a:pt x="121" y="79"/>
                    </a:lnTo>
                    <a:lnTo>
                      <a:pt x="118" y="69"/>
                    </a:lnTo>
                    <a:lnTo>
                      <a:pt x="114" y="60"/>
                    </a:lnTo>
                    <a:lnTo>
                      <a:pt x="111" y="52"/>
                    </a:lnTo>
                    <a:lnTo>
                      <a:pt x="109" y="48"/>
                    </a:lnTo>
                    <a:lnTo>
                      <a:pt x="106" y="44"/>
                    </a:lnTo>
                    <a:lnTo>
                      <a:pt x="104" y="40"/>
                    </a:lnTo>
                    <a:lnTo>
                      <a:pt x="102" y="37"/>
                    </a:lnTo>
                    <a:lnTo>
                      <a:pt x="100" y="34"/>
                    </a:lnTo>
                    <a:lnTo>
                      <a:pt x="97" y="31"/>
                    </a:lnTo>
                    <a:lnTo>
                      <a:pt x="95" y="29"/>
                    </a:lnTo>
                    <a:lnTo>
                      <a:pt x="92" y="26"/>
                    </a:lnTo>
                    <a:lnTo>
                      <a:pt x="87" y="22"/>
                    </a:lnTo>
                    <a:lnTo>
                      <a:pt x="82" y="18"/>
                    </a:lnTo>
                    <a:lnTo>
                      <a:pt x="76" y="15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7" y="9"/>
                    </a:lnTo>
                    <a:lnTo>
                      <a:pt x="50" y="7"/>
                    </a:lnTo>
                    <a:lnTo>
                      <a:pt x="44" y="7"/>
                    </a:lnTo>
                    <a:lnTo>
                      <a:pt x="37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  <a:moveTo>
                      <a:pt x="157" y="196"/>
                    </a:moveTo>
                    <a:lnTo>
                      <a:pt x="151" y="214"/>
                    </a:lnTo>
                    <a:lnTo>
                      <a:pt x="140" y="199"/>
                    </a:lnTo>
                    <a:lnTo>
                      <a:pt x="157" y="196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Freeform 76"/>
              <p:cNvSpPr>
                <a:spLocks noEditPoints="1"/>
              </p:cNvSpPr>
              <p:nvPr/>
            </p:nvSpPr>
            <p:spPr bwMode="auto">
              <a:xfrm>
                <a:off x="1593" y="2152"/>
                <a:ext cx="101" cy="199"/>
              </a:xfrm>
              <a:custGeom>
                <a:avLst/>
                <a:gdLst>
                  <a:gd name="T0" fmla="*/ 1 w 79"/>
                  <a:gd name="T1" fmla="*/ 0 h 146"/>
                  <a:gd name="T2" fmla="*/ 9 w 79"/>
                  <a:gd name="T3" fmla="*/ 2 h 146"/>
                  <a:gd name="T4" fmla="*/ 16 w 79"/>
                  <a:gd name="T5" fmla="*/ 4 h 146"/>
                  <a:gd name="T6" fmla="*/ 24 w 79"/>
                  <a:gd name="T7" fmla="*/ 6 h 146"/>
                  <a:gd name="T8" fmla="*/ 27 w 79"/>
                  <a:gd name="T9" fmla="*/ 8 h 146"/>
                  <a:gd name="T10" fmla="*/ 31 w 79"/>
                  <a:gd name="T11" fmla="*/ 10 h 146"/>
                  <a:gd name="T12" fmla="*/ 34 w 79"/>
                  <a:gd name="T13" fmla="*/ 12 h 146"/>
                  <a:gd name="T14" fmla="*/ 38 w 79"/>
                  <a:gd name="T15" fmla="*/ 14 h 146"/>
                  <a:gd name="T16" fmla="*/ 41 w 79"/>
                  <a:gd name="T17" fmla="*/ 16 h 146"/>
                  <a:gd name="T18" fmla="*/ 44 w 79"/>
                  <a:gd name="T19" fmla="*/ 19 h 146"/>
                  <a:gd name="T20" fmla="*/ 47 w 79"/>
                  <a:gd name="T21" fmla="*/ 22 h 146"/>
                  <a:gd name="T22" fmla="*/ 50 w 79"/>
                  <a:gd name="T23" fmla="*/ 26 h 146"/>
                  <a:gd name="T24" fmla="*/ 53 w 79"/>
                  <a:gd name="T25" fmla="*/ 30 h 146"/>
                  <a:gd name="T26" fmla="*/ 55 w 79"/>
                  <a:gd name="T27" fmla="*/ 34 h 146"/>
                  <a:gd name="T28" fmla="*/ 57 w 79"/>
                  <a:gd name="T29" fmla="*/ 39 h 146"/>
                  <a:gd name="T30" fmla="*/ 59 w 79"/>
                  <a:gd name="T31" fmla="*/ 45 h 146"/>
                  <a:gd name="T32" fmla="*/ 61 w 79"/>
                  <a:gd name="T33" fmla="*/ 50 h 146"/>
                  <a:gd name="T34" fmla="*/ 63 w 79"/>
                  <a:gd name="T35" fmla="*/ 56 h 146"/>
                  <a:gd name="T36" fmla="*/ 64 w 79"/>
                  <a:gd name="T37" fmla="*/ 62 h 146"/>
                  <a:gd name="T38" fmla="*/ 65 w 79"/>
                  <a:gd name="T39" fmla="*/ 69 h 146"/>
                  <a:gd name="T40" fmla="*/ 67 w 79"/>
                  <a:gd name="T41" fmla="*/ 76 h 146"/>
                  <a:gd name="T42" fmla="*/ 68 w 79"/>
                  <a:gd name="T43" fmla="*/ 83 h 146"/>
                  <a:gd name="T44" fmla="*/ 69 w 79"/>
                  <a:gd name="T45" fmla="*/ 90 h 146"/>
                  <a:gd name="T46" fmla="*/ 69 w 79"/>
                  <a:gd name="T47" fmla="*/ 98 h 146"/>
                  <a:gd name="T48" fmla="*/ 71 w 79"/>
                  <a:gd name="T49" fmla="*/ 113 h 146"/>
                  <a:gd name="T50" fmla="*/ 73 w 79"/>
                  <a:gd name="T51" fmla="*/ 133 h 146"/>
                  <a:gd name="T52" fmla="*/ 68 w 79"/>
                  <a:gd name="T53" fmla="*/ 133 h 146"/>
                  <a:gd name="T54" fmla="*/ 67 w 79"/>
                  <a:gd name="T55" fmla="*/ 114 h 146"/>
                  <a:gd name="T56" fmla="*/ 65 w 79"/>
                  <a:gd name="T57" fmla="*/ 98 h 146"/>
                  <a:gd name="T58" fmla="*/ 64 w 79"/>
                  <a:gd name="T59" fmla="*/ 91 h 146"/>
                  <a:gd name="T60" fmla="*/ 63 w 79"/>
                  <a:gd name="T61" fmla="*/ 84 h 146"/>
                  <a:gd name="T62" fmla="*/ 62 w 79"/>
                  <a:gd name="T63" fmla="*/ 77 h 146"/>
                  <a:gd name="T64" fmla="*/ 61 w 79"/>
                  <a:gd name="T65" fmla="*/ 70 h 146"/>
                  <a:gd name="T66" fmla="*/ 60 w 79"/>
                  <a:gd name="T67" fmla="*/ 63 h 146"/>
                  <a:gd name="T68" fmla="*/ 58 w 79"/>
                  <a:gd name="T69" fmla="*/ 57 h 146"/>
                  <a:gd name="T70" fmla="*/ 57 w 79"/>
                  <a:gd name="T71" fmla="*/ 51 h 146"/>
                  <a:gd name="T72" fmla="*/ 55 w 79"/>
                  <a:gd name="T73" fmla="*/ 46 h 146"/>
                  <a:gd name="T74" fmla="*/ 53 w 79"/>
                  <a:gd name="T75" fmla="*/ 41 h 146"/>
                  <a:gd name="T76" fmla="*/ 51 w 79"/>
                  <a:gd name="T77" fmla="*/ 36 h 146"/>
                  <a:gd name="T78" fmla="*/ 49 w 79"/>
                  <a:gd name="T79" fmla="*/ 32 h 146"/>
                  <a:gd name="T80" fmla="*/ 47 w 79"/>
                  <a:gd name="T81" fmla="*/ 29 h 146"/>
                  <a:gd name="T82" fmla="*/ 44 w 79"/>
                  <a:gd name="T83" fmla="*/ 25 h 146"/>
                  <a:gd name="T84" fmla="*/ 41 w 79"/>
                  <a:gd name="T85" fmla="*/ 22 h 146"/>
                  <a:gd name="T86" fmla="*/ 38 w 79"/>
                  <a:gd name="T87" fmla="*/ 20 h 146"/>
                  <a:gd name="T88" fmla="*/ 35 w 79"/>
                  <a:gd name="T89" fmla="*/ 17 h 146"/>
                  <a:gd name="T90" fmla="*/ 32 w 79"/>
                  <a:gd name="T91" fmla="*/ 15 h 146"/>
                  <a:gd name="T92" fmla="*/ 29 w 79"/>
                  <a:gd name="T93" fmla="*/ 13 h 146"/>
                  <a:gd name="T94" fmla="*/ 26 w 79"/>
                  <a:gd name="T95" fmla="*/ 12 h 146"/>
                  <a:gd name="T96" fmla="*/ 22 w 79"/>
                  <a:gd name="T97" fmla="*/ 10 h 146"/>
                  <a:gd name="T98" fmla="*/ 15 w 79"/>
                  <a:gd name="T99" fmla="*/ 8 h 146"/>
                  <a:gd name="T100" fmla="*/ 8 w 79"/>
                  <a:gd name="T101" fmla="*/ 6 h 146"/>
                  <a:gd name="T102" fmla="*/ 0 w 79"/>
                  <a:gd name="T103" fmla="*/ 4 h 146"/>
                  <a:gd name="T104" fmla="*/ 1 w 79"/>
                  <a:gd name="T105" fmla="*/ 0 h 146"/>
                  <a:gd name="T106" fmla="*/ 79 w 79"/>
                  <a:gd name="T107" fmla="*/ 128 h 146"/>
                  <a:gd name="T108" fmla="*/ 71 w 79"/>
                  <a:gd name="T109" fmla="*/ 146 h 146"/>
                  <a:gd name="T110" fmla="*/ 62 w 79"/>
                  <a:gd name="T111" fmla="*/ 129 h 146"/>
                  <a:gd name="T112" fmla="*/ 79 w 79"/>
                  <a:gd name="T113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46">
                    <a:moveTo>
                      <a:pt x="1" y="0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27" y="8"/>
                    </a:lnTo>
                    <a:lnTo>
                      <a:pt x="31" y="10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4" y="19"/>
                    </a:lnTo>
                    <a:lnTo>
                      <a:pt x="47" y="22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55" y="34"/>
                    </a:lnTo>
                    <a:lnTo>
                      <a:pt x="57" y="39"/>
                    </a:lnTo>
                    <a:lnTo>
                      <a:pt x="59" y="45"/>
                    </a:lnTo>
                    <a:lnTo>
                      <a:pt x="61" y="50"/>
                    </a:lnTo>
                    <a:lnTo>
                      <a:pt x="63" y="56"/>
                    </a:lnTo>
                    <a:lnTo>
                      <a:pt x="64" y="62"/>
                    </a:lnTo>
                    <a:lnTo>
                      <a:pt x="65" y="69"/>
                    </a:lnTo>
                    <a:lnTo>
                      <a:pt x="67" y="76"/>
                    </a:lnTo>
                    <a:lnTo>
                      <a:pt x="68" y="83"/>
                    </a:lnTo>
                    <a:lnTo>
                      <a:pt x="69" y="90"/>
                    </a:lnTo>
                    <a:lnTo>
                      <a:pt x="69" y="98"/>
                    </a:lnTo>
                    <a:lnTo>
                      <a:pt x="71" y="113"/>
                    </a:lnTo>
                    <a:lnTo>
                      <a:pt x="73" y="133"/>
                    </a:lnTo>
                    <a:lnTo>
                      <a:pt x="68" y="133"/>
                    </a:lnTo>
                    <a:lnTo>
                      <a:pt x="67" y="114"/>
                    </a:lnTo>
                    <a:lnTo>
                      <a:pt x="65" y="98"/>
                    </a:lnTo>
                    <a:lnTo>
                      <a:pt x="64" y="91"/>
                    </a:lnTo>
                    <a:lnTo>
                      <a:pt x="63" y="84"/>
                    </a:lnTo>
                    <a:lnTo>
                      <a:pt x="62" y="77"/>
                    </a:lnTo>
                    <a:lnTo>
                      <a:pt x="61" y="70"/>
                    </a:lnTo>
                    <a:lnTo>
                      <a:pt x="60" y="63"/>
                    </a:lnTo>
                    <a:lnTo>
                      <a:pt x="58" y="57"/>
                    </a:lnTo>
                    <a:lnTo>
                      <a:pt x="57" y="51"/>
                    </a:lnTo>
                    <a:lnTo>
                      <a:pt x="55" y="46"/>
                    </a:lnTo>
                    <a:lnTo>
                      <a:pt x="53" y="41"/>
                    </a:lnTo>
                    <a:lnTo>
                      <a:pt x="51" y="36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5"/>
                    </a:lnTo>
                    <a:lnTo>
                      <a:pt x="41" y="22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2" y="15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15" y="8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9" y="128"/>
                    </a:moveTo>
                    <a:lnTo>
                      <a:pt x="71" y="146"/>
                    </a:lnTo>
                    <a:lnTo>
                      <a:pt x="62" y="129"/>
                    </a:lnTo>
                    <a:lnTo>
                      <a:pt x="79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77"/>
              <p:cNvSpPr>
                <a:spLocks noEditPoints="1"/>
              </p:cNvSpPr>
              <p:nvPr/>
            </p:nvSpPr>
            <p:spPr bwMode="auto">
              <a:xfrm>
                <a:off x="1569" y="2152"/>
                <a:ext cx="100" cy="199"/>
              </a:xfrm>
              <a:custGeom>
                <a:avLst/>
                <a:gdLst>
                  <a:gd name="T0" fmla="*/ 1 w 79"/>
                  <a:gd name="T1" fmla="*/ 0 h 146"/>
                  <a:gd name="T2" fmla="*/ 9 w 79"/>
                  <a:gd name="T3" fmla="*/ 2 h 146"/>
                  <a:gd name="T4" fmla="*/ 17 w 79"/>
                  <a:gd name="T5" fmla="*/ 4 h 146"/>
                  <a:gd name="T6" fmla="*/ 24 w 79"/>
                  <a:gd name="T7" fmla="*/ 6 h 146"/>
                  <a:gd name="T8" fmla="*/ 28 w 79"/>
                  <a:gd name="T9" fmla="*/ 8 h 146"/>
                  <a:gd name="T10" fmla="*/ 31 w 79"/>
                  <a:gd name="T11" fmla="*/ 10 h 146"/>
                  <a:gd name="T12" fmla="*/ 35 w 79"/>
                  <a:gd name="T13" fmla="*/ 12 h 146"/>
                  <a:gd name="T14" fmla="*/ 38 w 79"/>
                  <a:gd name="T15" fmla="*/ 14 h 146"/>
                  <a:gd name="T16" fmla="*/ 41 w 79"/>
                  <a:gd name="T17" fmla="*/ 16 h 146"/>
                  <a:gd name="T18" fmla="*/ 45 w 79"/>
                  <a:gd name="T19" fmla="*/ 19 h 146"/>
                  <a:gd name="T20" fmla="*/ 48 w 79"/>
                  <a:gd name="T21" fmla="*/ 22 h 146"/>
                  <a:gd name="T22" fmla="*/ 50 w 79"/>
                  <a:gd name="T23" fmla="*/ 26 h 146"/>
                  <a:gd name="T24" fmla="*/ 53 w 79"/>
                  <a:gd name="T25" fmla="*/ 30 h 146"/>
                  <a:gd name="T26" fmla="*/ 55 w 79"/>
                  <a:gd name="T27" fmla="*/ 34 h 146"/>
                  <a:gd name="T28" fmla="*/ 58 w 79"/>
                  <a:gd name="T29" fmla="*/ 39 h 146"/>
                  <a:gd name="T30" fmla="*/ 60 w 79"/>
                  <a:gd name="T31" fmla="*/ 45 h 146"/>
                  <a:gd name="T32" fmla="*/ 61 w 79"/>
                  <a:gd name="T33" fmla="*/ 50 h 146"/>
                  <a:gd name="T34" fmla="*/ 63 w 79"/>
                  <a:gd name="T35" fmla="*/ 56 h 146"/>
                  <a:gd name="T36" fmla="*/ 64 w 79"/>
                  <a:gd name="T37" fmla="*/ 62 h 146"/>
                  <a:gd name="T38" fmla="*/ 66 w 79"/>
                  <a:gd name="T39" fmla="*/ 69 h 146"/>
                  <a:gd name="T40" fmla="*/ 67 w 79"/>
                  <a:gd name="T41" fmla="*/ 76 h 146"/>
                  <a:gd name="T42" fmla="*/ 68 w 79"/>
                  <a:gd name="T43" fmla="*/ 83 h 146"/>
                  <a:gd name="T44" fmla="*/ 69 w 79"/>
                  <a:gd name="T45" fmla="*/ 90 h 146"/>
                  <a:gd name="T46" fmla="*/ 70 w 79"/>
                  <a:gd name="T47" fmla="*/ 98 h 146"/>
                  <a:gd name="T48" fmla="*/ 71 w 79"/>
                  <a:gd name="T49" fmla="*/ 113 h 146"/>
                  <a:gd name="T50" fmla="*/ 73 w 79"/>
                  <a:gd name="T51" fmla="*/ 133 h 146"/>
                  <a:gd name="T52" fmla="*/ 69 w 79"/>
                  <a:gd name="T53" fmla="*/ 133 h 146"/>
                  <a:gd name="T54" fmla="*/ 67 w 79"/>
                  <a:gd name="T55" fmla="*/ 114 h 146"/>
                  <a:gd name="T56" fmla="*/ 66 w 79"/>
                  <a:gd name="T57" fmla="*/ 98 h 146"/>
                  <a:gd name="T58" fmla="*/ 65 w 79"/>
                  <a:gd name="T59" fmla="*/ 91 h 146"/>
                  <a:gd name="T60" fmla="*/ 64 w 79"/>
                  <a:gd name="T61" fmla="*/ 84 h 146"/>
                  <a:gd name="T62" fmla="*/ 63 w 79"/>
                  <a:gd name="T63" fmla="*/ 77 h 146"/>
                  <a:gd name="T64" fmla="*/ 62 w 79"/>
                  <a:gd name="T65" fmla="*/ 70 h 146"/>
                  <a:gd name="T66" fmla="*/ 60 w 79"/>
                  <a:gd name="T67" fmla="*/ 63 h 146"/>
                  <a:gd name="T68" fmla="*/ 59 w 79"/>
                  <a:gd name="T69" fmla="*/ 57 h 146"/>
                  <a:gd name="T70" fmla="*/ 57 w 79"/>
                  <a:gd name="T71" fmla="*/ 51 h 146"/>
                  <a:gd name="T72" fmla="*/ 56 w 79"/>
                  <a:gd name="T73" fmla="*/ 46 h 146"/>
                  <a:gd name="T74" fmla="*/ 54 w 79"/>
                  <a:gd name="T75" fmla="*/ 41 h 146"/>
                  <a:gd name="T76" fmla="*/ 52 w 79"/>
                  <a:gd name="T77" fmla="*/ 36 h 146"/>
                  <a:gd name="T78" fmla="*/ 49 w 79"/>
                  <a:gd name="T79" fmla="*/ 32 h 146"/>
                  <a:gd name="T80" fmla="*/ 47 w 79"/>
                  <a:gd name="T81" fmla="*/ 29 h 146"/>
                  <a:gd name="T82" fmla="*/ 44 w 79"/>
                  <a:gd name="T83" fmla="*/ 25 h 146"/>
                  <a:gd name="T84" fmla="*/ 42 w 79"/>
                  <a:gd name="T85" fmla="*/ 22 h 146"/>
                  <a:gd name="T86" fmla="*/ 39 w 79"/>
                  <a:gd name="T87" fmla="*/ 20 h 146"/>
                  <a:gd name="T88" fmla="*/ 36 w 79"/>
                  <a:gd name="T89" fmla="*/ 17 h 146"/>
                  <a:gd name="T90" fmla="*/ 33 w 79"/>
                  <a:gd name="T91" fmla="*/ 15 h 146"/>
                  <a:gd name="T92" fmla="*/ 29 w 79"/>
                  <a:gd name="T93" fmla="*/ 13 h 146"/>
                  <a:gd name="T94" fmla="*/ 26 w 79"/>
                  <a:gd name="T95" fmla="*/ 12 h 146"/>
                  <a:gd name="T96" fmla="*/ 23 w 79"/>
                  <a:gd name="T97" fmla="*/ 10 h 146"/>
                  <a:gd name="T98" fmla="*/ 15 w 79"/>
                  <a:gd name="T99" fmla="*/ 8 h 146"/>
                  <a:gd name="T100" fmla="*/ 8 w 79"/>
                  <a:gd name="T101" fmla="*/ 6 h 146"/>
                  <a:gd name="T102" fmla="*/ 0 w 79"/>
                  <a:gd name="T103" fmla="*/ 4 h 146"/>
                  <a:gd name="T104" fmla="*/ 1 w 79"/>
                  <a:gd name="T105" fmla="*/ 0 h 146"/>
                  <a:gd name="T106" fmla="*/ 79 w 79"/>
                  <a:gd name="T107" fmla="*/ 128 h 146"/>
                  <a:gd name="T108" fmla="*/ 72 w 79"/>
                  <a:gd name="T109" fmla="*/ 146 h 146"/>
                  <a:gd name="T110" fmla="*/ 62 w 79"/>
                  <a:gd name="T111" fmla="*/ 129 h 146"/>
                  <a:gd name="T112" fmla="*/ 79 w 79"/>
                  <a:gd name="T113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46">
                    <a:moveTo>
                      <a:pt x="1" y="0"/>
                    </a:moveTo>
                    <a:lnTo>
                      <a:pt x="9" y="2"/>
                    </a:lnTo>
                    <a:lnTo>
                      <a:pt x="17" y="4"/>
                    </a:lnTo>
                    <a:lnTo>
                      <a:pt x="24" y="6"/>
                    </a:lnTo>
                    <a:lnTo>
                      <a:pt x="28" y="8"/>
                    </a:lnTo>
                    <a:lnTo>
                      <a:pt x="31" y="10"/>
                    </a:lnTo>
                    <a:lnTo>
                      <a:pt x="35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5" y="19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55" y="34"/>
                    </a:lnTo>
                    <a:lnTo>
                      <a:pt x="58" y="39"/>
                    </a:lnTo>
                    <a:lnTo>
                      <a:pt x="60" y="45"/>
                    </a:lnTo>
                    <a:lnTo>
                      <a:pt x="61" y="50"/>
                    </a:lnTo>
                    <a:lnTo>
                      <a:pt x="63" y="56"/>
                    </a:lnTo>
                    <a:lnTo>
                      <a:pt x="64" y="62"/>
                    </a:lnTo>
                    <a:lnTo>
                      <a:pt x="66" y="69"/>
                    </a:lnTo>
                    <a:lnTo>
                      <a:pt x="67" y="76"/>
                    </a:lnTo>
                    <a:lnTo>
                      <a:pt x="68" y="83"/>
                    </a:lnTo>
                    <a:lnTo>
                      <a:pt x="69" y="90"/>
                    </a:lnTo>
                    <a:lnTo>
                      <a:pt x="70" y="98"/>
                    </a:lnTo>
                    <a:lnTo>
                      <a:pt x="71" y="113"/>
                    </a:lnTo>
                    <a:lnTo>
                      <a:pt x="73" y="133"/>
                    </a:lnTo>
                    <a:lnTo>
                      <a:pt x="69" y="133"/>
                    </a:lnTo>
                    <a:lnTo>
                      <a:pt x="67" y="114"/>
                    </a:lnTo>
                    <a:lnTo>
                      <a:pt x="66" y="98"/>
                    </a:lnTo>
                    <a:lnTo>
                      <a:pt x="65" y="91"/>
                    </a:lnTo>
                    <a:lnTo>
                      <a:pt x="64" y="84"/>
                    </a:lnTo>
                    <a:lnTo>
                      <a:pt x="63" y="77"/>
                    </a:lnTo>
                    <a:lnTo>
                      <a:pt x="62" y="70"/>
                    </a:lnTo>
                    <a:lnTo>
                      <a:pt x="60" y="63"/>
                    </a:lnTo>
                    <a:lnTo>
                      <a:pt x="59" y="57"/>
                    </a:lnTo>
                    <a:lnTo>
                      <a:pt x="57" y="51"/>
                    </a:lnTo>
                    <a:lnTo>
                      <a:pt x="56" y="46"/>
                    </a:lnTo>
                    <a:lnTo>
                      <a:pt x="54" y="41"/>
                    </a:lnTo>
                    <a:lnTo>
                      <a:pt x="52" y="36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39" y="20"/>
                    </a:lnTo>
                    <a:lnTo>
                      <a:pt x="36" y="17"/>
                    </a:lnTo>
                    <a:lnTo>
                      <a:pt x="33" y="15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9" y="128"/>
                    </a:moveTo>
                    <a:lnTo>
                      <a:pt x="72" y="146"/>
                    </a:lnTo>
                    <a:lnTo>
                      <a:pt x="62" y="129"/>
                    </a:lnTo>
                    <a:lnTo>
                      <a:pt x="79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78"/>
              <p:cNvSpPr>
                <a:spLocks noEditPoints="1"/>
              </p:cNvSpPr>
              <p:nvPr/>
            </p:nvSpPr>
            <p:spPr bwMode="auto">
              <a:xfrm>
                <a:off x="1593" y="2171"/>
                <a:ext cx="135" cy="169"/>
              </a:xfrm>
              <a:custGeom>
                <a:avLst/>
                <a:gdLst>
                  <a:gd name="T0" fmla="*/ 0 w 106"/>
                  <a:gd name="T1" fmla="*/ 0 h 124"/>
                  <a:gd name="T2" fmla="*/ 8 w 106"/>
                  <a:gd name="T3" fmla="*/ 0 h 124"/>
                  <a:gd name="T4" fmla="*/ 15 w 106"/>
                  <a:gd name="T5" fmla="*/ 0 h 124"/>
                  <a:gd name="T6" fmla="*/ 23 w 106"/>
                  <a:gd name="T7" fmla="*/ 1 h 124"/>
                  <a:gd name="T8" fmla="*/ 27 w 106"/>
                  <a:gd name="T9" fmla="*/ 1 h 124"/>
                  <a:gd name="T10" fmla="*/ 31 w 106"/>
                  <a:gd name="T11" fmla="*/ 2 h 124"/>
                  <a:gd name="T12" fmla="*/ 35 w 106"/>
                  <a:gd name="T13" fmla="*/ 3 h 124"/>
                  <a:gd name="T14" fmla="*/ 39 w 106"/>
                  <a:gd name="T15" fmla="*/ 5 h 124"/>
                  <a:gd name="T16" fmla="*/ 42 w 106"/>
                  <a:gd name="T17" fmla="*/ 6 h 124"/>
                  <a:gd name="T18" fmla="*/ 46 w 106"/>
                  <a:gd name="T19" fmla="*/ 8 h 124"/>
                  <a:gd name="T20" fmla="*/ 50 w 106"/>
                  <a:gd name="T21" fmla="*/ 11 h 124"/>
                  <a:gd name="T22" fmla="*/ 53 w 106"/>
                  <a:gd name="T23" fmla="*/ 14 h 124"/>
                  <a:gd name="T24" fmla="*/ 57 w 106"/>
                  <a:gd name="T25" fmla="*/ 17 h 124"/>
                  <a:gd name="T26" fmla="*/ 60 w 106"/>
                  <a:gd name="T27" fmla="*/ 20 h 124"/>
                  <a:gd name="T28" fmla="*/ 64 w 106"/>
                  <a:gd name="T29" fmla="*/ 25 h 124"/>
                  <a:gd name="T30" fmla="*/ 67 w 106"/>
                  <a:gd name="T31" fmla="*/ 29 h 124"/>
                  <a:gd name="T32" fmla="*/ 70 w 106"/>
                  <a:gd name="T33" fmla="*/ 34 h 124"/>
                  <a:gd name="T34" fmla="*/ 73 w 106"/>
                  <a:gd name="T35" fmla="*/ 40 h 124"/>
                  <a:gd name="T36" fmla="*/ 76 w 106"/>
                  <a:gd name="T37" fmla="*/ 45 h 124"/>
                  <a:gd name="T38" fmla="*/ 79 w 106"/>
                  <a:gd name="T39" fmla="*/ 51 h 124"/>
                  <a:gd name="T40" fmla="*/ 82 w 106"/>
                  <a:gd name="T41" fmla="*/ 58 h 124"/>
                  <a:gd name="T42" fmla="*/ 85 w 106"/>
                  <a:gd name="T43" fmla="*/ 64 h 124"/>
                  <a:gd name="T44" fmla="*/ 87 w 106"/>
                  <a:gd name="T45" fmla="*/ 71 h 124"/>
                  <a:gd name="T46" fmla="*/ 90 w 106"/>
                  <a:gd name="T47" fmla="*/ 78 h 124"/>
                  <a:gd name="T48" fmla="*/ 95 w 106"/>
                  <a:gd name="T49" fmla="*/ 93 h 124"/>
                  <a:gd name="T50" fmla="*/ 102 w 106"/>
                  <a:gd name="T51" fmla="*/ 111 h 124"/>
                  <a:gd name="T52" fmla="*/ 98 w 106"/>
                  <a:gd name="T53" fmla="*/ 113 h 124"/>
                  <a:gd name="T54" fmla="*/ 91 w 106"/>
                  <a:gd name="T55" fmla="*/ 94 h 124"/>
                  <a:gd name="T56" fmla="*/ 86 w 106"/>
                  <a:gd name="T57" fmla="*/ 80 h 124"/>
                  <a:gd name="T58" fmla="*/ 83 w 106"/>
                  <a:gd name="T59" fmla="*/ 73 h 124"/>
                  <a:gd name="T60" fmla="*/ 81 w 106"/>
                  <a:gd name="T61" fmla="*/ 66 h 124"/>
                  <a:gd name="T62" fmla="*/ 78 w 106"/>
                  <a:gd name="T63" fmla="*/ 60 h 124"/>
                  <a:gd name="T64" fmla="*/ 75 w 106"/>
                  <a:gd name="T65" fmla="*/ 53 h 124"/>
                  <a:gd name="T66" fmla="*/ 72 w 106"/>
                  <a:gd name="T67" fmla="*/ 47 h 124"/>
                  <a:gd name="T68" fmla="*/ 69 w 106"/>
                  <a:gd name="T69" fmla="*/ 42 h 124"/>
                  <a:gd name="T70" fmla="*/ 66 w 106"/>
                  <a:gd name="T71" fmla="*/ 37 h 124"/>
                  <a:gd name="T72" fmla="*/ 63 w 106"/>
                  <a:gd name="T73" fmla="*/ 32 h 124"/>
                  <a:gd name="T74" fmla="*/ 60 w 106"/>
                  <a:gd name="T75" fmla="*/ 27 h 124"/>
                  <a:gd name="T76" fmla="*/ 57 w 106"/>
                  <a:gd name="T77" fmla="*/ 23 h 124"/>
                  <a:gd name="T78" fmla="*/ 54 w 106"/>
                  <a:gd name="T79" fmla="*/ 20 h 124"/>
                  <a:gd name="T80" fmla="*/ 51 w 106"/>
                  <a:gd name="T81" fmla="*/ 17 h 124"/>
                  <a:gd name="T82" fmla="*/ 47 w 106"/>
                  <a:gd name="T83" fmla="*/ 14 h 124"/>
                  <a:gd name="T84" fmla="*/ 44 w 106"/>
                  <a:gd name="T85" fmla="*/ 12 h 124"/>
                  <a:gd name="T86" fmla="*/ 41 w 106"/>
                  <a:gd name="T87" fmla="*/ 10 h 124"/>
                  <a:gd name="T88" fmla="*/ 37 w 106"/>
                  <a:gd name="T89" fmla="*/ 9 h 124"/>
                  <a:gd name="T90" fmla="*/ 34 w 106"/>
                  <a:gd name="T91" fmla="*/ 7 h 124"/>
                  <a:gd name="T92" fmla="*/ 30 w 106"/>
                  <a:gd name="T93" fmla="*/ 6 h 124"/>
                  <a:gd name="T94" fmla="*/ 27 w 106"/>
                  <a:gd name="T95" fmla="*/ 5 h 124"/>
                  <a:gd name="T96" fmla="*/ 23 w 106"/>
                  <a:gd name="T97" fmla="*/ 5 h 124"/>
                  <a:gd name="T98" fmla="*/ 15 w 106"/>
                  <a:gd name="T99" fmla="*/ 4 h 124"/>
                  <a:gd name="T100" fmla="*/ 8 w 106"/>
                  <a:gd name="T101" fmla="*/ 4 h 124"/>
                  <a:gd name="T102" fmla="*/ 0 w 106"/>
                  <a:gd name="T103" fmla="*/ 4 h 124"/>
                  <a:gd name="T104" fmla="*/ 0 w 106"/>
                  <a:gd name="T105" fmla="*/ 0 h 124"/>
                  <a:gd name="T106" fmla="*/ 106 w 106"/>
                  <a:gd name="T107" fmla="*/ 105 h 124"/>
                  <a:gd name="T108" fmla="*/ 104 w 106"/>
                  <a:gd name="T109" fmla="*/ 124 h 124"/>
                  <a:gd name="T110" fmla="*/ 90 w 106"/>
                  <a:gd name="T111" fmla="*/ 111 h 124"/>
                  <a:gd name="T112" fmla="*/ 106 w 106"/>
                  <a:gd name="T113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" h="124">
                    <a:moveTo>
                      <a:pt x="0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9" y="5"/>
                    </a:lnTo>
                    <a:lnTo>
                      <a:pt x="42" y="6"/>
                    </a:lnTo>
                    <a:lnTo>
                      <a:pt x="46" y="8"/>
                    </a:lnTo>
                    <a:lnTo>
                      <a:pt x="50" y="11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60" y="20"/>
                    </a:lnTo>
                    <a:lnTo>
                      <a:pt x="64" y="25"/>
                    </a:lnTo>
                    <a:lnTo>
                      <a:pt x="67" y="29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76" y="45"/>
                    </a:lnTo>
                    <a:lnTo>
                      <a:pt x="79" y="51"/>
                    </a:lnTo>
                    <a:lnTo>
                      <a:pt x="82" y="58"/>
                    </a:lnTo>
                    <a:lnTo>
                      <a:pt x="85" y="64"/>
                    </a:lnTo>
                    <a:lnTo>
                      <a:pt x="87" y="71"/>
                    </a:lnTo>
                    <a:lnTo>
                      <a:pt x="90" y="78"/>
                    </a:lnTo>
                    <a:lnTo>
                      <a:pt x="95" y="93"/>
                    </a:lnTo>
                    <a:lnTo>
                      <a:pt x="102" y="111"/>
                    </a:lnTo>
                    <a:lnTo>
                      <a:pt x="98" y="113"/>
                    </a:lnTo>
                    <a:lnTo>
                      <a:pt x="91" y="94"/>
                    </a:lnTo>
                    <a:lnTo>
                      <a:pt x="86" y="80"/>
                    </a:lnTo>
                    <a:lnTo>
                      <a:pt x="83" y="73"/>
                    </a:lnTo>
                    <a:lnTo>
                      <a:pt x="81" y="66"/>
                    </a:lnTo>
                    <a:lnTo>
                      <a:pt x="78" y="60"/>
                    </a:lnTo>
                    <a:lnTo>
                      <a:pt x="75" y="53"/>
                    </a:lnTo>
                    <a:lnTo>
                      <a:pt x="72" y="47"/>
                    </a:lnTo>
                    <a:lnTo>
                      <a:pt x="69" y="42"/>
                    </a:lnTo>
                    <a:lnTo>
                      <a:pt x="66" y="37"/>
                    </a:lnTo>
                    <a:lnTo>
                      <a:pt x="63" y="32"/>
                    </a:lnTo>
                    <a:lnTo>
                      <a:pt x="60" y="27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7"/>
                    </a:lnTo>
                    <a:lnTo>
                      <a:pt x="47" y="14"/>
                    </a:lnTo>
                    <a:lnTo>
                      <a:pt x="44" y="12"/>
                    </a:lnTo>
                    <a:lnTo>
                      <a:pt x="41" y="10"/>
                    </a:lnTo>
                    <a:lnTo>
                      <a:pt x="37" y="9"/>
                    </a:lnTo>
                    <a:lnTo>
                      <a:pt x="34" y="7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5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6" y="105"/>
                    </a:moveTo>
                    <a:lnTo>
                      <a:pt x="104" y="124"/>
                    </a:lnTo>
                    <a:lnTo>
                      <a:pt x="90" y="111"/>
                    </a:lnTo>
                    <a:lnTo>
                      <a:pt x="106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Freeform 79"/>
              <p:cNvSpPr>
                <a:spLocks noEditPoints="1"/>
              </p:cNvSpPr>
              <p:nvPr/>
            </p:nvSpPr>
            <p:spPr bwMode="auto">
              <a:xfrm>
                <a:off x="1593" y="2152"/>
                <a:ext cx="101" cy="199"/>
              </a:xfrm>
              <a:custGeom>
                <a:avLst/>
                <a:gdLst>
                  <a:gd name="T0" fmla="*/ 1 w 79"/>
                  <a:gd name="T1" fmla="*/ 0 h 146"/>
                  <a:gd name="T2" fmla="*/ 9 w 79"/>
                  <a:gd name="T3" fmla="*/ 2 h 146"/>
                  <a:gd name="T4" fmla="*/ 16 w 79"/>
                  <a:gd name="T5" fmla="*/ 4 h 146"/>
                  <a:gd name="T6" fmla="*/ 24 w 79"/>
                  <a:gd name="T7" fmla="*/ 6 h 146"/>
                  <a:gd name="T8" fmla="*/ 27 w 79"/>
                  <a:gd name="T9" fmla="*/ 8 h 146"/>
                  <a:gd name="T10" fmla="*/ 31 w 79"/>
                  <a:gd name="T11" fmla="*/ 10 h 146"/>
                  <a:gd name="T12" fmla="*/ 34 w 79"/>
                  <a:gd name="T13" fmla="*/ 12 h 146"/>
                  <a:gd name="T14" fmla="*/ 38 w 79"/>
                  <a:gd name="T15" fmla="*/ 14 h 146"/>
                  <a:gd name="T16" fmla="*/ 41 w 79"/>
                  <a:gd name="T17" fmla="*/ 16 h 146"/>
                  <a:gd name="T18" fmla="*/ 44 w 79"/>
                  <a:gd name="T19" fmla="*/ 19 h 146"/>
                  <a:gd name="T20" fmla="*/ 47 w 79"/>
                  <a:gd name="T21" fmla="*/ 22 h 146"/>
                  <a:gd name="T22" fmla="*/ 50 w 79"/>
                  <a:gd name="T23" fmla="*/ 26 h 146"/>
                  <a:gd name="T24" fmla="*/ 53 w 79"/>
                  <a:gd name="T25" fmla="*/ 30 h 146"/>
                  <a:gd name="T26" fmla="*/ 55 w 79"/>
                  <a:gd name="T27" fmla="*/ 34 h 146"/>
                  <a:gd name="T28" fmla="*/ 57 w 79"/>
                  <a:gd name="T29" fmla="*/ 39 h 146"/>
                  <a:gd name="T30" fmla="*/ 59 w 79"/>
                  <a:gd name="T31" fmla="*/ 45 h 146"/>
                  <a:gd name="T32" fmla="*/ 61 w 79"/>
                  <a:gd name="T33" fmla="*/ 50 h 146"/>
                  <a:gd name="T34" fmla="*/ 63 w 79"/>
                  <a:gd name="T35" fmla="*/ 56 h 146"/>
                  <a:gd name="T36" fmla="*/ 64 w 79"/>
                  <a:gd name="T37" fmla="*/ 62 h 146"/>
                  <a:gd name="T38" fmla="*/ 65 w 79"/>
                  <a:gd name="T39" fmla="*/ 69 h 146"/>
                  <a:gd name="T40" fmla="*/ 67 w 79"/>
                  <a:gd name="T41" fmla="*/ 76 h 146"/>
                  <a:gd name="T42" fmla="*/ 68 w 79"/>
                  <a:gd name="T43" fmla="*/ 83 h 146"/>
                  <a:gd name="T44" fmla="*/ 69 w 79"/>
                  <a:gd name="T45" fmla="*/ 90 h 146"/>
                  <a:gd name="T46" fmla="*/ 69 w 79"/>
                  <a:gd name="T47" fmla="*/ 98 h 146"/>
                  <a:gd name="T48" fmla="*/ 71 w 79"/>
                  <a:gd name="T49" fmla="*/ 113 h 146"/>
                  <a:gd name="T50" fmla="*/ 73 w 79"/>
                  <a:gd name="T51" fmla="*/ 133 h 146"/>
                  <a:gd name="T52" fmla="*/ 68 w 79"/>
                  <a:gd name="T53" fmla="*/ 133 h 146"/>
                  <a:gd name="T54" fmla="*/ 67 w 79"/>
                  <a:gd name="T55" fmla="*/ 114 h 146"/>
                  <a:gd name="T56" fmla="*/ 65 w 79"/>
                  <a:gd name="T57" fmla="*/ 98 h 146"/>
                  <a:gd name="T58" fmla="*/ 64 w 79"/>
                  <a:gd name="T59" fmla="*/ 91 h 146"/>
                  <a:gd name="T60" fmla="*/ 63 w 79"/>
                  <a:gd name="T61" fmla="*/ 84 h 146"/>
                  <a:gd name="T62" fmla="*/ 62 w 79"/>
                  <a:gd name="T63" fmla="*/ 77 h 146"/>
                  <a:gd name="T64" fmla="*/ 61 w 79"/>
                  <a:gd name="T65" fmla="*/ 70 h 146"/>
                  <a:gd name="T66" fmla="*/ 60 w 79"/>
                  <a:gd name="T67" fmla="*/ 63 h 146"/>
                  <a:gd name="T68" fmla="*/ 58 w 79"/>
                  <a:gd name="T69" fmla="*/ 57 h 146"/>
                  <a:gd name="T70" fmla="*/ 57 w 79"/>
                  <a:gd name="T71" fmla="*/ 51 h 146"/>
                  <a:gd name="T72" fmla="*/ 55 w 79"/>
                  <a:gd name="T73" fmla="*/ 46 h 146"/>
                  <a:gd name="T74" fmla="*/ 53 w 79"/>
                  <a:gd name="T75" fmla="*/ 41 h 146"/>
                  <a:gd name="T76" fmla="*/ 51 w 79"/>
                  <a:gd name="T77" fmla="*/ 36 h 146"/>
                  <a:gd name="T78" fmla="*/ 49 w 79"/>
                  <a:gd name="T79" fmla="*/ 32 h 146"/>
                  <a:gd name="T80" fmla="*/ 47 w 79"/>
                  <a:gd name="T81" fmla="*/ 29 h 146"/>
                  <a:gd name="T82" fmla="*/ 44 w 79"/>
                  <a:gd name="T83" fmla="*/ 25 h 146"/>
                  <a:gd name="T84" fmla="*/ 41 w 79"/>
                  <a:gd name="T85" fmla="*/ 22 h 146"/>
                  <a:gd name="T86" fmla="*/ 38 w 79"/>
                  <a:gd name="T87" fmla="*/ 20 h 146"/>
                  <a:gd name="T88" fmla="*/ 35 w 79"/>
                  <a:gd name="T89" fmla="*/ 17 h 146"/>
                  <a:gd name="T90" fmla="*/ 32 w 79"/>
                  <a:gd name="T91" fmla="*/ 15 h 146"/>
                  <a:gd name="T92" fmla="*/ 29 w 79"/>
                  <a:gd name="T93" fmla="*/ 13 h 146"/>
                  <a:gd name="T94" fmla="*/ 26 w 79"/>
                  <a:gd name="T95" fmla="*/ 12 h 146"/>
                  <a:gd name="T96" fmla="*/ 22 w 79"/>
                  <a:gd name="T97" fmla="*/ 10 h 146"/>
                  <a:gd name="T98" fmla="*/ 15 w 79"/>
                  <a:gd name="T99" fmla="*/ 8 h 146"/>
                  <a:gd name="T100" fmla="*/ 8 w 79"/>
                  <a:gd name="T101" fmla="*/ 6 h 146"/>
                  <a:gd name="T102" fmla="*/ 0 w 79"/>
                  <a:gd name="T103" fmla="*/ 4 h 146"/>
                  <a:gd name="T104" fmla="*/ 1 w 79"/>
                  <a:gd name="T105" fmla="*/ 0 h 146"/>
                  <a:gd name="T106" fmla="*/ 79 w 79"/>
                  <a:gd name="T107" fmla="*/ 128 h 146"/>
                  <a:gd name="T108" fmla="*/ 71 w 79"/>
                  <a:gd name="T109" fmla="*/ 146 h 146"/>
                  <a:gd name="T110" fmla="*/ 62 w 79"/>
                  <a:gd name="T111" fmla="*/ 129 h 146"/>
                  <a:gd name="T112" fmla="*/ 79 w 79"/>
                  <a:gd name="T113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46">
                    <a:moveTo>
                      <a:pt x="1" y="0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4" y="6"/>
                    </a:lnTo>
                    <a:lnTo>
                      <a:pt x="27" y="8"/>
                    </a:lnTo>
                    <a:lnTo>
                      <a:pt x="31" y="10"/>
                    </a:lnTo>
                    <a:lnTo>
                      <a:pt x="34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4" y="19"/>
                    </a:lnTo>
                    <a:lnTo>
                      <a:pt x="47" y="22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55" y="34"/>
                    </a:lnTo>
                    <a:lnTo>
                      <a:pt x="57" y="39"/>
                    </a:lnTo>
                    <a:lnTo>
                      <a:pt x="59" y="45"/>
                    </a:lnTo>
                    <a:lnTo>
                      <a:pt x="61" y="50"/>
                    </a:lnTo>
                    <a:lnTo>
                      <a:pt x="63" y="56"/>
                    </a:lnTo>
                    <a:lnTo>
                      <a:pt x="64" y="62"/>
                    </a:lnTo>
                    <a:lnTo>
                      <a:pt x="65" y="69"/>
                    </a:lnTo>
                    <a:lnTo>
                      <a:pt x="67" y="76"/>
                    </a:lnTo>
                    <a:lnTo>
                      <a:pt x="68" y="83"/>
                    </a:lnTo>
                    <a:lnTo>
                      <a:pt x="69" y="90"/>
                    </a:lnTo>
                    <a:lnTo>
                      <a:pt x="69" y="98"/>
                    </a:lnTo>
                    <a:lnTo>
                      <a:pt x="71" y="113"/>
                    </a:lnTo>
                    <a:lnTo>
                      <a:pt x="73" y="133"/>
                    </a:lnTo>
                    <a:lnTo>
                      <a:pt x="68" y="133"/>
                    </a:lnTo>
                    <a:lnTo>
                      <a:pt x="67" y="114"/>
                    </a:lnTo>
                    <a:lnTo>
                      <a:pt x="65" y="98"/>
                    </a:lnTo>
                    <a:lnTo>
                      <a:pt x="64" y="91"/>
                    </a:lnTo>
                    <a:lnTo>
                      <a:pt x="63" y="84"/>
                    </a:lnTo>
                    <a:lnTo>
                      <a:pt x="62" y="77"/>
                    </a:lnTo>
                    <a:lnTo>
                      <a:pt x="61" y="70"/>
                    </a:lnTo>
                    <a:lnTo>
                      <a:pt x="60" y="63"/>
                    </a:lnTo>
                    <a:lnTo>
                      <a:pt x="58" y="57"/>
                    </a:lnTo>
                    <a:lnTo>
                      <a:pt x="57" y="51"/>
                    </a:lnTo>
                    <a:lnTo>
                      <a:pt x="55" y="46"/>
                    </a:lnTo>
                    <a:lnTo>
                      <a:pt x="53" y="41"/>
                    </a:lnTo>
                    <a:lnTo>
                      <a:pt x="51" y="36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5"/>
                    </a:lnTo>
                    <a:lnTo>
                      <a:pt x="41" y="22"/>
                    </a:lnTo>
                    <a:lnTo>
                      <a:pt x="38" y="20"/>
                    </a:lnTo>
                    <a:lnTo>
                      <a:pt x="35" y="17"/>
                    </a:lnTo>
                    <a:lnTo>
                      <a:pt x="32" y="15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15" y="8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9" y="128"/>
                    </a:moveTo>
                    <a:lnTo>
                      <a:pt x="71" y="146"/>
                    </a:lnTo>
                    <a:lnTo>
                      <a:pt x="62" y="129"/>
                    </a:lnTo>
                    <a:lnTo>
                      <a:pt x="79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Freeform 80"/>
              <p:cNvSpPr>
                <a:spLocks noEditPoints="1"/>
              </p:cNvSpPr>
              <p:nvPr/>
            </p:nvSpPr>
            <p:spPr bwMode="auto">
              <a:xfrm>
                <a:off x="1569" y="2152"/>
                <a:ext cx="100" cy="199"/>
              </a:xfrm>
              <a:custGeom>
                <a:avLst/>
                <a:gdLst>
                  <a:gd name="T0" fmla="*/ 1 w 79"/>
                  <a:gd name="T1" fmla="*/ 0 h 146"/>
                  <a:gd name="T2" fmla="*/ 9 w 79"/>
                  <a:gd name="T3" fmla="*/ 2 h 146"/>
                  <a:gd name="T4" fmla="*/ 17 w 79"/>
                  <a:gd name="T5" fmla="*/ 4 h 146"/>
                  <a:gd name="T6" fmla="*/ 24 w 79"/>
                  <a:gd name="T7" fmla="*/ 6 h 146"/>
                  <a:gd name="T8" fmla="*/ 28 w 79"/>
                  <a:gd name="T9" fmla="*/ 8 h 146"/>
                  <a:gd name="T10" fmla="*/ 31 w 79"/>
                  <a:gd name="T11" fmla="*/ 10 h 146"/>
                  <a:gd name="T12" fmla="*/ 35 w 79"/>
                  <a:gd name="T13" fmla="*/ 12 h 146"/>
                  <a:gd name="T14" fmla="*/ 38 w 79"/>
                  <a:gd name="T15" fmla="*/ 14 h 146"/>
                  <a:gd name="T16" fmla="*/ 41 w 79"/>
                  <a:gd name="T17" fmla="*/ 16 h 146"/>
                  <a:gd name="T18" fmla="*/ 45 w 79"/>
                  <a:gd name="T19" fmla="*/ 19 h 146"/>
                  <a:gd name="T20" fmla="*/ 48 w 79"/>
                  <a:gd name="T21" fmla="*/ 22 h 146"/>
                  <a:gd name="T22" fmla="*/ 50 w 79"/>
                  <a:gd name="T23" fmla="*/ 26 h 146"/>
                  <a:gd name="T24" fmla="*/ 53 w 79"/>
                  <a:gd name="T25" fmla="*/ 30 h 146"/>
                  <a:gd name="T26" fmla="*/ 55 w 79"/>
                  <a:gd name="T27" fmla="*/ 34 h 146"/>
                  <a:gd name="T28" fmla="*/ 58 w 79"/>
                  <a:gd name="T29" fmla="*/ 39 h 146"/>
                  <a:gd name="T30" fmla="*/ 60 w 79"/>
                  <a:gd name="T31" fmla="*/ 45 h 146"/>
                  <a:gd name="T32" fmla="*/ 61 w 79"/>
                  <a:gd name="T33" fmla="*/ 50 h 146"/>
                  <a:gd name="T34" fmla="*/ 63 w 79"/>
                  <a:gd name="T35" fmla="*/ 56 h 146"/>
                  <a:gd name="T36" fmla="*/ 64 w 79"/>
                  <a:gd name="T37" fmla="*/ 62 h 146"/>
                  <a:gd name="T38" fmla="*/ 66 w 79"/>
                  <a:gd name="T39" fmla="*/ 69 h 146"/>
                  <a:gd name="T40" fmla="*/ 67 w 79"/>
                  <a:gd name="T41" fmla="*/ 76 h 146"/>
                  <a:gd name="T42" fmla="*/ 68 w 79"/>
                  <a:gd name="T43" fmla="*/ 83 h 146"/>
                  <a:gd name="T44" fmla="*/ 69 w 79"/>
                  <a:gd name="T45" fmla="*/ 90 h 146"/>
                  <a:gd name="T46" fmla="*/ 70 w 79"/>
                  <a:gd name="T47" fmla="*/ 98 h 146"/>
                  <a:gd name="T48" fmla="*/ 71 w 79"/>
                  <a:gd name="T49" fmla="*/ 113 h 146"/>
                  <a:gd name="T50" fmla="*/ 73 w 79"/>
                  <a:gd name="T51" fmla="*/ 133 h 146"/>
                  <a:gd name="T52" fmla="*/ 69 w 79"/>
                  <a:gd name="T53" fmla="*/ 133 h 146"/>
                  <a:gd name="T54" fmla="*/ 67 w 79"/>
                  <a:gd name="T55" fmla="*/ 114 h 146"/>
                  <a:gd name="T56" fmla="*/ 66 w 79"/>
                  <a:gd name="T57" fmla="*/ 98 h 146"/>
                  <a:gd name="T58" fmla="*/ 65 w 79"/>
                  <a:gd name="T59" fmla="*/ 91 h 146"/>
                  <a:gd name="T60" fmla="*/ 64 w 79"/>
                  <a:gd name="T61" fmla="*/ 84 h 146"/>
                  <a:gd name="T62" fmla="*/ 63 w 79"/>
                  <a:gd name="T63" fmla="*/ 77 h 146"/>
                  <a:gd name="T64" fmla="*/ 62 w 79"/>
                  <a:gd name="T65" fmla="*/ 70 h 146"/>
                  <a:gd name="T66" fmla="*/ 60 w 79"/>
                  <a:gd name="T67" fmla="*/ 63 h 146"/>
                  <a:gd name="T68" fmla="*/ 59 w 79"/>
                  <a:gd name="T69" fmla="*/ 57 h 146"/>
                  <a:gd name="T70" fmla="*/ 57 w 79"/>
                  <a:gd name="T71" fmla="*/ 51 h 146"/>
                  <a:gd name="T72" fmla="*/ 56 w 79"/>
                  <a:gd name="T73" fmla="*/ 46 h 146"/>
                  <a:gd name="T74" fmla="*/ 54 w 79"/>
                  <a:gd name="T75" fmla="*/ 41 h 146"/>
                  <a:gd name="T76" fmla="*/ 52 w 79"/>
                  <a:gd name="T77" fmla="*/ 36 h 146"/>
                  <a:gd name="T78" fmla="*/ 49 w 79"/>
                  <a:gd name="T79" fmla="*/ 32 h 146"/>
                  <a:gd name="T80" fmla="*/ 47 w 79"/>
                  <a:gd name="T81" fmla="*/ 29 h 146"/>
                  <a:gd name="T82" fmla="*/ 44 w 79"/>
                  <a:gd name="T83" fmla="*/ 25 h 146"/>
                  <a:gd name="T84" fmla="*/ 42 w 79"/>
                  <a:gd name="T85" fmla="*/ 22 h 146"/>
                  <a:gd name="T86" fmla="*/ 39 w 79"/>
                  <a:gd name="T87" fmla="*/ 20 h 146"/>
                  <a:gd name="T88" fmla="*/ 36 w 79"/>
                  <a:gd name="T89" fmla="*/ 17 h 146"/>
                  <a:gd name="T90" fmla="*/ 33 w 79"/>
                  <a:gd name="T91" fmla="*/ 15 h 146"/>
                  <a:gd name="T92" fmla="*/ 29 w 79"/>
                  <a:gd name="T93" fmla="*/ 13 h 146"/>
                  <a:gd name="T94" fmla="*/ 26 w 79"/>
                  <a:gd name="T95" fmla="*/ 12 h 146"/>
                  <a:gd name="T96" fmla="*/ 23 w 79"/>
                  <a:gd name="T97" fmla="*/ 10 h 146"/>
                  <a:gd name="T98" fmla="*/ 15 w 79"/>
                  <a:gd name="T99" fmla="*/ 8 h 146"/>
                  <a:gd name="T100" fmla="*/ 8 w 79"/>
                  <a:gd name="T101" fmla="*/ 6 h 146"/>
                  <a:gd name="T102" fmla="*/ 0 w 79"/>
                  <a:gd name="T103" fmla="*/ 4 h 146"/>
                  <a:gd name="T104" fmla="*/ 1 w 79"/>
                  <a:gd name="T105" fmla="*/ 0 h 146"/>
                  <a:gd name="T106" fmla="*/ 79 w 79"/>
                  <a:gd name="T107" fmla="*/ 128 h 146"/>
                  <a:gd name="T108" fmla="*/ 72 w 79"/>
                  <a:gd name="T109" fmla="*/ 146 h 146"/>
                  <a:gd name="T110" fmla="*/ 62 w 79"/>
                  <a:gd name="T111" fmla="*/ 129 h 146"/>
                  <a:gd name="T112" fmla="*/ 79 w 79"/>
                  <a:gd name="T113" fmla="*/ 12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9" h="146">
                    <a:moveTo>
                      <a:pt x="1" y="0"/>
                    </a:moveTo>
                    <a:lnTo>
                      <a:pt x="9" y="2"/>
                    </a:lnTo>
                    <a:lnTo>
                      <a:pt x="17" y="4"/>
                    </a:lnTo>
                    <a:lnTo>
                      <a:pt x="24" y="6"/>
                    </a:lnTo>
                    <a:lnTo>
                      <a:pt x="28" y="8"/>
                    </a:lnTo>
                    <a:lnTo>
                      <a:pt x="31" y="10"/>
                    </a:lnTo>
                    <a:lnTo>
                      <a:pt x="35" y="12"/>
                    </a:lnTo>
                    <a:lnTo>
                      <a:pt x="38" y="14"/>
                    </a:lnTo>
                    <a:lnTo>
                      <a:pt x="41" y="16"/>
                    </a:lnTo>
                    <a:lnTo>
                      <a:pt x="45" y="19"/>
                    </a:lnTo>
                    <a:lnTo>
                      <a:pt x="48" y="22"/>
                    </a:lnTo>
                    <a:lnTo>
                      <a:pt x="50" y="26"/>
                    </a:lnTo>
                    <a:lnTo>
                      <a:pt x="53" y="30"/>
                    </a:lnTo>
                    <a:lnTo>
                      <a:pt x="55" y="34"/>
                    </a:lnTo>
                    <a:lnTo>
                      <a:pt x="58" y="39"/>
                    </a:lnTo>
                    <a:lnTo>
                      <a:pt x="60" y="45"/>
                    </a:lnTo>
                    <a:lnTo>
                      <a:pt x="61" y="50"/>
                    </a:lnTo>
                    <a:lnTo>
                      <a:pt x="63" y="56"/>
                    </a:lnTo>
                    <a:lnTo>
                      <a:pt x="64" y="62"/>
                    </a:lnTo>
                    <a:lnTo>
                      <a:pt x="66" y="69"/>
                    </a:lnTo>
                    <a:lnTo>
                      <a:pt x="67" y="76"/>
                    </a:lnTo>
                    <a:lnTo>
                      <a:pt x="68" y="83"/>
                    </a:lnTo>
                    <a:lnTo>
                      <a:pt x="69" y="90"/>
                    </a:lnTo>
                    <a:lnTo>
                      <a:pt x="70" y="98"/>
                    </a:lnTo>
                    <a:lnTo>
                      <a:pt x="71" y="113"/>
                    </a:lnTo>
                    <a:lnTo>
                      <a:pt x="73" y="133"/>
                    </a:lnTo>
                    <a:lnTo>
                      <a:pt x="69" y="133"/>
                    </a:lnTo>
                    <a:lnTo>
                      <a:pt x="67" y="114"/>
                    </a:lnTo>
                    <a:lnTo>
                      <a:pt x="66" y="98"/>
                    </a:lnTo>
                    <a:lnTo>
                      <a:pt x="65" y="91"/>
                    </a:lnTo>
                    <a:lnTo>
                      <a:pt x="64" y="84"/>
                    </a:lnTo>
                    <a:lnTo>
                      <a:pt x="63" y="77"/>
                    </a:lnTo>
                    <a:lnTo>
                      <a:pt x="62" y="70"/>
                    </a:lnTo>
                    <a:lnTo>
                      <a:pt x="60" y="63"/>
                    </a:lnTo>
                    <a:lnTo>
                      <a:pt x="59" y="57"/>
                    </a:lnTo>
                    <a:lnTo>
                      <a:pt x="57" y="51"/>
                    </a:lnTo>
                    <a:lnTo>
                      <a:pt x="56" y="46"/>
                    </a:lnTo>
                    <a:lnTo>
                      <a:pt x="54" y="41"/>
                    </a:lnTo>
                    <a:lnTo>
                      <a:pt x="52" y="36"/>
                    </a:lnTo>
                    <a:lnTo>
                      <a:pt x="49" y="32"/>
                    </a:lnTo>
                    <a:lnTo>
                      <a:pt x="47" y="29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39" y="20"/>
                    </a:lnTo>
                    <a:lnTo>
                      <a:pt x="36" y="17"/>
                    </a:lnTo>
                    <a:lnTo>
                      <a:pt x="33" y="15"/>
                    </a:lnTo>
                    <a:lnTo>
                      <a:pt x="29" y="13"/>
                    </a:lnTo>
                    <a:lnTo>
                      <a:pt x="26" y="12"/>
                    </a:lnTo>
                    <a:lnTo>
                      <a:pt x="23" y="10"/>
                    </a:lnTo>
                    <a:lnTo>
                      <a:pt x="15" y="8"/>
                    </a:lnTo>
                    <a:lnTo>
                      <a:pt x="8" y="6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  <a:moveTo>
                      <a:pt x="79" y="128"/>
                    </a:moveTo>
                    <a:lnTo>
                      <a:pt x="72" y="146"/>
                    </a:lnTo>
                    <a:lnTo>
                      <a:pt x="62" y="129"/>
                    </a:lnTo>
                    <a:lnTo>
                      <a:pt x="79" y="12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 81"/>
              <p:cNvSpPr>
                <a:spLocks noEditPoints="1"/>
              </p:cNvSpPr>
              <p:nvPr/>
            </p:nvSpPr>
            <p:spPr bwMode="auto">
              <a:xfrm>
                <a:off x="1593" y="2171"/>
                <a:ext cx="135" cy="169"/>
              </a:xfrm>
              <a:custGeom>
                <a:avLst/>
                <a:gdLst>
                  <a:gd name="T0" fmla="*/ 0 w 106"/>
                  <a:gd name="T1" fmla="*/ 0 h 124"/>
                  <a:gd name="T2" fmla="*/ 8 w 106"/>
                  <a:gd name="T3" fmla="*/ 0 h 124"/>
                  <a:gd name="T4" fmla="*/ 15 w 106"/>
                  <a:gd name="T5" fmla="*/ 0 h 124"/>
                  <a:gd name="T6" fmla="*/ 23 w 106"/>
                  <a:gd name="T7" fmla="*/ 1 h 124"/>
                  <a:gd name="T8" fmla="*/ 27 w 106"/>
                  <a:gd name="T9" fmla="*/ 1 h 124"/>
                  <a:gd name="T10" fmla="*/ 31 w 106"/>
                  <a:gd name="T11" fmla="*/ 2 h 124"/>
                  <a:gd name="T12" fmla="*/ 35 w 106"/>
                  <a:gd name="T13" fmla="*/ 3 h 124"/>
                  <a:gd name="T14" fmla="*/ 39 w 106"/>
                  <a:gd name="T15" fmla="*/ 5 h 124"/>
                  <a:gd name="T16" fmla="*/ 42 w 106"/>
                  <a:gd name="T17" fmla="*/ 6 h 124"/>
                  <a:gd name="T18" fmla="*/ 46 w 106"/>
                  <a:gd name="T19" fmla="*/ 8 h 124"/>
                  <a:gd name="T20" fmla="*/ 50 w 106"/>
                  <a:gd name="T21" fmla="*/ 11 h 124"/>
                  <a:gd name="T22" fmla="*/ 53 w 106"/>
                  <a:gd name="T23" fmla="*/ 14 h 124"/>
                  <a:gd name="T24" fmla="*/ 57 w 106"/>
                  <a:gd name="T25" fmla="*/ 17 h 124"/>
                  <a:gd name="T26" fmla="*/ 60 w 106"/>
                  <a:gd name="T27" fmla="*/ 20 h 124"/>
                  <a:gd name="T28" fmla="*/ 64 w 106"/>
                  <a:gd name="T29" fmla="*/ 25 h 124"/>
                  <a:gd name="T30" fmla="*/ 67 w 106"/>
                  <a:gd name="T31" fmla="*/ 29 h 124"/>
                  <a:gd name="T32" fmla="*/ 70 w 106"/>
                  <a:gd name="T33" fmla="*/ 34 h 124"/>
                  <a:gd name="T34" fmla="*/ 73 w 106"/>
                  <a:gd name="T35" fmla="*/ 40 h 124"/>
                  <a:gd name="T36" fmla="*/ 76 w 106"/>
                  <a:gd name="T37" fmla="*/ 45 h 124"/>
                  <a:gd name="T38" fmla="*/ 79 w 106"/>
                  <a:gd name="T39" fmla="*/ 51 h 124"/>
                  <a:gd name="T40" fmla="*/ 82 w 106"/>
                  <a:gd name="T41" fmla="*/ 58 h 124"/>
                  <a:gd name="T42" fmla="*/ 85 w 106"/>
                  <a:gd name="T43" fmla="*/ 64 h 124"/>
                  <a:gd name="T44" fmla="*/ 87 w 106"/>
                  <a:gd name="T45" fmla="*/ 71 h 124"/>
                  <a:gd name="T46" fmla="*/ 90 w 106"/>
                  <a:gd name="T47" fmla="*/ 78 h 124"/>
                  <a:gd name="T48" fmla="*/ 95 w 106"/>
                  <a:gd name="T49" fmla="*/ 93 h 124"/>
                  <a:gd name="T50" fmla="*/ 102 w 106"/>
                  <a:gd name="T51" fmla="*/ 111 h 124"/>
                  <a:gd name="T52" fmla="*/ 98 w 106"/>
                  <a:gd name="T53" fmla="*/ 113 h 124"/>
                  <a:gd name="T54" fmla="*/ 91 w 106"/>
                  <a:gd name="T55" fmla="*/ 94 h 124"/>
                  <a:gd name="T56" fmla="*/ 86 w 106"/>
                  <a:gd name="T57" fmla="*/ 80 h 124"/>
                  <a:gd name="T58" fmla="*/ 83 w 106"/>
                  <a:gd name="T59" fmla="*/ 73 h 124"/>
                  <a:gd name="T60" fmla="*/ 81 w 106"/>
                  <a:gd name="T61" fmla="*/ 66 h 124"/>
                  <a:gd name="T62" fmla="*/ 78 w 106"/>
                  <a:gd name="T63" fmla="*/ 60 h 124"/>
                  <a:gd name="T64" fmla="*/ 75 w 106"/>
                  <a:gd name="T65" fmla="*/ 53 h 124"/>
                  <a:gd name="T66" fmla="*/ 72 w 106"/>
                  <a:gd name="T67" fmla="*/ 47 h 124"/>
                  <a:gd name="T68" fmla="*/ 69 w 106"/>
                  <a:gd name="T69" fmla="*/ 42 h 124"/>
                  <a:gd name="T70" fmla="*/ 66 w 106"/>
                  <a:gd name="T71" fmla="*/ 37 h 124"/>
                  <a:gd name="T72" fmla="*/ 63 w 106"/>
                  <a:gd name="T73" fmla="*/ 32 h 124"/>
                  <a:gd name="T74" fmla="*/ 60 w 106"/>
                  <a:gd name="T75" fmla="*/ 27 h 124"/>
                  <a:gd name="T76" fmla="*/ 57 w 106"/>
                  <a:gd name="T77" fmla="*/ 23 h 124"/>
                  <a:gd name="T78" fmla="*/ 54 w 106"/>
                  <a:gd name="T79" fmla="*/ 20 h 124"/>
                  <a:gd name="T80" fmla="*/ 51 w 106"/>
                  <a:gd name="T81" fmla="*/ 17 h 124"/>
                  <a:gd name="T82" fmla="*/ 47 w 106"/>
                  <a:gd name="T83" fmla="*/ 14 h 124"/>
                  <a:gd name="T84" fmla="*/ 44 w 106"/>
                  <a:gd name="T85" fmla="*/ 12 h 124"/>
                  <a:gd name="T86" fmla="*/ 41 w 106"/>
                  <a:gd name="T87" fmla="*/ 10 h 124"/>
                  <a:gd name="T88" fmla="*/ 37 w 106"/>
                  <a:gd name="T89" fmla="*/ 9 h 124"/>
                  <a:gd name="T90" fmla="*/ 34 w 106"/>
                  <a:gd name="T91" fmla="*/ 7 h 124"/>
                  <a:gd name="T92" fmla="*/ 30 w 106"/>
                  <a:gd name="T93" fmla="*/ 6 h 124"/>
                  <a:gd name="T94" fmla="*/ 27 w 106"/>
                  <a:gd name="T95" fmla="*/ 5 h 124"/>
                  <a:gd name="T96" fmla="*/ 23 w 106"/>
                  <a:gd name="T97" fmla="*/ 5 h 124"/>
                  <a:gd name="T98" fmla="*/ 15 w 106"/>
                  <a:gd name="T99" fmla="*/ 4 h 124"/>
                  <a:gd name="T100" fmla="*/ 8 w 106"/>
                  <a:gd name="T101" fmla="*/ 4 h 124"/>
                  <a:gd name="T102" fmla="*/ 0 w 106"/>
                  <a:gd name="T103" fmla="*/ 4 h 124"/>
                  <a:gd name="T104" fmla="*/ 0 w 106"/>
                  <a:gd name="T105" fmla="*/ 0 h 124"/>
                  <a:gd name="T106" fmla="*/ 106 w 106"/>
                  <a:gd name="T107" fmla="*/ 105 h 124"/>
                  <a:gd name="T108" fmla="*/ 104 w 106"/>
                  <a:gd name="T109" fmla="*/ 124 h 124"/>
                  <a:gd name="T110" fmla="*/ 90 w 106"/>
                  <a:gd name="T111" fmla="*/ 111 h 124"/>
                  <a:gd name="T112" fmla="*/ 106 w 106"/>
                  <a:gd name="T113" fmla="*/ 10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6" h="124">
                    <a:moveTo>
                      <a:pt x="0" y="0"/>
                    </a:moveTo>
                    <a:lnTo>
                      <a:pt x="8" y="0"/>
                    </a:lnTo>
                    <a:lnTo>
                      <a:pt x="15" y="0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39" y="5"/>
                    </a:lnTo>
                    <a:lnTo>
                      <a:pt x="42" y="6"/>
                    </a:lnTo>
                    <a:lnTo>
                      <a:pt x="46" y="8"/>
                    </a:lnTo>
                    <a:lnTo>
                      <a:pt x="50" y="11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60" y="20"/>
                    </a:lnTo>
                    <a:lnTo>
                      <a:pt x="64" y="25"/>
                    </a:lnTo>
                    <a:lnTo>
                      <a:pt x="67" y="29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76" y="45"/>
                    </a:lnTo>
                    <a:lnTo>
                      <a:pt x="79" y="51"/>
                    </a:lnTo>
                    <a:lnTo>
                      <a:pt x="82" y="58"/>
                    </a:lnTo>
                    <a:lnTo>
                      <a:pt x="85" y="64"/>
                    </a:lnTo>
                    <a:lnTo>
                      <a:pt x="87" y="71"/>
                    </a:lnTo>
                    <a:lnTo>
                      <a:pt x="90" y="78"/>
                    </a:lnTo>
                    <a:lnTo>
                      <a:pt x="95" y="93"/>
                    </a:lnTo>
                    <a:lnTo>
                      <a:pt x="102" y="111"/>
                    </a:lnTo>
                    <a:lnTo>
                      <a:pt x="98" y="113"/>
                    </a:lnTo>
                    <a:lnTo>
                      <a:pt x="91" y="94"/>
                    </a:lnTo>
                    <a:lnTo>
                      <a:pt x="86" y="80"/>
                    </a:lnTo>
                    <a:lnTo>
                      <a:pt x="83" y="73"/>
                    </a:lnTo>
                    <a:lnTo>
                      <a:pt x="81" y="66"/>
                    </a:lnTo>
                    <a:lnTo>
                      <a:pt x="78" y="60"/>
                    </a:lnTo>
                    <a:lnTo>
                      <a:pt x="75" y="53"/>
                    </a:lnTo>
                    <a:lnTo>
                      <a:pt x="72" y="47"/>
                    </a:lnTo>
                    <a:lnTo>
                      <a:pt x="69" y="42"/>
                    </a:lnTo>
                    <a:lnTo>
                      <a:pt x="66" y="37"/>
                    </a:lnTo>
                    <a:lnTo>
                      <a:pt x="63" y="32"/>
                    </a:lnTo>
                    <a:lnTo>
                      <a:pt x="60" y="27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7"/>
                    </a:lnTo>
                    <a:lnTo>
                      <a:pt x="47" y="14"/>
                    </a:lnTo>
                    <a:lnTo>
                      <a:pt x="44" y="12"/>
                    </a:lnTo>
                    <a:lnTo>
                      <a:pt x="41" y="10"/>
                    </a:lnTo>
                    <a:lnTo>
                      <a:pt x="37" y="9"/>
                    </a:lnTo>
                    <a:lnTo>
                      <a:pt x="34" y="7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3" y="5"/>
                    </a:lnTo>
                    <a:lnTo>
                      <a:pt x="15" y="4"/>
                    </a:lnTo>
                    <a:lnTo>
                      <a:pt x="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6" y="105"/>
                    </a:moveTo>
                    <a:lnTo>
                      <a:pt x="104" y="124"/>
                    </a:lnTo>
                    <a:lnTo>
                      <a:pt x="90" y="111"/>
                    </a:lnTo>
                    <a:lnTo>
                      <a:pt x="106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 82"/>
              <p:cNvSpPr>
                <a:spLocks noEditPoints="1"/>
              </p:cNvSpPr>
              <p:nvPr/>
            </p:nvSpPr>
            <p:spPr bwMode="auto">
              <a:xfrm>
                <a:off x="1578" y="2166"/>
                <a:ext cx="128" cy="176"/>
              </a:xfrm>
              <a:custGeom>
                <a:avLst/>
                <a:gdLst>
                  <a:gd name="T0" fmla="*/ 0 w 101"/>
                  <a:gd name="T1" fmla="*/ 0 h 130"/>
                  <a:gd name="T2" fmla="*/ 8 w 101"/>
                  <a:gd name="T3" fmla="*/ 0 h 130"/>
                  <a:gd name="T4" fmla="*/ 16 w 101"/>
                  <a:gd name="T5" fmla="*/ 1 h 130"/>
                  <a:gd name="T6" fmla="*/ 24 w 101"/>
                  <a:gd name="T7" fmla="*/ 2 h 130"/>
                  <a:gd name="T8" fmla="*/ 28 w 101"/>
                  <a:gd name="T9" fmla="*/ 3 h 130"/>
                  <a:gd name="T10" fmla="*/ 32 w 101"/>
                  <a:gd name="T11" fmla="*/ 4 h 130"/>
                  <a:gd name="T12" fmla="*/ 36 w 101"/>
                  <a:gd name="T13" fmla="*/ 5 h 130"/>
                  <a:gd name="T14" fmla="*/ 39 w 101"/>
                  <a:gd name="T15" fmla="*/ 7 h 130"/>
                  <a:gd name="T16" fmla="*/ 43 w 101"/>
                  <a:gd name="T17" fmla="*/ 9 h 130"/>
                  <a:gd name="T18" fmla="*/ 47 w 101"/>
                  <a:gd name="T19" fmla="*/ 11 h 130"/>
                  <a:gd name="T20" fmla="*/ 50 w 101"/>
                  <a:gd name="T21" fmla="*/ 13 h 130"/>
                  <a:gd name="T22" fmla="*/ 54 w 101"/>
                  <a:gd name="T23" fmla="*/ 16 h 130"/>
                  <a:gd name="T24" fmla="*/ 57 w 101"/>
                  <a:gd name="T25" fmla="*/ 20 h 130"/>
                  <a:gd name="T26" fmla="*/ 60 w 101"/>
                  <a:gd name="T27" fmla="*/ 24 h 130"/>
                  <a:gd name="T28" fmla="*/ 63 w 101"/>
                  <a:gd name="T29" fmla="*/ 28 h 130"/>
                  <a:gd name="T30" fmla="*/ 66 w 101"/>
                  <a:gd name="T31" fmla="*/ 33 h 130"/>
                  <a:gd name="T32" fmla="*/ 69 w 101"/>
                  <a:gd name="T33" fmla="*/ 38 h 130"/>
                  <a:gd name="T34" fmla="*/ 72 w 101"/>
                  <a:gd name="T35" fmla="*/ 43 h 130"/>
                  <a:gd name="T36" fmla="*/ 74 w 101"/>
                  <a:gd name="T37" fmla="*/ 49 h 130"/>
                  <a:gd name="T38" fmla="*/ 77 w 101"/>
                  <a:gd name="T39" fmla="*/ 56 h 130"/>
                  <a:gd name="T40" fmla="*/ 79 w 101"/>
                  <a:gd name="T41" fmla="*/ 62 h 130"/>
                  <a:gd name="T42" fmla="*/ 82 w 101"/>
                  <a:gd name="T43" fmla="*/ 69 h 130"/>
                  <a:gd name="T44" fmla="*/ 84 w 101"/>
                  <a:gd name="T45" fmla="*/ 76 h 130"/>
                  <a:gd name="T46" fmla="*/ 87 w 101"/>
                  <a:gd name="T47" fmla="*/ 83 h 130"/>
                  <a:gd name="T48" fmla="*/ 91 w 101"/>
                  <a:gd name="T49" fmla="*/ 98 h 130"/>
                  <a:gd name="T50" fmla="*/ 96 w 101"/>
                  <a:gd name="T51" fmla="*/ 117 h 130"/>
                  <a:gd name="T52" fmla="*/ 92 w 101"/>
                  <a:gd name="T53" fmla="*/ 118 h 130"/>
                  <a:gd name="T54" fmla="*/ 87 w 101"/>
                  <a:gd name="T55" fmla="*/ 99 h 130"/>
                  <a:gd name="T56" fmla="*/ 83 w 101"/>
                  <a:gd name="T57" fmla="*/ 84 h 130"/>
                  <a:gd name="T58" fmla="*/ 80 w 101"/>
                  <a:gd name="T59" fmla="*/ 77 h 130"/>
                  <a:gd name="T60" fmla="*/ 78 w 101"/>
                  <a:gd name="T61" fmla="*/ 70 h 130"/>
                  <a:gd name="T62" fmla="*/ 76 w 101"/>
                  <a:gd name="T63" fmla="*/ 64 h 130"/>
                  <a:gd name="T64" fmla="*/ 73 w 101"/>
                  <a:gd name="T65" fmla="*/ 57 h 130"/>
                  <a:gd name="T66" fmla="*/ 71 w 101"/>
                  <a:gd name="T67" fmla="*/ 51 h 130"/>
                  <a:gd name="T68" fmla="*/ 68 w 101"/>
                  <a:gd name="T69" fmla="*/ 45 h 130"/>
                  <a:gd name="T70" fmla="*/ 65 w 101"/>
                  <a:gd name="T71" fmla="*/ 40 h 130"/>
                  <a:gd name="T72" fmla="*/ 63 w 101"/>
                  <a:gd name="T73" fmla="*/ 35 h 130"/>
                  <a:gd name="T74" fmla="*/ 60 w 101"/>
                  <a:gd name="T75" fmla="*/ 30 h 130"/>
                  <a:gd name="T76" fmla="*/ 57 w 101"/>
                  <a:gd name="T77" fmla="*/ 26 h 130"/>
                  <a:gd name="T78" fmla="*/ 54 w 101"/>
                  <a:gd name="T79" fmla="*/ 23 h 130"/>
                  <a:gd name="T80" fmla="*/ 51 w 101"/>
                  <a:gd name="T81" fmla="*/ 20 h 130"/>
                  <a:gd name="T82" fmla="*/ 48 w 101"/>
                  <a:gd name="T83" fmla="*/ 17 h 130"/>
                  <a:gd name="T84" fmla="*/ 44 w 101"/>
                  <a:gd name="T85" fmla="*/ 14 h 130"/>
                  <a:gd name="T86" fmla="*/ 41 w 101"/>
                  <a:gd name="T87" fmla="*/ 12 h 130"/>
                  <a:gd name="T88" fmla="*/ 38 w 101"/>
                  <a:gd name="T89" fmla="*/ 11 h 130"/>
                  <a:gd name="T90" fmla="*/ 34 w 101"/>
                  <a:gd name="T91" fmla="*/ 9 h 130"/>
                  <a:gd name="T92" fmla="*/ 31 w 101"/>
                  <a:gd name="T93" fmla="*/ 8 h 130"/>
                  <a:gd name="T94" fmla="*/ 27 w 101"/>
                  <a:gd name="T95" fmla="*/ 7 h 130"/>
                  <a:gd name="T96" fmla="*/ 23 w 101"/>
                  <a:gd name="T97" fmla="*/ 6 h 130"/>
                  <a:gd name="T98" fmla="*/ 16 w 101"/>
                  <a:gd name="T99" fmla="*/ 5 h 130"/>
                  <a:gd name="T100" fmla="*/ 8 w 101"/>
                  <a:gd name="T101" fmla="*/ 5 h 130"/>
                  <a:gd name="T102" fmla="*/ 0 w 101"/>
                  <a:gd name="T103" fmla="*/ 4 h 130"/>
                  <a:gd name="T104" fmla="*/ 0 w 101"/>
                  <a:gd name="T105" fmla="*/ 0 h 130"/>
                  <a:gd name="T106" fmla="*/ 101 w 101"/>
                  <a:gd name="T107" fmla="*/ 111 h 130"/>
                  <a:gd name="T108" fmla="*/ 98 w 101"/>
                  <a:gd name="T109" fmla="*/ 130 h 130"/>
                  <a:gd name="T110" fmla="*/ 85 w 101"/>
                  <a:gd name="T111" fmla="*/ 115 h 130"/>
                  <a:gd name="T112" fmla="*/ 101 w 101"/>
                  <a:gd name="T113" fmla="*/ 1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30">
                    <a:moveTo>
                      <a:pt x="0" y="0"/>
                    </a:moveTo>
                    <a:lnTo>
                      <a:pt x="8" y="0"/>
                    </a:lnTo>
                    <a:lnTo>
                      <a:pt x="16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0" y="13"/>
                    </a:lnTo>
                    <a:lnTo>
                      <a:pt x="54" y="16"/>
                    </a:lnTo>
                    <a:lnTo>
                      <a:pt x="57" y="20"/>
                    </a:lnTo>
                    <a:lnTo>
                      <a:pt x="60" y="24"/>
                    </a:lnTo>
                    <a:lnTo>
                      <a:pt x="63" y="28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3"/>
                    </a:lnTo>
                    <a:lnTo>
                      <a:pt x="74" y="49"/>
                    </a:lnTo>
                    <a:lnTo>
                      <a:pt x="77" y="56"/>
                    </a:lnTo>
                    <a:lnTo>
                      <a:pt x="79" y="62"/>
                    </a:lnTo>
                    <a:lnTo>
                      <a:pt x="82" y="69"/>
                    </a:lnTo>
                    <a:lnTo>
                      <a:pt x="84" y="76"/>
                    </a:lnTo>
                    <a:lnTo>
                      <a:pt x="87" y="83"/>
                    </a:lnTo>
                    <a:lnTo>
                      <a:pt x="91" y="98"/>
                    </a:lnTo>
                    <a:lnTo>
                      <a:pt x="96" y="117"/>
                    </a:lnTo>
                    <a:lnTo>
                      <a:pt x="92" y="118"/>
                    </a:lnTo>
                    <a:lnTo>
                      <a:pt x="87" y="99"/>
                    </a:lnTo>
                    <a:lnTo>
                      <a:pt x="83" y="84"/>
                    </a:lnTo>
                    <a:lnTo>
                      <a:pt x="80" y="77"/>
                    </a:lnTo>
                    <a:lnTo>
                      <a:pt x="78" y="70"/>
                    </a:lnTo>
                    <a:lnTo>
                      <a:pt x="76" y="64"/>
                    </a:lnTo>
                    <a:lnTo>
                      <a:pt x="73" y="57"/>
                    </a:lnTo>
                    <a:lnTo>
                      <a:pt x="71" y="51"/>
                    </a:lnTo>
                    <a:lnTo>
                      <a:pt x="68" y="45"/>
                    </a:lnTo>
                    <a:lnTo>
                      <a:pt x="65" y="40"/>
                    </a:lnTo>
                    <a:lnTo>
                      <a:pt x="63" y="35"/>
                    </a:lnTo>
                    <a:lnTo>
                      <a:pt x="60" y="30"/>
                    </a:lnTo>
                    <a:lnTo>
                      <a:pt x="57" y="26"/>
                    </a:lnTo>
                    <a:lnTo>
                      <a:pt x="54" y="23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4" y="14"/>
                    </a:lnTo>
                    <a:lnTo>
                      <a:pt x="41" y="12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3" y="6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1" y="111"/>
                    </a:moveTo>
                    <a:lnTo>
                      <a:pt x="98" y="130"/>
                    </a:lnTo>
                    <a:lnTo>
                      <a:pt x="85" y="115"/>
                    </a:lnTo>
                    <a:lnTo>
                      <a:pt x="101" y="1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 83"/>
              <p:cNvSpPr>
                <a:spLocks noEditPoints="1"/>
              </p:cNvSpPr>
              <p:nvPr/>
            </p:nvSpPr>
            <p:spPr bwMode="auto">
              <a:xfrm>
                <a:off x="1555" y="2170"/>
                <a:ext cx="129" cy="177"/>
              </a:xfrm>
              <a:custGeom>
                <a:avLst/>
                <a:gdLst>
                  <a:gd name="T0" fmla="*/ 0 w 101"/>
                  <a:gd name="T1" fmla="*/ 0 h 130"/>
                  <a:gd name="T2" fmla="*/ 8 w 101"/>
                  <a:gd name="T3" fmla="*/ 1 h 130"/>
                  <a:gd name="T4" fmla="*/ 16 w 101"/>
                  <a:gd name="T5" fmla="*/ 1 h 130"/>
                  <a:gd name="T6" fmla="*/ 24 w 101"/>
                  <a:gd name="T7" fmla="*/ 2 h 130"/>
                  <a:gd name="T8" fmla="*/ 28 w 101"/>
                  <a:gd name="T9" fmla="*/ 3 h 130"/>
                  <a:gd name="T10" fmla="*/ 32 w 101"/>
                  <a:gd name="T11" fmla="*/ 4 h 130"/>
                  <a:gd name="T12" fmla="*/ 36 w 101"/>
                  <a:gd name="T13" fmla="*/ 5 h 130"/>
                  <a:gd name="T14" fmla="*/ 39 w 101"/>
                  <a:gd name="T15" fmla="*/ 7 h 130"/>
                  <a:gd name="T16" fmla="*/ 43 w 101"/>
                  <a:gd name="T17" fmla="*/ 9 h 130"/>
                  <a:gd name="T18" fmla="*/ 47 w 101"/>
                  <a:gd name="T19" fmla="*/ 11 h 130"/>
                  <a:gd name="T20" fmla="*/ 50 w 101"/>
                  <a:gd name="T21" fmla="*/ 14 h 130"/>
                  <a:gd name="T22" fmla="*/ 54 w 101"/>
                  <a:gd name="T23" fmla="*/ 17 h 130"/>
                  <a:gd name="T24" fmla="*/ 57 w 101"/>
                  <a:gd name="T25" fmla="*/ 20 h 130"/>
                  <a:gd name="T26" fmla="*/ 60 w 101"/>
                  <a:gd name="T27" fmla="*/ 24 h 130"/>
                  <a:gd name="T28" fmla="*/ 63 w 101"/>
                  <a:gd name="T29" fmla="*/ 28 h 130"/>
                  <a:gd name="T30" fmla="*/ 66 w 101"/>
                  <a:gd name="T31" fmla="*/ 33 h 130"/>
                  <a:gd name="T32" fmla="*/ 69 w 101"/>
                  <a:gd name="T33" fmla="*/ 38 h 130"/>
                  <a:gd name="T34" fmla="*/ 72 w 101"/>
                  <a:gd name="T35" fmla="*/ 44 h 130"/>
                  <a:gd name="T36" fmla="*/ 74 w 101"/>
                  <a:gd name="T37" fmla="*/ 50 h 130"/>
                  <a:gd name="T38" fmla="*/ 77 w 101"/>
                  <a:gd name="T39" fmla="*/ 56 h 130"/>
                  <a:gd name="T40" fmla="*/ 79 w 101"/>
                  <a:gd name="T41" fmla="*/ 62 h 130"/>
                  <a:gd name="T42" fmla="*/ 82 w 101"/>
                  <a:gd name="T43" fmla="*/ 69 h 130"/>
                  <a:gd name="T44" fmla="*/ 84 w 101"/>
                  <a:gd name="T45" fmla="*/ 76 h 130"/>
                  <a:gd name="T46" fmla="*/ 87 w 101"/>
                  <a:gd name="T47" fmla="*/ 83 h 130"/>
                  <a:gd name="T48" fmla="*/ 91 w 101"/>
                  <a:gd name="T49" fmla="*/ 98 h 130"/>
                  <a:gd name="T50" fmla="*/ 96 w 101"/>
                  <a:gd name="T51" fmla="*/ 117 h 130"/>
                  <a:gd name="T52" fmla="*/ 92 w 101"/>
                  <a:gd name="T53" fmla="*/ 118 h 130"/>
                  <a:gd name="T54" fmla="*/ 87 w 101"/>
                  <a:gd name="T55" fmla="*/ 99 h 130"/>
                  <a:gd name="T56" fmla="*/ 82 w 101"/>
                  <a:gd name="T57" fmla="*/ 85 h 130"/>
                  <a:gd name="T58" fmla="*/ 80 w 101"/>
                  <a:gd name="T59" fmla="*/ 77 h 130"/>
                  <a:gd name="T60" fmla="*/ 78 w 101"/>
                  <a:gd name="T61" fmla="*/ 71 h 130"/>
                  <a:gd name="T62" fmla="*/ 75 w 101"/>
                  <a:gd name="T63" fmla="*/ 64 h 130"/>
                  <a:gd name="T64" fmla="*/ 73 w 101"/>
                  <a:gd name="T65" fmla="*/ 57 h 130"/>
                  <a:gd name="T66" fmla="*/ 71 w 101"/>
                  <a:gd name="T67" fmla="*/ 51 h 130"/>
                  <a:gd name="T68" fmla="*/ 68 w 101"/>
                  <a:gd name="T69" fmla="*/ 46 h 130"/>
                  <a:gd name="T70" fmla="*/ 65 w 101"/>
                  <a:gd name="T71" fmla="*/ 40 h 130"/>
                  <a:gd name="T72" fmla="*/ 63 w 101"/>
                  <a:gd name="T73" fmla="*/ 35 h 130"/>
                  <a:gd name="T74" fmla="*/ 60 w 101"/>
                  <a:gd name="T75" fmla="*/ 31 h 130"/>
                  <a:gd name="T76" fmla="*/ 57 w 101"/>
                  <a:gd name="T77" fmla="*/ 27 h 130"/>
                  <a:gd name="T78" fmla="*/ 54 w 101"/>
                  <a:gd name="T79" fmla="*/ 23 h 130"/>
                  <a:gd name="T80" fmla="*/ 51 w 101"/>
                  <a:gd name="T81" fmla="*/ 20 h 130"/>
                  <a:gd name="T82" fmla="*/ 48 w 101"/>
                  <a:gd name="T83" fmla="*/ 17 h 130"/>
                  <a:gd name="T84" fmla="*/ 44 w 101"/>
                  <a:gd name="T85" fmla="*/ 15 h 130"/>
                  <a:gd name="T86" fmla="*/ 41 w 101"/>
                  <a:gd name="T87" fmla="*/ 13 h 130"/>
                  <a:gd name="T88" fmla="*/ 38 w 101"/>
                  <a:gd name="T89" fmla="*/ 11 h 130"/>
                  <a:gd name="T90" fmla="*/ 34 w 101"/>
                  <a:gd name="T91" fmla="*/ 9 h 130"/>
                  <a:gd name="T92" fmla="*/ 31 w 101"/>
                  <a:gd name="T93" fmla="*/ 8 h 130"/>
                  <a:gd name="T94" fmla="*/ 27 w 101"/>
                  <a:gd name="T95" fmla="*/ 7 h 130"/>
                  <a:gd name="T96" fmla="*/ 23 w 101"/>
                  <a:gd name="T97" fmla="*/ 6 h 130"/>
                  <a:gd name="T98" fmla="*/ 16 w 101"/>
                  <a:gd name="T99" fmla="*/ 5 h 130"/>
                  <a:gd name="T100" fmla="*/ 8 w 101"/>
                  <a:gd name="T101" fmla="*/ 5 h 130"/>
                  <a:gd name="T102" fmla="*/ 0 w 101"/>
                  <a:gd name="T103" fmla="*/ 4 h 130"/>
                  <a:gd name="T104" fmla="*/ 0 w 101"/>
                  <a:gd name="T105" fmla="*/ 0 h 130"/>
                  <a:gd name="T106" fmla="*/ 101 w 101"/>
                  <a:gd name="T107" fmla="*/ 111 h 130"/>
                  <a:gd name="T108" fmla="*/ 98 w 101"/>
                  <a:gd name="T109" fmla="*/ 130 h 130"/>
                  <a:gd name="T110" fmla="*/ 85 w 101"/>
                  <a:gd name="T111" fmla="*/ 116 h 130"/>
                  <a:gd name="T112" fmla="*/ 101 w 101"/>
                  <a:gd name="T113" fmla="*/ 1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30">
                    <a:moveTo>
                      <a:pt x="0" y="0"/>
                    </a:moveTo>
                    <a:lnTo>
                      <a:pt x="8" y="1"/>
                    </a:lnTo>
                    <a:lnTo>
                      <a:pt x="16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0" y="14"/>
                    </a:lnTo>
                    <a:lnTo>
                      <a:pt x="54" y="17"/>
                    </a:lnTo>
                    <a:lnTo>
                      <a:pt x="57" y="20"/>
                    </a:lnTo>
                    <a:lnTo>
                      <a:pt x="60" y="24"/>
                    </a:lnTo>
                    <a:lnTo>
                      <a:pt x="63" y="28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4"/>
                    </a:lnTo>
                    <a:lnTo>
                      <a:pt x="74" y="50"/>
                    </a:lnTo>
                    <a:lnTo>
                      <a:pt x="77" y="56"/>
                    </a:lnTo>
                    <a:lnTo>
                      <a:pt x="79" y="62"/>
                    </a:lnTo>
                    <a:lnTo>
                      <a:pt x="82" y="69"/>
                    </a:lnTo>
                    <a:lnTo>
                      <a:pt x="84" y="76"/>
                    </a:lnTo>
                    <a:lnTo>
                      <a:pt x="87" y="83"/>
                    </a:lnTo>
                    <a:lnTo>
                      <a:pt x="91" y="98"/>
                    </a:lnTo>
                    <a:lnTo>
                      <a:pt x="96" y="117"/>
                    </a:lnTo>
                    <a:lnTo>
                      <a:pt x="92" y="118"/>
                    </a:lnTo>
                    <a:lnTo>
                      <a:pt x="87" y="99"/>
                    </a:lnTo>
                    <a:lnTo>
                      <a:pt x="82" y="85"/>
                    </a:lnTo>
                    <a:lnTo>
                      <a:pt x="80" y="77"/>
                    </a:lnTo>
                    <a:lnTo>
                      <a:pt x="78" y="71"/>
                    </a:lnTo>
                    <a:lnTo>
                      <a:pt x="75" y="64"/>
                    </a:lnTo>
                    <a:lnTo>
                      <a:pt x="73" y="57"/>
                    </a:lnTo>
                    <a:lnTo>
                      <a:pt x="71" y="51"/>
                    </a:lnTo>
                    <a:lnTo>
                      <a:pt x="68" y="46"/>
                    </a:lnTo>
                    <a:lnTo>
                      <a:pt x="65" y="40"/>
                    </a:lnTo>
                    <a:lnTo>
                      <a:pt x="63" y="35"/>
                    </a:lnTo>
                    <a:lnTo>
                      <a:pt x="60" y="31"/>
                    </a:lnTo>
                    <a:lnTo>
                      <a:pt x="57" y="27"/>
                    </a:lnTo>
                    <a:lnTo>
                      <a:pt x="54" y="23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41" y="13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3" y="6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1" y="111"/>
                    </a:moveTo>
                    <a:lnTo>
                      <a:pt x="98" y="130"/>
                    </a:lnTo>
                    <a:lnTo>
                      <a:pt x="85" y="116"/>
                    </a:lnTo>
                    <a:lnTo>
                      <a:pt x="101" y="1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 84"/>
              <p:cNvSpPr>
                <a:spLocks noEditPoints="1"/>
              </p:cNvSpPr>
              <p:nvPr/>
            </p:nvSpPr>
            <p:spPr bwMode="auto">
              <a:xfrm>
                <a:off x="1580" y="2179"/>
                <a:ext cx="161" cy="144"/>
              </a:xfrm>
              <a:custGeom>
                <a:avLst/>
                <a:gdLst>
                  <a:gd name="T0" fmla="*/ 0 w 126"/>
                  <a:gd name="T1" fmla="*/ 4 h 106"/>
                  <a:gd name="T2" fmla="*/ 8 w 126"/>
                  <a:gd name="T3" fmla="*/ 2 h 106"/>
                  <a:gd name="T4" fmla="*/ 16 w 126"/>
                  <a:gd name="T5" fmla="*/ 1 h 106"/>
                  <a:gd name="T6" fmla="*/ 24 w 126"/>
                  <a:gd name="T7" fmla="*/ 0 h 106"/>
                  <a:gd name="T8" fmla="*/ 28 w 126"/>
                  <a:gd name="T9" fmla="*/ 0 h 106"/>
                  <a:gd name="T10" fmla="*/ 31 w 126"/>
                  <a:gd name="T11" fmla="*/ 0 h 106"/>
                  <a:gd name="T12" fmla="*/ 35 w 126"/>
                  <a:gd name="T13" fmla="*/ 1 h 106"/>
                  <a:gd name="T14" fmla="*/ 39 w 126"/>
                  <a:gd name="T15" fmla="*/ 1 h 106"/>
                  <a:gd name="T16" fmla="*/ 43 w 126"/>
                  <a:gd name="T17" fmla="*/ 2 h 106"/>
                  <a:gd name="T18" fmla="*/ 48 w 126"/>
                  <a:gd name="T19" fmla="*/ 3 h 106"/>
                  <a:gd name="T20" fmla="*/ 52 w 126"/>
                  <a:gd name="T21" fmla="*/ 5 h 106"/>
                  <a:gd name="T22" fmla="*/ 56 w 126"/>
                  <a:gd name="T23" fmla="*/ 7 h 106"/>
                  <a:gd name="T24" fmla="*/ 60 w 126"/>
                  <a:gd name="T25" fmla="*/ 10 h 106"/>
                  <a:gd name="T26" fmla="*/ 64 w 126"/>
                  <a:gd name="T27" fmla="*/ 13 h 106"/>
                  <a:gd name="T28" fmla="*/ 68 w 126"/>
                  <a:gd name="T29" fmla="*/ 16 h 106"/>
                  <a:gd name="T30" fmla="*/ 72 w 126"/>
                  <a:gd name="T31" fmla="*/ 20 h 106"/>
                  <a:gd name="T32" fmla="*/ 76 w 126"/>
                  <a:gd name="T33" fmla="*/ 24 h 106"/>
                  <a:gd name="T34" fmla="*/ 80 w 126"/>
                  <a:gd name="T35" fmla="*/ 29 h 106"/>
                  <a:gd name="T36" fmla="*/ 84 w 126"/>
                  <a:gd name="T37" fmla="*/ 34 h 106"/>
                  <a:gd name="T38" fmla="*/ 88 w 126"/>
                  <a:gd name="T39" fmla="*/ 39 h 106"/>
                  <a:gd name="T40" fmla="*/ 92 w 126"/>
                  <a:gd name="T41" fmla="*/ 45 h 106"/>
                  <a:gd name="T42" fmla="*/ 96 w 126"/>
                  <a:gd name="T43" fmla="*/ 51 h 106"/>
                  <a:gd name="T44" fmla="*/ 100 w 126"/>
                  <a:gd name="T45" fmla="*/ 57 h 106"/>
                  <a:gd name="T46" fmla="*/ 104 w 126"/>
                  <a:gd name="T47" fmla="*/ 64 h 106"/>
                  <a:gd name="T48" fmla="*/ 112 w 126"/>
                  <a:gd name="T49" fmla="*/ 77 h 106"/>
                  <a:gd name="T50" fmla="*/ 122 w 126"/>
                  <a:gd name="T51" fmla="*/ 94 h 106"/>
                  <a:gd name="T52" fmla="*/ 118 w 126"/>
                  <a:gd name="T53" fmla="*/ 96 h 106"/>
                  <a:gd name="T54" fmla="*/ 108 w 126"/>
                  <a:gd name="T55" fmla="*/ 79 h 106"/>
                  <a:gd name="T56" fmla="*/ 100 w 126"/>
                  <a:gd name="T57" fmla="*/ 66 h 106"/>
                  <a:gd name="T58" fmla="*/ 96 w 126"/>
                  <a:gd name="T59" fmla="*/ 60 h 106"/>
                  <a:gd name="T60" fmla="*/ 92 w 126"/>
                  <a:gd name="T61" fmla="*/ 53 h 106"/>
                  <a:gd name="T62" fmla="*/ 88 w 126"/>
                  <a:gd name="T63" fmla="*/ 48 h 106"/>
                  <a:gd name="T64" fmla="*/ 84 w 126"/>
                  <a:gd name="T65" fmla="*/ 42 h 106"/>
                  <a:gd name="T66" fmla="*/ 81 w 126"/>
                  <a:gd name="T67" fmla="*/ 37 h 106"/>
                  <a:gd name="T68" fmla="*/ 77 w 126"/>
                  <a:gd name="T69" fmla="*/ 32 h 106"/>
                  <a:gd name="T70" fmla="*/ 73 w 126"/>
                  <a:gd name="T71" fmla="*/ 27 h 106"/>
                  <a:gd name="T72" fmla="*/ 69 w 126"/>
                  <a:gd name="T73" fmla="*/ 23 h 106"/>
                  <a:gd name="T74" fmla="*/ 65 w 126"/>
                  <a:gd name="T75" fmla="*/ 19 h 106"/>
                  <a:gd name="T76" fmla="*/ 61 w 126"/>
                  <a:gd name="T77" fmla="*/ 16 h 106"/>
                  <a:gd name="T78" fmla="*/ 57 w 126"/>
                  <a:gd name="T79" fmla="*/ 13 h 106"/>
                  <a:gd name="T80" fmla="*/ 54 w 126"/>
                  <a:gd name="T81" fmla="*/ 11 h 106"/>
                  <a:gd name="T82" fmla="*/ 50 w 126"/>
                  <a:gd name="T83" fmla="*/ 9 h 106"/>
                  <a:gd name="T84" fmla="*/ 46 w 126"/>
                  <a:gd name="T85" fmla="*/ 7 h 106"/>
                  <a:gd name="T86" fmla="*/ 43 w 126"/>
                  <a:gd name="T87" fmla="*/ 6 h 106"/>
                  <a:gd name="T88" fmla="*/ 39 w 126"/>
                  <a:gd name="T89" fmla="*/ 5 h 106"/>
                  <a:gd name="T90" fmla="*/ 35 w 126"/>
                  <a:gd name="T91" fmla="*/ 5 h 106"/>
                  <a:gd name="T92" fmla="*/ 31 w 126"/>
                  <a:gd name="T93" fmla="*/ 4 h 106"/>
                  <a:gd name="T94" fmla="*/ 28 w 126"/>
                  <a:gd name="T95" fmla="*/ 4 h 106"/>
                  <a:gd name="T96" fmla="*/ 24 w 126"/>
                  <a:gd name="T97" fmla="*/ 4 h 106"/>
                  <a:gd name="T98" fmla="*/ 16 w 126"/>
                  <a:gd name="T99" fmla="*/ 5 h 106"/>
                  <a:gd name="T100" fmla="*/ 9 w 126"/>
                  <a:gd name="T101" fmla="*/ 7 h 106"/>
                  <a:gd name="T102" fmla="*/ 1 w 126"/>
                  <a:gd name="T103" fmla="*/ 8 h 106"/>
                  <a:gd name="T104" fmla="*/ 0 w 126"/>
                  <a:gd name="T105" fmla="*/ 4 h 106"/>
                  <a:gd name="T106" fmla="*/ 125 w 126"/>
                  <a:gd name="T107" fmla="*/ 87 h 106"/>
                  <a:gd name="T108" fmla="*/ 126 w 126"/>
                  <a:gd name="T109" fmla="*/ 106 h 106"/>
                  <a:gd name="T110" fmla="*/ 110 w 126"/>
                  <a:gd name="T111" fmla="*/ 95 h 106"/>
                  <a:gd name="T112" fmla="*/ 125 w 126"/>
                  <a:gd name="T113" fmla="*/ 8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" h="106">
                    <a:moveTo>
                      <a:pt x="0" y="4"/>
                    </a:moveTo>
                    <a:lnTo>
                      <a:pt x="8" y="2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2" y="5"/>
                    </a:lnTo>
                    <a:lnTo>
                      <a:pt x="56" y="7"/>
                    </a:lnTo>
                    <a:lnTo>
                      <a:pt x="60" y="10"/>
                    </a:lnTo>
                    <a:lnTo>
                      <a:pt x="64" y="13"/>
                    </a:lnTo>
                    <a:lnTo>
                      <a:pt x="68" y="16"/>
                    </a:lnTo>
                    <a:lnTo>
                      <a:pt x="72" y="20"/>
                    </a:lnTo>
                    <a:lnTo>
                      <a:pt x="76" y="24"/>
                    </a:lnTo>
                    <a:lnTo>
                      <a:pt x="80" y="29"/>
                    </a:lnTo>
                    <a:lnTo>
                      <a:pt x="84" y="34"/>
                    </a:lnTo>
                    <a:lnTo>
                      <a:pt x="88" y="39"/>
                    </a:lnTo>
                    <a:lnTo>
                      <a:pt x="92" y="45"/>
                    </a:lnTo>
                    <a:lnTo>
                      <a:pt x="96" y="51"/>
                    </a:lnTo>
                    <a:lnTo>
                      <a:pt x="100" y="57"/>
                    </a:lnTo>
                    <a:lnTo>
                      <a:pt x="104" y="64"/>
                    </a:lnTo>
                    <a:lnTo>
                      <a:pt x="112" y="77"/>
                    </a:lnTo>
                    <a:lnTo>
                      <a:pt x="122" y="94"/>
                    </a:lnTo>
                    <a:lnTo>
                      <a:pt x="118" y="96"/>
                    </a:lnTo>
                    <a:lnTo>
                      <a:pt x="108" y="79"/>
                    </a:lnTo>
                    <a:lnTo>
                      <a:pt x="100" y="66"/>
                    </a:lnTo>
                    <a:lnTo>
                      <a:pt x="96" y="60"/>
                    </a:lnTo>
                    <a:lnTo>
                      <a:pt x="92" y="53"/>
                    </a:lnTo>
                    <a:lnTo>
                      <a:pt x="88" y="48"/>
                    </a:lnTo>
                    <a:lnTo>
                      <a:pt x="84" y="42"/>
                    </a:lnTo>
                    <a:lnTo>
                      <a:pt x="81" y="37"/>
                    </a:lnTo>
                    <a:lnTo>
                      <a:pt x="77" y="32"/>
                    </a:lnTo>
                    <a:lnTo>
                      <a:pt x="73" y="27"/>
                    </a:lnTo>
                    <a:lnTo>
                      <a:pt x="69" y="23"/>
                    </a:lnTo>
                    <a:lnTo>
                      <a:pt x="65" y="19"/>
                    </a:lnTo>
                    <a:lnTo>
                      <a:pt x="61" y="16"/>
                    </a:lnTo>
                    <a:lnTo>
                      <a:pt x="57" y="13"/>
                    </a:lnTo>
                    <a:lnTo>
                      <a:pt x="54" y="11"/>
                    </a:lnTo>
                    <a:lnTo>
                      <a:pt x="50" y="9"/>
                    </a:lnTo>
                    <a:lnTo>
                      <a:pt x="46" y="7"/>
                    </a:lnTo>
                    <a:lnTo>
                      <a:pt x="43" y="6"/>
                    </a:lnTo>
                    <a:lnTo>
                      <a:pt x="39" y="5"/>
                    </a:lnTo>
                    <a:lnTo>
                      <a:pt x="35" y="5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5"/>
                    </a:lnTo>
                    <a:lnTo>
                      <a:pt x="9" y="7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  <a:moveTo>
                      <a:pt x="125" y="87"/>
                    </a:moveTo>
                    <a:lnTo>
                      <a:pt x="126" y="106"/>
                    </a:lnTo>
                    <a:lnTo>
                      <a:pt x="110" y="95"/>
                    </a:lnTo>
                    <a:lnTo>
                      <a:pt x="125" y="87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 85"/>
              <p:cNvSpPr>
                <a:spLocks noEditPoints="1"/>
              </p:cNvSpPr>
              <p:nvPr/>
            </p:nvSpPr>
            <p:spPr bwMode="auto">
              <a:xfrm>
                <a:off x="1578" y="2166"/>
                <a:ext cx="128" cy="176"/>
              </a:xfrm>
              <a:custGeom>
                <a:avLst/>
                <a:gdLst>
                  <a:gd name="T0" fmla="*/ 0 w 101"/>
                  <a:gd name="T1" fmla="*/ 0 h 130"/>
                  <a:gd name="T2" fmla="*/ 8 w 101"/>
                  <a:gd name="T3" fmla="*/ 0 h 130"/>
                  <a:gd name="T4" fmla="*/ 16 w 101"/>
                  <a:gd name="T5" fmla="*/ 1 h 130"/>
                  <a:gd name="T6" fmla="*/ 24 w 101"/>
                  <a:gd name="T7" fmla="*/ 2 h 130"/>
                  <a:gd name="T8" fmla="*/ 28 w 101"/>
                  <a:gd name="T9" fmla="*/ 3 h 130"/>
                  <a:gd name="T10" fmla="*/ 32 w 101"/>
                  <a:gd name="T11" fmla="*/ 4 h 130"/>
                  <a:gd name="T12" fmla="*/ 36 w 101"/>
                  <a:gd name="T13" fmla="*/ 5 h 130"/>
                  <a:gd name="T14" fmla="*/ 39 w 101"/>
                  <a:gd name="T15" fmla="*/ 7 h 130"/>
                  <a:gd name="T16" fmla="*/ 43 w 101"/>
                  <a:gd name="T17" fmla="*/ 9 h 130"/>
                  <a:gd name="T18" fmla="*/ 47 w 101"/>
                  <a:gd name="T19" fmla="*/ 11 h 130"/>
                  <a:gd name="T20" fmla="*/ 50 w 101"/>
                  <a:gd name="T21" fmla="*/ 13 h 130"/>
                  <a:gd name="T22" fmla="*/ 54 w 101"/>
                  <a:gd name="T23" fmla="*/ 16 h 130"/>
                  <a:gd name="T24" fmla="*/ 57 w 101"/>
                  <a:gd name="T25" fmla="*/ 20 h 130"/>
                  <a:gd name="T26" fmla="*/ 60 w 101"/>
                  <a:gd name="T27" fmla="*/ 24 h 130"/>
                  <a:gd name="T28" fmla="*/ 63 w 101"/>
                  <a:gd name="T29" fmla="*/ 28 h 130"/>
                  <a:gd name="T30" fmla="*/ 66 w 101"/>
                  <a:gd name="T31" fmla="*/ 33 h 130"/>
                  <a:gd name="T32" fmla="*/ 69 w 101"/>
                  <a:gd name="T33" fmla="*/ 38 h 130"/>
                  <a:gd name="T34" fmla="*/ 72 w 101"/>
                  <a:gd name="T35" fmla="*/ 43 h 130"/>
                  <a:gd name="T36" fmla="*/ 74 w 101"/>
                  <a:gd name="T37" fmla="*/ 49 h 130"/>
                  <a:gd name="T38" fmla="*/ 77 w 101"/>
                  <a:gd name="T39" fmla="*/ 56 h 130"/>
                  <a:gd name="T40" fmla="*/ 79 w 101"/>
                  <a:gd name="T41" fmla="*/ 62 h 130"/>
                  <a:gd name="T42" fmla="*/ 82 w 101"/>
                  <a:gd name="T43" fmla="*/ 69 h 130"/>
                  <a:gd name="T44" fmla="*/ 84 w 101"/>
                  <a:gd name="T45" fmla="*/ 76 h 130"/>
                  <a:gd name="T46" fmla="*/ 87 w 101"/>
                  <a:gd name="T47" fmla="*/ 83 h 130"/>
                  <a:gd name="T48" fmla="*/ 91 w 101"/>
                  <a:gd name="T49" fmla="*/ 98 h 130"/>
                  <a:gd name="T50" fmla="*/ 96 w 101"/>
                  <a:gd name="T51" fmla="*/ 117 h 130"/>
                  <a:gd name="T52" fmla="*/ 92 w 101"/>
                  <a:gd name="T53" fmla="*/ 118 h 130"/>
                  <a:gd name="T54" fmla="*/ 87 w 101"/>
                  <a:gd name="T55" fmla="*/ 99 h 130"/>
                  <a:gd name="T56" fmla="*/ 83 w 101"/>
                  <a:gd name="T57" fmla="*/ 84 h 130"/>
                  <a:gd name="T58" fmla="*/ 80 w 101"/>
                  <a:gd name="T59" fmla="*/ 77 h 130"/>
                  <a:gd name="T60" fmla="*/ 78 w 101"/>
                  <a:gd name="T61" fmla="*/ 70 h 130"/>
                  <a:gd name="T62" fmla="*/ 76 w 101"/>
                  <a:gd name="T63" fmla="*/ 64 h 130"/>
                  <a:gd name="T64" fmla="*/ 73 w 101"/>
                  <a:gd name="T65" fmla="*/ 57 h 130"/>
                  <a:gd name="T66" fmla="*/ 71 w 101"/>
                  <a:gd name="T67" fmla="*/ 51 h 130"/>
                  <a:gd name="T68" fmla="*/ 68 w 101"/>
                  <a:gd name="T69" fmla="*/ 45 h 130"/>
                  <a:gd name="T70" fmla="*/ 65 w 101"/>
                  <a:gd name="T71" fmla="*/ 40 h 130"/>
                  <a:gd name="T72" fmla="*/ 63 w 101"/>
                  <a:gd name="T73" fmla="*/ 35 h 130"/>
                  <a:gd name="T74" fmla="*/ 60 w 101"/>
                  <a:gd name="T75" fmla="*/ 30 h 130"/>
                  <a:gd name="T76" fmla="*/ 57 w 101"/>
                  <a:gd name="T77" fmla="*/ 26 h 130"/>
                  <a:gd name="T78" fmla="*/ 54 w 101"/>
                  <a:gd name="T79" fmla="*/ 23 h 130"/>
                  <a:gd name="T80" fmla="*/ 51 w 101"/>
                  <a:gd name="T81" fmla="*/ 20 h 130"/>
                  <a:gd name="T82" fmla="*/ 48 w 101"/>
                  <a:gd name="T83" fmla="*/ 17 h 130"/>
                  <a:gd name="T84" fmla="*/ 44 w 101"/>
                  <a:gd name="T85" fmla="*/ 14 h 130"/>
                  <a:gd name="T86" fmla="*/ 41 w 101"/>
                  <a:gd name="T87" fmla="*/ 12 h 130"/>
                  <a:gd name="T88" fmla="*/ 38 w 101"/>
                  <a:gd name="T89" fmla="*/ 11 h 130"/>
                  <a:gd name="T90" fmla="*/ 34 w 101"/>
                  <a:gd name="T91" fmla="*/ 9 h 130"/>
                  <a:gd name="T92" fmla="*/ 31 w 101"/>
                  <a:gd name="T93" fmla="*/ 8 h 130"/>
                  <a:gd name="T94" fmla="*/ 27 w 101"/>
                  <a:gd name="T95" fmla="*/ 7 h 130"/>
                  <a:gd name="T96" fmla="*/ 23 w 101"/>
                  <a:gd name="T97" fmla="*/ 6 h 130"/>
                  <a:gd name="T98" fmla="*/ 16 w 101"/>
                  <a:gd name="T99" fmla="*/ 5 h 130"/>
                  <a:gd name="T100" fmla="*/ 8 w 101"/>
                  <a:gd name="T101" fmla="*/ 5 h 130"/>
                  <a:gd name="T102" fmla="*/ 0 w 101"/>
                  <a:gd name="T103" fmla="*/ 4 h 130"/>
                  <a:gd name="T104" fmla="*/ 0 w 101"/>
                  <a:gd name="T105" fmla="*/ 0 h 130"/>
                  <a:gd name="T106" fmla="*/ 101 w 101"/>
                  <a:gd name="T107" fmla="*/ 111 h 130"/>
                  <a:gd name="T108" fmla="*/ 98 w 101"/>
                  <a:gd name="T109" fmla="*/ 130 h 130"/>
                  <a:gd name="T110" fmla="*/ 85 w 101"/>
                  <a:gd name="T111" fmla="*/ 115 h 130"/>
                  <a:gd name="T112" fmla="*/ 101 w 101"/>
                  <a:gd name="T113" fmla="*/ 1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30">
                    <a:moveTo>
                      <a:pt x="0" y="0"/>
                    </a:moveTo>
                    <a:lnTo>
                      <a:pt x="8" y="0"/>
                    </a:lnTo>
                    <a:lnTo>
                      <a:pt x="16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0" y="13"/>
                    </a:lnTo>
                    <a:lnTo>
                      <a:pt x="54" y="16"/>
                    </a:lnTo>
                    <a:lnTo>
                      <a:pt x="57" y="20"/>
                    </a:lnTo>
                    <a:lnTo>
                      <a:pt x="60" y="24"/>
                    </a:lnTo>
                    <a:lnTo>
                      <a:pt x="63" y="28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3"/>
                    </a:lnTo>
                    <a:lnTo>
                      <a:pt x="74" y="49"/>
                    </a:lnTo>
                    <a:lnTo>
                      <a:pt x="77" y="56"/>
                    </a:lnTo>
                    <a:lnTo>
                      <a:pt x="79" y="62"/>
                    </a:lnTo>
                    <a:lnTo>
                      <a:pt x="82" y="69"/>
                    </a:lnTo>
                    <a:lnTo>
                      <a:pt x="84" y="76"/>
                    </a:lnTo>
                    <a:lnTo>
                      <a:pt x="87" y="83"/>
                    </a:lnTo>
                    <a:lnTo>
                      <a:pt x="91" y="98"/>
                    </a:lnTo>
                    <a:lnTo>
                      <a:pt x="96" y="117"/>
                    </a:lnTo>
                    <a:lnTo>
                      <a:pt x="92" y="118"/>
                    </a:lnTo>
                    <a:lnTo>
                      <a:pt x="87" y="99"/>
                    </a:lnTo>
                    <a:lnTo>
                      <a:pt x="83" y="84"/>
                    </a:lnTo>
                    <a:lnTo>
                      <a:pt x="80" y="77"/>
                    </a:lnTo>
                    <a:lnTo>
                      <a:pt x="78" y="70"/>
                    </a:lnTo>
                    <a:lnTo>
                      <a:pt x="76" y="64"/>
                    </a:lnTo>
                    <a:lnTo>
                      <a:pt x="73" y="57"/>
                    </a:lnTo>
                    <a:lnTo>
                      <a:pt x="71" y="51"/>
                    </a:lnTo>
                    <a:lnTo>
                      <a:pt x="68" y="45"/>
                    </a:lnTo>
                    <a:lnTo>
                      <a:pt x="65" y="40"/>
                    </a:lnTo>
                    <a:lnTo>
                      <a:pt x="63" y="35"/>
                    </a:lnTo>
                    <a:lnTo>
                      <a:pt x="60" y="30"/>
                    </a:lnTo>
                    <a:lnTo>
                      <a:pt x="57" y="26"/>
                    </a:lnTo>
                    <a:lnTo>
                      <a:pt x="54" y="23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4" y="14"/>
                    </a:lnTo>
                    <a:lnTo>
                      <a:pt x="41" y="12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3" y="6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1" y="111"/>
                    </a:moveTo>
                    <a:lnTo>
                      <a:pt x="98" y="130"/>
                    </a:lnTo>
                    <a:lnTo>
                      <a:pt x="85" y="115"/>
                    </a:lnTo>
                    <a:lnTo>
                      <a:pt x="101" y="1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 86"/>
              <p:cNvSpPr>
                <a:spLocks noEditPoints="1"/>
              </p:cNvSpPr>
              <p:nvPr/>
            </p:nvSpPr>
            <p:spPr bwMode="auto">
              <a:xfrm>
                <a:off x="1555" y="2170"/>
                <a:ext cx="129" cy="177"/>
              </a:xfrm>
              <a:custGeom>
                <a:avLst/>
                <a:gdLst>
                  <a:gd name="T0" fmla="*/ 0 w 101"/>
                  <a:gd name="T1" fmla="*/ 0 h 130"/>
                  <a:gd name="T2" fmla="*/ 8 w 101"/>
                  <a:gd name="T3" fmla="*/ 1 h 130"/>
                  <a:gd name="T4" fmla="*/ 16 w 101"/>
                  <a:gd name="T5" fmla="*/ 1 h 130"/>
                  <a:gd name="T6" fmla="*/ 24 w 101"/>
                  <a:gd name="T7" fmla="*/ 2 h 130"/>
                  <a:gd name="T8" fmla="*/ 28 w 101"/>
                  <a:gd name="T9" fmla="*/ 3 h 130"/>
                  <a:gd name="T10" fmla="*/ 32 w 101"/>
                  <a:gd name="T11" fmla="*/ 4 h 130"/>
                  <a:gd name="T12" fmla="*/ 36 w 101"/>
                  <a:gd name="T13" fmla="*/ 5 h 130"/>
                  <a:gd name="T14" fmla="*/ 39 w 101"/>
                  <a:gd name="T15" fmla="*/ 7 h 130"/>
                  <a:gd name="T16" fmla="*/ 43 w 101"/>
                  <a:gd name="T17" fmla="*/ 9 h 130"/>
                  <a:gd name="T18" fmla="*/ 47 w 101"/>
                  <a:gd name="T19" fmla="*/ 11 h 130"/>
                  <a:gd name="T20" fmla="*/ 50 w 101"/>
                  <a:gd name="T21" fmla="*/ 14 h 130"/>
                  <a:gd name="T22" fmla="*/ 54 w 101"/>
                  <a:gd name="T23" fmla="*/ 17 h 130"/>
                  <a:gd name="T24" fmla="*/ 57 w 101"/>
                  <a:gd name="T25" fmla="*/ 20 h 130"/>
                  <a:gd name="T26" fmla="*/ 60 w 101"/>
                  <a:gd name="T27" fmla="*/ 24 h 130"/>
                  <a:gd name="T28" fmla="*/ 63 w 101"/>
                  <a:gd name="T29" fmla="*/ 28 h 130"/>
                  <a:gd name="T30" fmla="*/ 66 w 101"/>
                  <a:gd name="T31" fmla="*/ 33 h 130"/>
                  <a:gd name="T32" fmla="*/ 69 w 101"/>
                  <a:gd name="T33" fmla="*/ 38 h 130"/>
                  <a:gd name="T34" fmla="*/ 72 w 101"/>
                  <a:gd name="T35" fmla="*/ 44 h 130"/>
                  <a:gd name="T36" fmla="*/ 74 w 101"/>
                  <a:gd name="T37" fmla="*/ 50 h 130"/>
                  <a:gd name="T38" fmla="*/ 77 w 101"/>
                  <a:gd name="T39" fmla="*/ 56 h 130"/>
                  <a:gd name="T40" fmla="*/ 79 w 101"/>
                  <a:gd name="T41" fmla="*/ 62 h 130"/>
                  <a:gd name="T42" fmla="*/ 82 w 101"/>
                  <a:gd name="T43" fmla="*/ 69 h 130"/>
                  <a:gd name="T44" fmla="*/ 84 w 101"/>
                  <a:gd name="T45" fmla="*/ 76 h 130"/>
                  <a:gd name="T46" fmla="*/ 87 w 101"/>
                  <a:gd name="T47" fmla="*/ 83 h 130"/>
                  <a:gd name="T48" fmla="*/ 91 w 101"/>
                  <a:gd name="T49" fmla="*/ 98 h 130"/>
                  <a:gd name="T50" fmla="*/ 96 w 101"/>
                  <a:gd name="T51" fmla="*/ 117 h 130"/>
                  <a:gd name="T52" fmla="*/ 92 w 101"/>
                  <a:gd name="T53" fmla="*/ 118 h 130"/>
                  <a:gd name="T54" fmla="*/ 87 w 101"/>
                  <a:gd name="T55" fmla="*/ 99 h 130"/>
                  <a:gd name="T56" fmla="*/ 82 w 101"/>
                  <a:gd name="T57" fmla="*/ 85 h 130"/>
                  <a:gd name="T58" fmla="*/ 80 w 101"/>
                  <a:gd name="T59" fmla="*/ 77 h 130"/>
                  <a:gd name="T60" fmla="*/ 78 w 101"/>
                  <a:gd name="T61" fmla="*/ 71 h 130"/>
                  <a:gd name="T62" fmla="*/ 75 w 101"/>
                  <a:gd name="T63" fmla="*/ 64 h 130"/>
                  <a:gd name="T64" fmla="*/ 73 w 101"/>
                  <a:gd name="T65" fmla="*/ 57 h 130"/>
                  <a:gd name="T66" fmla="*/ 71 w 101"/>
                  <a:gd name="T67" fmla="*/ 51 h 130"/>
                  <a:gd name="T68" fmla="*/ 68 w 101"/>
                  <a:gd name="T69" fmla="*/ 46 h 130"/>
                  <a:gd name="T70" fmla="*/ 65 w 101"/>
                  <a:gd name="T71" fmla="*/ 40 h 130"/>
                  <a:gd name="T72" fmla="*/ 63 w 101"/>
                  <a:gd name="T73" fmla="*/ 35 h 130"/>
                  <a:gd name="T74" fmla="*/ 60 w 101"/>
                  <a:gd name="T75" fmla="*/ 31 h 130"/>
                  <a:gd name="T76" fmla="*/ 57 w 101"/>
                  <a:gd name="T77" fmla="*/ 27 h 130"/>
                  <a:gd name="T78" fmla="*/ 54 w 101"/>
                  <a:gd name="T79" fmla="*/ 23 h 130"/>
                  <a:gd name="T80" fmla="*/ 51 w 101"/>
                  <a:gd name="T81" fmla="*/ 20 h 130"/>
                  <a:gd name="T82" fmla="*/ 48 w 101"/>
                  <a:gd name="T83" fmla="*/ 17 h 130"/>
                  <a:gd name="T84" fmla="*/ 44 w 101"/>
                  <a:gd name="T85" fmla="*/ 15 h 130"/>
                  <a:gd name="T86" fmla="*/ 41 w 101"/>
                  <a:gd name="T87" fmla="*/ 13 h 130"/>
                  <a:gd name="T88" fmla="*/ 38 w 101"/>
                  <a:gd name="T89" fmla="*/ 11 h 130"/>
                  <a:gd name="T90" fmla="*/ 34 w 101"/>
                  <a:gd name="T91" fmla="*/ 9 h 130"/>
                  <a:gd name="T92" fmla="*/ 31 w 101"/>
                  <a:gd name="T93" fmla="*/ 8 h 130"/>
                  <a:gd name="T94" fmla="*/ 27 w 101"/>
                  <a:gd name="T95" fmla="*/ 7 h 130"/>
                  <a:gd name="T96" fmla="*/ 23 w 101"/>
                  <a:gd name="T97" fmla="*/ 6 h 130"/>
                  <a:gd name="T98" fmla="*/ 16 w 101"/>
                  <a:gd name="T99" fmla="*/ 5 h 130"/>
                  <a:gd name="T100" fmla="*/ 8 w 101"/>
                  <a:gd name="T101" fmla="*/ 5 h 130"/>
                  <a:gd name="T102" fmla="*/ 0 w 101"/>
                  <a:gd name="T103" fmla="*/ 4 h 130"/>
                  <a:gd name="T104" fmla="*/ 0 w 101"/>
                  <a:gd name="T105" fmla="*/ 0 h 130"/>
                  <a:gd name="T106" fmla="*/ 101 w 101"/>
                  <a:gd name="T107" fmla="*/ 111 h 130"/>
                  <a:gd name="T108" fmla="*/ 98 w 101"/>
                  <a:gd name="T109" fmla="*/ 130 h 130"/>
                  <a:gd name="T110" fmla="*/ 85 w 101"/>
                  <a:gd name="T111" fmla="*/ 116 h 130"/>
                  <a:gd name="T112" fmla="*/ 101 w 101"/>
                  <a:gd name="T113" fmla="*/ 11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" h="130">
                    <a:moveTo>
                      <a:pt x="0" y="0"/>
                    </a:moveTo>
                    <a:lnTo>
                      <a:pt x="8" y="1"/>
                    </a:lnTo>
                    <a:lnTo>
                      <a:pt x="16" y="1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6" y="5"/>
                    </a:lnTo>
                    <a:lnTo>
                      <a:pt x="39" y="7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0" y="14"/>
                    </a:lnTo>
                    <a:lnTo>
                      <a:pt x="54" y="17"/>
                    </a:lnTo>
                    <a:lnTo>
                      <a:pt x="57" y="20"/>
                    </a:lnTo>
                    <a:lnTo>
                      <a:pt x="60" y="24"/>
                    </a:lnTo>
                    <a:lnTo>
                      <a:pt x="63" y="28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4"/>
                    </a:lnTo>
                    <a:lnTo>
                      <a:pt x="74" y="50"/>
                    </a:lnTo>
                    <a:lnTo>
                      <a:pt x="77" y="56"/>
                    </a:lnTo>
                    <a:lnTo>
                      <a:pt x="79" y="62"/>
                    </a:lnTo>
                    <a:lnTo>
                      <a:pt x="82" y="69"/>
                    </a:lnTo>
                    <a:lnTo>
                      <a:pt x="84" y="76"/>
                    </a:lnTo>
                    <a:lnTo>
                      <a:pt x="87" y="83"/>
                    </a:lnTo>
                    <a:lnTo>
                      <a:pt x="91" y="98"/>
                    </a:lnTo>
                    <a:lnTo>
                      <a:pt x="96" y="117"/>
                    </a:lnTo>
                    <a:lnTo>
                      <a:pt x="92" y="118"/>
                    </a:lnTo>
                    <a:lnTo>
                      <a:pt x="87" y="99"/>
                    </a:lnTo>
                    <a:lnTo>
                      <a:pt x="82" y="85"/>
                    </a:lnTo>
                    <a:lnTo>
                      <a:pt x="80" y="77"/>
                    </a:lnTo>
                    <a:lnTo>
                      <a:pt x="78" y="71"/>
                    </a:lnTo>
                    <a:lnTo>
                      <a:pt x="75" y="64"/>
                    </a:lnTo>
                    <a:lnTo>
                      <a:pt x="73" y="57"/>
                    </a:lnTo>
                    <a:lnTo>
                      <a:pt x="71" y="51"/>
                    </a:lnTo>
                    <a:lnTo>
                      <a:pt x="68" y="46"/>
                    </a:lnTo>
                    <a:lnTo>
                      <a:pt x="65" y="40"/>
                    </a:lnTo>
                    <a:lnTo>
                      <a:pt x="63" y="35"/>
                    </a:lnTo>
                    <a:lnTo>
                      <a:pt x="60" y="31"/>
                    </a:lnTo>
                    <a:lnTo>
                      <a:pt x="57" y="27"/>
                    </a:lnTo>
                    <a:lnTo>
                      <a:pt x="54" y="23"/>
                    </a:lnTo>
                    <a:lnTo>
                      <a:pt x="51" y="20"/>
                    </a:lnTo>
                    <a:lnTo>
                      <a:pt x="48" y="17"/>
                    </a:lnTo>
                    <a:lnTo>
                      <a:pt x="44" y="15"/>
                    </a:lnTo>
                    <a:lnTo>
                      <a:pt x="41" y="13"/>
                    </a:lnTo>
                    <a:lnTo>
                      <a:pt x="38" y="11"/>
                    </a:lnTo>
                    <a:lnTo>
                      <a:pt x="34" y="9"/>
                    </a:lnTo>
                    <a:lnTo>
                      <a:pt x="31" y="8"/>
                    </a:lnTo>
                    <a:lnTo>
                      <a:pt x="27" y="7"/>
                    </a:lnTo>
                    <a:lnTo>
                      <a:pt x="23" y="6"/>
                    </a:lnTo>
                    <a:lnTo>
                      <a:pt x="16" y="5"/>
                    </a:lnTo>
                    <a:lnTo>
                      <a:pt x="8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101" y="111"/>
                    </a:moveTo>
                    <a:lnTo>
                      <a:pt x="98" y="130"/>
                    </a:lnTo>
                    <a:lnTo>
                      <a:pt x="85" y="116"/>
                    </a:lnTo>
                    <a:lnTo>
                      <a:pt x="101" y="111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 87"/>
              <p:cNvSpPr>
                <a:spLocks noEditPoints="1"/>
              </p:cNvSpPr>
              <p:nvPr/>
            </p:nvSpPr>
            <p:spPr bwMode="auto">
              <a:xfrm>
                <a:off x="1580" y="2179"/>
                <a:ext cx="161" cy="144"/>
              </a:xfrm>
              <a:custGeom>
                <a:avLst/>
                <a:gdLst>
                  <a:gd name="T0" fmla="*/ 0 w 126"/>
                  <a:gd name="T1" fmla="*/ 4 h 106"/>
                  <a:gd name="T2" fmla="*/ 8 w 126"/>
                  <a:gd name="T3" fmla="*/ 2 h 106"/>
                  <a:gd name="T4" fmla="*/ 16 w 126"/>
                  <a:gd name="T5" fmla="*/ 1 h 106"/>
                  <a:gd name="T6" fmla="*/ 24 w 126"/>
                  <a:gd name="T7" fmla="*/ 0 h 106"/>
                  <a:gd name="T8" fmla="*/ 28 w 126"/>
                  <a:gd name="T9" fmla="*/ 0 h 106"/>
                  <a:gd name="T10" fmla="*/ 31 w 126"/>
                  <a:gd name="T11" fmla="*/ 0 h 106"/>
                  <a:gd name="T12" fmla="*/ 35 w 126"/>
                  <a:gd name="T13" fmla="*/ 1 h 106"/>
                  <a:gd name="T14" fmla="*/ 39 w 126"/>
                  <a:gd name="T15" fmla="*/ 1 h 106"/>
                  <a:gd name="T16" fmla="*/ 43 w 126"/>
                  <a:gd name="T17" fmla="*/ 2 h 106"/>
                  <a:gd name="T18" fmla="*/ 48 w 126"/>
                  <a:gd name="T19" fmla="*/ 3 h 106"/>
                  <a:gd name="T20" fmla="*/ 52 w 126"/>
                  <a:gd name="T21" fmla="*/ 5 h 106"/>
                  <a:gd name="T22" fmla="*/ 56 w 126"/>
                  <a:gd name="T23" fmla="*/ 7 h 106"/>
                  <a:gd name="T24" fmla="*/ 60 w 126"/>
                  <a:gd name="T25" fmla="*/ 10 h 106"/>
                  <a:gd name="T26" fmla="*/ 64 w 126"/>
                  <a:gd name="T27" fmla="*/ 13 h 106"/>
                  <a:gd name="T28" fmla="*/ 68 w 126"/>
                  <a:gd name="T29" fmla="*/ 16 h 106"/>
                  <a:gd name="T30" fmla="*/ 72 w 126"/>
                  <a:gd name="T31" fmla="*/ 20 h 106"/>
                  <a:gd name="T32" fmla="*/ 76 w 126"/>
                  <a:gd name="T33" fmla="*/ 24 h 106"/>
                  <a:gd name="T34" fmla="*/ 80 w 126"/>
                  <a:gd name="T35" fmla="*/ 29 h 106"/>
                  <a:gd name="T36" fmla="*/ 84 w 126"/>
                  <a:gd name="T37" fmla="*/ 34 h 106"/>
                  <a:gd name="T38" fmla="*/ 88 w 126"/>
                  <a:gd name="T39" fmla="*/ 39 h 106"/>
                  <a:gd name="T40" fmla="*/ 92 w 126"/>
                  <a:gd name="T41" fmla="*/ 45 h 106"/>
                  <a:gd name="T42" fmla="*/ 96 w 126"/>
                  <a:gd name="T43" fmla="*/ 51 h 106"/>
                  <a:gd name="T44" fmla="*/ 100 w 126"/>
                  <a:gd name="T45" fmla="*/ 57 h 106"/>
                  <a:gd name="T46" fmla="*/ 104 w 126"/>
                  <a:gd name="T47" fmla="*/ 64 h 106"/>
                  <a:gd name="T48" fmla="*/ 112 w 126"/>
                  <a:gd name="T49" fmla="*/ 77 h 106"/>
                  <a:gd name="T50" fmla="*/ 122 w 126"/>
                  <a:gd name="T51" fmla="*/ 94 h 106"/>
                  <a:gd name="T52" fmla="*/ 118 w 126"/>
                  <a:gd name="T53" fmla="*/ 96 h 106"/>
                  <a:gd name="T54" fmla="*/ 108 w 126"/>
                  <a:gd name="T55" fmla="*/ 79 h 106"/>
                  <a:gd name="T56" fmla="*/ 100 w 126"/>
                  <a:gd name="T57" fmla="*/ 66 h 106"/>
                  <a:gd name="T58" fmla="*/ 96 w 126"/>
                  <a:gd name="T59" fmla="*/ 60 h 106"/>
                  <a:gd name="T60" fmla="*/ 92 w 126"/>
                  <a:gd name="T61" fmla="*/ 53 h 106"/>
                  <a:gd name="T62" fmla="*/ 88 w 126"/>
                  <a:gd name="T63" fmla="*/ 48 h 106"/>
                  <a:gd name="T64" fmla="*/ 84 w 126"/>
                  <a:gd name="T65" fmla="*/ 42 h 106"/>
                  <a:gd name="T66" fmla="*/ 81 w 126"/>
                  <a:gd name="T67" fmla="*/ 37 h 106"/>
                  <a:gd name="T68" fmla="*/ 77 w 126"/>
                  <a:gd name="T69" fmla="*/ 32 h 106"/>
                  <a:gd name="T70" fmla="*/ 73 w 126"/>
                  <a:gd name="T71" fmla="*/ 27 h 106"/>
                  <a:gd name="T72" fmla="*/ 69 w 126"/>
                  <a:gd name="T73" fmla="*/ 23 h 106"/>
                  <a:gd name="T74" fmla="*/ 65 w 126"/>
                  <a:gd name="T75" fmla="*/ 19 h 106"/>
                  <a:gd name="T76" fmla="*/ 61 w 126"/>
                  <a:gd name="T77" fmla="*/ 16 h 106"/>
                  <a:gd name="T78" fmla="*/ 57 w 126"/>
                  <a:gd name="T79" fmla="*/ 13 h 106"/>
                  <a:gd name="T80" fmla="*/ 54 w 126"/>
                  <a:gd name="T81" fmla="*/ 11 h 106"/>
                  <a:gd name="T82" fmla="*/ 50 w 126"/>
                  <a:gd name="T83" fmla="*/ 9 h 106"/>
                  <a:gd name="T84" fmla="*/ 46 w 126"/>
                  <a:gd name="T85" fmla="*/ 7 h 106"/>
                  <a:gd name="T86" fmla="*/ 43 w 126"/>
                  <a:gd name="T87" fmla="*/ 6 h 106"/>
                  <a:gd name="T88" fmla="*/ 39 w 126"/>
                  <a:gd name="T89" fmla="*/ 5 h 106"/>
                  <a:gd name="T90" fmla="*/ 35 w 126"/>
                  <a:gd name="T91" fmla="*/ 5 h 106"/>
                  <a:gd name="T92" fmla="*/ 31 w 126"/>
                  <a:gd name="T93" fmla="*/ 4 h 106"/>
                  <a:gd name="T94" fmla="*/ 28 w 126"/>
                  <a:gd name="T95" fmla="*/ 4 h 106"/>
                  <a:gd name="T96" fmla="*/ 24 w 126"/>
                  <a:gd name="T97" fmla="*/ 4 h 106"/>
                  <a:gd name="T98" fmla="*/ 16 w 126"/>
                  <a:gd name="T99" fmla="*/ 5 h 106"/>
                  <a:gd name="T100" fmla="*/ 9 w 126"/>
                  <a:gd name="T101" fmla="*/ 7 h 106"/>
                  <a:gd name="T102" fmla="*/ 1 w 126"/>
                  <a:gd name="T103" fmla="*/ 8 h 106"/>
                  <a:gd name="T104" fmla="*/ 0 w 126"/>
                  <a:gd name="T105" fmla="*/ 4 h 106"/>
                  <a:gd name="T106" fmla="*/ 125 w 126"/>
                  <a:gd name="T107" fmla="*/ 87 h 106"/>
                  <a:gd name="T108" fmla="*/ 126 w 126"/>
                  <a:gd name="T109" fmla="*/ 106 h 106"/>
                  <a:gd name="T110" fmla="*/ 110 w 126"/>
                  <a:gd name="T111" fmla="*/ 95 h 106"/>
                  <a:gd name="T112" fmla="*/ 125 w 126"/>
                  <a:gd name="T113" fmla="*/ 8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6" h="106">
                    <a:moveTo>
                      <a:pt x="0" y="4"/>
                    </a:moveTo>
                    <a:lnTo>
                      <a:pt x="8" y="2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39" y="1"/>
                    </a:lnTo>
                    <a:lnTo>
                      <a:pt x="43" y="2"/>
                    </a:lnTo>
                    <a:lnTo>
                      <a:pt x="48" y="3"/>
                    </a:lnTo>
                    <a:lnTo>
                      <a:pt x="52" y="5"/>
                    </a:lnTo>
                    <a:lnTo>
                      <a:pt x="56" y="7"/>
                    </a:lnTo>
                    <a:lnTo>
                      <a:pt x="60" y="10"/>
                    </a:lnTo>
                    <a:lnTo>
                      <a:pt x="64" y="13"/>
                    </a:lnTo>
                    <a:lnTo>
                      <a:pt x="68" y="16"/>
                    </a:lnTo>
                    <a:lnTo>
                      <a:pt x="72" y="20"/>
                    </a:lnTo>
                    <a:lnTo>
                      <a:pt x="76" y="24"/>
                    </a:lnTo>
                    <a:lnTo>
                      <a:pt x="80" y="29"/>
                    </a:lnTo>
                    <a:lnTo>
                      <a:pt x="84" y="34"/>
                    </a:lnTo>
                    <a:lnTo>
                      <a:pt x="88" y="39"/>
                    </a:lnTo>
                    <a:lnTo>
                      <a:pt x="92" y="45"/>
                    </a:lnTo>
                    <a:lnTo>
                      <a:pt x="96" y="51"/>
                    </a:lnTo>
                    <a:lnTo>
                      <a:pt x="100" y="57"/>
                    </a:lnTo>
                    <a:lnTo>
                      <a:pt x="104" y="64"/>
                    </a:lnTo>
                    <a:lnTo>
                      <a:pt x="112" y="77"/>
                    </a:lnTo>
                    <a:lnTo>
                      <a:pt x="122" y="94"/>
                    </a:lnTo>
                    <a:lnTo>
                      <a:pt x="118" y="96"/>
                    </a:lnTo>
                    <a:lnTo>
                      <a:pt x="108" y="79"/>
                    </a:lnTo>
                    <a:lnTo>
                      <a:pt x="100" y="66"/>
                    </a:lnTo>
                    <a:lnTo>
                      <a:pt x="96" y="60"/>
                    </a:lnTo>
                    <a:lnTo>
                      <a:pt x="92" y="53"/>
                    </a:lnTo>
                    <a:lnTo>
                      <a:pt x="88" y="48"/>
                    </a:lnTo>
                    <a:lnTo>
                      <a:pt x="84" y="42"/>
                    </a:lnTo>
                    <a:lnTo>
                      <a:pt x="81" y="37"/>
                    </a:lnTo>
                    <a:lnTo>
                      <a:pt x="77" y="32"/>
                    </a:lnTo>
                    <a:lnTo>
                      <a:pt x="73" y="27"/>
                    </a:lnTo>
                    <a:lnTo>
                      <a:pt x="69" y="23"/>
                    </a:lnTo>
                    <a:lnTo>
                      <a:pt x="65" y="19"/>
                    </a:lnTo>
                    <a:lnTo>
                      <a:pt x="61" y="16"/>
                    </a:lnTo>
                    <a:lnTo>
                      <a:pt x="57" y="13"/>
                    </a:lnTo>
                    <a:lnTo>
                      <a:pt x="54" y="11"/>
                    </a:lnTo>
                    <a:lnTo>
                      <a:pt x="50" y="9"/>
                    </a:lnTo>
                    <a:lnTo>
                      <a:pt x="46" y="7"/>
                    </a:lnTo>
                    <a:lnTo>
                      <a:pt x="43" y="6"/>
                    </a:lnTo>
                    <a:lnTo>
                      <a:pt x="39" y="5"/>
                    </a:lnTo>
                    <a:lnTo>
                      <a:pt x="35" y="5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5"/>
                    </a:lnTo>
                    <a:lnTo>
                      <a:pt x="9" y="7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  <a:moveTo>
                      <a:pt x="125" y="87"/>
                    </a:moveTo>
                    <a:lnTo>
                      <a:pt x="126" y="106"/>
                    </a:lnTo>
                    <a:lnTo>
                      <a:pt x="110" y="95"/>
                    </a:lnTo>
                    <a:lnTo>
                      <a:pt x="125" y="87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 88"/>
              <p:cNvSpPr>
                <a:spLocks noEditPoints="1"/>
              </p:cNvSpPr>
              <p:nvPr/>
            </p:nvSpPr>
            <p:spPr bwMode="auto">
              <a:xfrm>
                <a:off x="1652" y="2190"/>
                <a:ext cx="79" cy="163"/>
              </a:xfrm>
              <a:custGeom>
                <a:avLst/>
                <a:gdLst>
                  <a:gd name="T0" fmla="*/ 0 w 62"/>
                  <a:gd name="T1" fmla="*/ 118 h 120"/>
                  <a:gd name="T2" fmla="*/ 54 w 62"/>
                  <a:gd name="T3" fmla="*/ 11 h 120"/>
                  <a:gd name="T4" fmla="*/ 58 w 62"/>
                  <a:gd name="T5" fmla="*/ 13 h 120"/>
                  <a:gd name="T6" fmla="*/ 4 w 62"/>
                  <a:gd name="T7" fmla="*/ 120 h 120"/>
                  <a:gd name="T8" fmla="*/ 0 w 62"/>
                  <a:gd name="T9" fmla="*/ 118 h 120"/>
                  <a:gd name="T10" fmla="*/ 47 w 62"/>
                  <a:gd name="T11" fmla="*/ 12 h 120"/>
                  <a:gd name="T12" fmla="*/ 62 w 62"/>
                  <a:gd name="T13" fmla="*/ 0 h 120"/>
                  <a:gd name="T14" fmla="*/ 62 w 62"/>
                  <a:gd name="T15" fmla="*/ 19 h 120"/>
                  <a:gd name="T16" fmla="*/ 47 w 62"/>
                  <a:gd name="T17" fmla="*/ 1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20">
                    <a:moveTo>
                      <a:pt x="0" y="118"/>
                    </a:moveTo>
                    <a:lnTo>
                      <a:pt x="54" y="11"/>
                    </a:lnTo>
                    <a:lnTo>
                      <a:pt x="58" y="13"/>
                    </a:lnTo>
                    <a:lnTo>
                      <a:pt x="4" y="120"/>
                    </a:lnTo>
                    <a:lnTo>
                      <a:pt x="0" y="118"/>
                    </a:lnTo>
                    <a:close/>
                    <a:moveTo>
                      <a:pt x="47" y="12"/>
                    </a:moveTo>
                    <a:lnTo>
                      <a:pt x="62" y="0"/>
                    </a:lnTo>
                    <a:lnTo>
                      <a:pt x="62" y="19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 89"/>
              <p:cNvSpPr>
                <a:spLocks noEditPoints="1"/>
              </p:cNvSpPr>
              <p:nvPr/>
            </p:nvSpPr>
            <p:spPr bwMode="auto">
              <a:xfrm>
                <a:off x="1667" y="2204"/>
                <a:ext cx="84" cy="133"/>
              </a:xfrm>
              <a:custGeom>
                <a:avLst/>
                <a:gdLst>
                  <a:gd name="T0" fmla="*/ 0 w 66"/>
                  <a:gd name="T1" fmla="*/ 95 h 98"/>
                  <a:gd name="T2" fmla="*/ 57 w 66"/>
                  <a:gd name="T3" fmla="*/ 10 h 98"/>
                  <a:gd name="T4" fmla="*/ 61 w 66"/>
                  <a:gd name="T5" fmla="*/ 12 h 98"/>
                  <a:gd name="T6" fmla="*/ 3 w 66"/>
                  <a:gd name="T7" fmla="*/ 98 h 98"/>
                  <a:gd name="T8" fmla="*/ 0 w 66"/>
                  <a:gd name="T9" fmla="*/ 95 h 98"/>
                  <a:gd name="T10" fmla="*/ 49 w 66"/>
                  <a:gd name="T11" fmla="*/ 10 h 98"/>
                  <a:gd name="T12" fmla="*/ 66 w 66"/>
                  <a:gd name="T13" fmla="*/ 0 h 98"/>
                  <a:gd name="T14" fmla="*/ 64 w 66"/>
                  <a:gd name="T15" fmla="*/ 19 h 98"/>
                  <a:gd name="T16" fmla="*/ 49 w 66"/>
                  <a:gd name="T17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8">
                    <a:moveTo>
                      <a:pt x="0" y="95"/>
                    </a:moveTo>
                    <a:lnTo>
                      <a:pt x="57" y="10"/>
                    </a:lnTo>
                    <a:lnTo>
                      <a:pt x="61" y="12"/>
                    </a:lnTo>
                    <a:lnTo>
                      <a:pt x="3" y="98"/>
                    </a:lnTo>
                    <a:lnTo>
                      <a:pt x="0" y="95"/>
                    </a:lnTo>
                    <a:close/>
                    <a:moveTo>
                      <a:pt x="49" y="10"/>
                    </a:moveTo>
                    <a:lnTo>
                      <a:pt x="66" y="0"/>
                    </a:lnTo>
                    <a:lnTo>
                      <a:pt x="64" y="19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 90"/>
              <p:cNvSpPr>
                <a:spLocks noEditPoints="1"/>
              </p:cNvSpPr>
              <p:nvPr/>
            </p:nvSpPr>
            <p:spPr bwMode="auto">
              <a:xfrm>
                <a:off x="1685" y="2221"/>
                <a:ext cx="84" cy="132"/>
              </a:xfrm>
              <a:custGeom>
                <a:avLst/>
                <a:gdLst>
                  <a:gd name="T0" fmla="*/ 0 w 66"/>
                  <a:gd name="T1" fmla="*/ 94 h 97"/>
                  <a:gd name="T2" fmla="*/ 57 w 66"/>
                  <a:gd name="T3" fmla="*/ 9 h 97"/>
                  <a:gd name="T4" fmla="*/ 60 w 66"/>
                  <a:gd name="T5" fmla="*/ 11 h 97"/>
                  <a:gd name="T6" fmla="*/ 4 w 66"/>
                  <a:gd name="T7" fmla="*/ 97 h 97"/>
                  <a:gd name="T8" fmla="*/ 0 w 66"/>
                  <a:gd name="T9" fmla="*/ 94 h 97"/>
                  <a:gd name="T10" fmla="*/ 49 w 66"/>
                  <a:gd name="T11" fmla="*/ 9 h 97"/>
                  <a:gd name="T12" fmla="*/ 66 w 66"/>
                  <a:gd name="T13" fmla="*/ 0 h 97"/>
                  <a:gd name="T14" fmla="*/ 63 w 66"/>
                  <a:gd name="T15" fmla="*/ 18 h 97"/>
                  <a:gd name="T16" fmla="*/ 49 w 66"/>
                  <a:gd name="T17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97">
                    <a:moveTo>
                      <a:pt x="0" y="94"/>
                    </a:moveTo>
                    <a:lnTo>
                      <a:pt x="57" y="9"/>
                    </a:lnTo>
                    <a:lnTo>
                      <a:pt x="60" y="11"/>
                    </a:lnTo>
                    <a:lnTo>
                      <a:pt x="4" y="97"/>
                    </a:lnTo>
                    <a:lnTo>
                      <a:pt x="0" y="94"/>
                    </a:lnTo>
                    <a:close/>
                    <a:moveTo>
                      <a:pt x="49" y="9"/>
                    </a:moveTo>
                    <a:lnTo>
                      <a:pt x="66" y="0"/>
                    </a:lnTo>
                    <a:lnTo>
                      <a:pt x="63" y="18"/>
                    </a:lnTo>
                    <a:lnTo>
                      <a:pt x="49" y="9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 91"/>
              <p:cNvSpPr>
                <a:spLocks noEditPoints="1"/>
              </p:cNvSpPr>
              <p:nvPr/>
            </p:nvSpPr>
            <p:spPr bwMode="auto">
              <a:xfrm>
                <a:off x="1692" y="2234"/>
                <a:ext cx="97" cy="119"/>
              </a:xfrm>
              <a:custGeom>
                <a:avLst/>
                <a:gdLst>
                  <a:gd name="T0" fmla="*/ 0 w 76"/>
                  <a:gd name="T1" fmla="*/ 85 h 88"/>
                  <a:gd name="T2" fmla="*/ 66 w 76"/>
                  <a:gd name="T3" fmla="*/ 8 h 88"/>
                  <a:gd name="T4" fmla="*/ 69 w 76"/>
                  <a:gd name="T5" fmla="*/ 11 h 88"/>
                  <a:gd name="T6" fmla="*/ 3 w 76"/>
                  <a:gd name="T7" fmla="*/ 88 h 88"/>
                  <a:gd name="T8" fmla="*/ 0 w 76"/>
                  <a:gd name="T9" fmla="*/ 85 h 88"/>
                  <a:gd name="T10" fmla="*/ 59 w 76"/>
                  <a:gd name="T11" fmla="*/ 8 h 88"/>
                  <a:gd name="T12" fmla="*/ 76 w 76"/>
                  <a:gd name="T13" fmla="*/ 0 h 88"/>
                  <a:gd name="T14" fmla="*/ 72 w 76"/>
                  <a:gd name="T15" fmla="*/ 19 h 88"/>
                  <a:gd name="T16" fmla="*/ 59 w 76"/>
                  <a:gd name="T17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88">
                    <a:moveTo>
                      <a:pt x="0" y="85"/>
                    </a:moveTo>
                    <a:lnTo>
                      <a:pt x="66" y="8"/>
                    </a:lnTo>
                    <a:lnTo>
                      <a:pt x="69" y="11"/>
                    </a:lnTo>
                    <a:lnTo>
                      <a:pt x="3" y="88"/>
                    </a:lnTo>
                    <a:lnTo>
                      <a:pt x="0" y="85"/>
                    </a:lnTo>
                    <a:close/>
                    <a:moveTo>
                      <a:pt x="59" y="8"/>
                    </a:moveTo>
                    <a:lnTo>
                      <a:pt x="76" y="0"/>
                    </a:lnTo>
                    <a:lnTo>
                      <a:pt x="72" y="19"/>
                    </a:lnTo>
                    <a:lnTo>
                      <a:pt x="59" y="8"/>
                    </a:lnTo>
                    <a:close/>
                  </a:path>
                </a:pathLst>
              </a:custGeom>
              <a:solidFill>
                <a:srgbClr val="0000FF"/>
              </a:solidFill>
              <a:ln w="1588" cap="flat">
                <a:solidFill>
                  <a:srgbClr val="0000FF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92"/>
              <p:cNvSpPr>
                <a:spLocks noChangeShapeType="1"/>
              </p:cNvSpPr>
              <p:nvPr/>
            </p:nvSpPr>
            <p:spPr bwMode="auto">
              <a:xfrm>
                <a:off x="1736" y="2190"/>
                <a:ext cx="163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 93"/>
              <p:cNvSpPr>
                <a:spLocks/>
              </p:cNvSpPr>
              <p:nvPr/>
            </p:nvSpPr>
            <p:spPr bwMode="auto">
              <a:xfrm>
                <a:off x="1222" y="1872"/>
                <a:ext cx="523" cy="131"/>
              </a:xfrm>
              <a:custGeom>
                <a:avLst/>
                <a:gdLst>
                  <a:gd name="T0" fmla="*/ 6433 w 6433"/>
                  <a:gd name="T1" fmla="*/ 1517 h 1517"/>
                  <a:gd name="T2" fmla="*/ 5897 w 6433"/>
                  <a:gd name="T3" fmla="*/ 758 h 1517"/>
                  <a:gd name="T4" fmla="*/ 3753 w 6433"/>
                  <a:gd name="T5" fmla="*/ 758 h 1517"/>
                  <a:gd name="T6" fmla="*/ 3217 w 6433"/>
                  <a:gd name="T7" fmla="*/ 0 h 1517"/>
                  <a:gd name="T8" fmla="*/ 2681 w 6433"/>
                  <a:gd name="T9" fmla="*/ 758 h 1517"/>
                  <a:gd name="T10" fmla="*/ 536 w 6433"/>
                  <a:gd name="T11" fmla="*/ 758 h 1517"/>
                  <a:gd name="T12" fmla="*/ 0 w 6433"/>
                  <a:gd name="T13" fmla="*/ 1517 h 1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3" h="1517">
                    <a:moveTo>
                      <a:pt x="6433" y="1517"/>
                    </a:moveTo>
                    <a:cubicBezTo>
                      <a:pt x="6433" y="1098"/>
                      <a:pt x="6193" y="758"/>
                      <a:pt x="5897" y="758"/>
                    </a:cubicBezTo>
                    <a:lnTo>
                      <a:pt x="3753" y="758"/>
                    </a:lnTo>
                    <a:cubicBezTo>
                      <a:pt x="3457" y="758"/>
                      <a:pt x="3217" y="419"/>
                      <a:pt x="3217" y="0"/>
                    </a:cubicBezTo>
                    <a:cubicBezTo>
                      <a:pt x="3217" y="419"/>
                      <a:pt x="2977" y="758"/>
                      <a:pt x="2681" y="758"/>
                    </a:cubicBezTo>
                    <a:lnTo>
                      <a:pt x="536" y="758"/>
                    </a:lnTo>
                    <a:cubicBezTo>
                      <a:pt x="240" y="758"/>
                      <a:pt x="0" y="1098"/>
                      <a:pt x="0" y="1517"/>
                    </a:cubicBezTo>
                  </a:path>
                </a:pathLst>
              </a:custGeom>
              <a:noFill/>
              <a:ln w="47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3" name="Text Box 289"/>
            <p:cNvSpPr txBox="1">
              <a:spLocks noChangeArrowheads="1"/>
            </p:cNvSpPr>
            <p:nvPr/>
          </p:nvSpPr>
          <p:spPr bwMode="auto">
            <a:xfrm>
              <a:off x="7678709" y="1751966"/>
              <a:ext cx="1752601" cy="1105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1050" dirty="0" smtClean="0">
                  <a:solidFill>
                    <a:prstClr val="black"/>
                  </a:solidFill>
                  <a:latin typeface="Arial" charset="0"/>
                  <a:ea typeface="HGPｺﾞｼｯｸE" charset="0"/>
                  <a:cs typeface="HGPｺﾞｼｯｸE" charset="0"/>
                </a:rPr>
                <a:t>Metal dynode</a:t>
              </a:r>
              <a:endParaRPr kumimoji="1" lang="ja-JP" altLang="en-US" sz="1050" dirty="0">
                <a:solidFill>
                  <a:prstClr val="black"/>
                </a:solidFill>
                <a:latin typeface="Arial" charset="0"/>
                <a:ea typeface="HGPｺﾞｼｯｸE" charset="0"/>
                <a:cs typeface="HGPｺﾞｼｯｸE" charset="0"/>
              </a:endParaRPr>
            </a:p>
          </p:txBody>
        </p:sp>
        <p:sp>
          <p:nvSpPr>
            <p:cNvPr id="54" name="Line 290"/>
            <p:cNvSpPr>
              <a:spLocks noChangeShapeType="1"/>
            </p:cNvSpPr>
            <p:nvPr/>
          </p:nvSpPr>
          <p:spPr bwMode="auto">
            <a:xfrm flipH="1">
              <a:off x="7720260" y="2061929"/>
              <a:ext cx="76200" cy="53340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Line 292"/>
            <p:cNvSpPr>
              <a:spLocks noChangeShapeType="1"/>
            </p:cNvSpPr>
            <p:nvPr/>
          </p:nvSpPr>
          <p:spPr bwMode="auto">
            <a:xfrm>
              <a:off x="6510585" y="4318561"/>
              <a:ext cx="99060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 type="arrow" w="lg" len="lg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5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 Box 294"/>
            <p:cNvSpPr txBox="1">
              <a:spLocks noChangeArrowheads="1"/>
            </p:cNvSpPr>
            <p:nvPr/>
          </p:nvSpPr>
          <p:spPr bwMode="auto">
            <a:xfrm>
              <a:off x="6534335" y="4567065"/>
              <a:ext cx="1333624" cy="502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</a:pPr>
              <a:r>
                <a:rPr kumimoji="1" lang="en-US" altLang="ja-JP" sz="1000" b="1" dirty="0" smtClean="0">
                  <a:solidFill>
                    <a:prstClr val="black"/>
                  </a:solidFill>
                  <a:latin typeface="Arial" charset="0"/>
                </a:rPr>
                <a:t>~2kV</a:t>
              </a:r>
              <a:endParaRPr kumimoji="1" lang="en-US" altLang="ja-JP" sz="1000" b="1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8" name="Text Box 289"/>
          <p:cNvSpPr txBox="1">
            <a:spLocks noChangeAspect="1" noChangeArrowheads="1"/>
          </p:cNvSpPr>
          <p:nvPr/>
        </p:nvSpPr>
        <p:spPr bwMode="auto">
          <a:xfrm>
            <a:off x="1296399" y="4581127"/>
            <a:ext cx="98905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ja-JP" sz="1050" dirty="0" smtClean="0">
                <a:solidFill>
                  <a:prstClr val="black"/>
                </a:solidFill>
                <a:latin typeface="Arial" charset="0"/>
                <a:ea typeface="HGPｺﾞｼｯｸE" charset="0"/>
                <a:cs typeface="HGPｺﾞｼｯｸE" charset="0"/>
              </a:rPr>
              <a:t>Photon</a:t>
            </a:r>
            <a:endParaRPr kumimoji="1" lang="ja-JP" altLang="en-US" sz="1050" dirty="0">
              <a:solidFill>
                <a:prstClr val="black"/>
              </a:solidFill>
              <a:latin typeface="Arial" charset="0"/>
              <a:ea typeface="HGPｺﾞｼｯｸE" charset="0"/>
              <a:cs typeface="HGPｺﾞｼｯｸE" charset="0"/>
            </a:endParaRPr>
          </a:p>
        </p:txBody>
      </p:sp>
      <p:sp>
        <p:nvSpPr>
          <p:cNvPr id="149" name="Line 290"/>
          <p:cNvSpPr>
            <a:spLocks noChangeAspect="1" noChangeShapeType="1"/>
          </p:cNvSpPr>
          <p:nvPr/>
        </p:nvSpPr>
        <p:spPr bwMode="auto">
          <a:xfrm rot="18900000" flipH="1">
            <a:off x="1713391" y="4394152"/>
            <a:ext cx="53885" cy="354838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5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1" name="テキスト ボックス 150"/>
          <p:cNvSpPr txBox="1">
            <a:spLocks noChangeAspect="1"/>
          </p:cNvSpPr>
          <p:nvPr/>
        </p:nvSpPr>
        <p:spPr>
          <a:xfrm>
            <a:off x="683568" y="3697287"/>
            <a:ext cx="3837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To measure the light energy, we use </a:t>
            </a:r>
            <a:r>
              <a:rPr kumimoji="1" lang="en-US" altLang="ja-JP" sz="2000" dirty="0" err="1" smtClean="0"/>
              <a:t>PMTs.</a:t>
            </a:r>
            <a:endParaRPr kumimoji="1" lang="ja-JP" altLang="en-US" sz="2000" dirty="0"/>
          </a:p>
        </p:txBody>
      </p:sp>
      <p:sp>
        <p:nvSpPr>
          <p:cNvPr id="156" name="タイトル 1"/>
          <p:cNvSpPr txBox="1">
            <a:spLocks/>
          </p:cNvSpPr>
          <p:nvPr/>
        </p:nvSpPr>
        <p:spPr>
          <a:xfrm>
            <a:off x="611560" y="188640"/>
            <a:ext cx="8035569" cy="67297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6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altLang="ja-JP" dirty="0" smtClean="0"/>
              <a:t>Neutrino detectors</a:t>
            </a:r>
            <a:endParaRPr lang="en-US" altLang="en-US" dirty="0"/>
          </a:p>
        </p:txBody>
      </p:sp>
      <p:pic>
        <p:nvPicPr>
          <p:cNvPr id="1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91" y="1556428"/>
            <a:ext cx="989629" cy="142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テキスト ボックス 157"/>
          <p:cNvSpPr txBox="1"/>
          <p:nvPr/>
        </p:nvSpPr>
        <p:spPr>
          <a:xfrm>
            <a:off x="6547254" y="5725705"/>
            <a:ext cx="2561250" cy="101566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HPD accomplish superior performance in low cost !!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9" name="右矢印 158"/>
          <p:cNvSpPr/>
          <p:nvPr/>
        </p:nvSpPr>
        <p:spPr>
          <a:xfrm>
            <a:off x="2411760" y="1772816"/>
            <a:ext cx="2999384" cy="989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Improving  performance</a:t>
            </a:r>
          </a:p>
          <a:p>
            <a:pPr algn="ctr"/>
            <a:r>
              <a:rPr kumimoji="1" lang="en-US" altLang="ja-JP" sz="2000" dirty="0" smtClean="0"/>
              <a:t>(Volume of tank) ×25</a:t>
            </a:r>
            <a:endParaRPr kumimoji="1" lang="ja-JP" altLang="en-US" sz="2000" dirty="0"/>
          </a:p>
        </p:txBody>
      </p:sp>
      <p:sp>
        <p:nvSpPr>
          <p:cNvPr id="160" name="正方形/長方形 159"/>
          <p:cNvSpPr/>
          <p:nvPr/>
        </p:nvSpPr>
        <p:spPr>
          <a:xfrm>
            <a:off x="756782" y="3284984"/>
            <a:ext cx="4145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>
                <a:solidFill>
                  <a:prstClr val="white"/>
                </a:solidFill>
              </a:rPr>
              <a:t>PMT (</a:t>
            </a:r>
            <a:r>
              <a:rPr lang="en-US" altLang="ja-JP" dirty="0" err="1">
                <a:solidFill>
                  <a:prstClr val="white"/>
                </a:solidFill>
              </a:rPr>
              <a:t>PhotoMultiplier</a:t>
            </a:r>
            <a:r>
              <a:rPr lang="en-US" altLang="ja-JP" dirty="0">
                <a:solidFill>
                  <a:prstClr val="white"/>
                </a:solidFill>
              </a:rPr>
              <a:t>-tube)</a:t>
            </a:r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4781567" y="3284984"/>
            <a:ext cx="413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dirty="0">
                <a:solidFill>
                  <a:prstClr val="white"/>
                </a:solidFill>
              </a:rPr>
              <a:t>HPD (Hybrid-Photo‐Detector)</a:t>
            </a:r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62" name="線吹き出し 1 (枠付き) 161"/>
          <p:cNvSpPr/>
          <p:nvPr/>
        </p:nvSpPr>
        <p:spPr>
          <a:xfrm>
            <a:off x="369775" y="5128788"/>
            <a:ext cx="1326888" cy="745684"/>
          </a:xfrm>
          <a:prstGeom prst="borderCallout1">
            <a:avLst>
              <a:gd name="adj1" fmla="val -888"/>
              <a:gd name="adj2" fmla="val 55621"/>
              <a:gd name="adj3" fmla="val -42820"/>
              <a:gd name="adj4" fmla="val 10881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photoelectric effect</a:t>
            </a:r>
            <a:endParaRPr kumimoji="1" lang="ja-JP" altLang="en-US" sz="1600" dirty="0"/>
          </a:p>
        </p:txBody>
      </p:sp>
      <p:sp>
        <p:nvSpPr>
          <p:cNvPr id="48" name="爆発 2 47"/>
          <p:cNvSpPr/>
          <p:nvPr/>
        </p:nvSpPr>
        <p:spPr>
          <a:xfrm>
            <a:off x="3506985" y="3785256"/>
            <a:ext cx="4027105" cy="1428427"/>
          </a:xfrm>
          <a:prstGeom prst="irregularSeal2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2000">
                <a:schemeClr val="accent1">
                  <a:tint val="44500"/>
                  <a:satMod val="160000"/>
                  <a:lumMod val="18000"/>
                  <a:alpha val="8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Let’s use HPD !!!!</a:t>
            </a:r>
            <a:endParaRPr kumimoji="1" lang="ja-JP" alt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1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7" y="836985"/>
            <a:ext cx="5029578" cy="57594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 </a:t>
            </a:r>
            <a:r>
              <a:rPr lang="en-US" altLang="ja-JP" sz="3600" dirty="0" smtClean="0"/>
              <a:t>These</a:t>
            </a:r>
            <a:r>
              <a:rPr kumimoji="1" lang="en-US" altLang="ja-JP" sz="3600" dirty="0" smtClean="0"/>
              <a:t> </a:t>
            </a:r>
            <a:r>
              <a:rPr lang="en-US" altLang="ja-JP" sz="3600" dirty="0" smtClean="0"/>
              <a:t>PMT are used in super-K</a:t>
            </a:r>
          </a:p>
          <a:p>
            <a:pPr marL="0" indent="0">
              <a:buNone/>
            </a:pPr>
            <a:r>
              <a:rPr kumimoji="1" lang="en-US" altLang="ja-JP" sz="3600" dirty="0" smtClean="0"/>
              <a:t>to measure the </a:t>
            </a:r>
            <a:r>
              <a:rPr lang="en-US" altLang="ja-JP" sz="3600" dirty="0" smtClean="0"/>
              <a:t>cosmic rays</a:t>
            </a:r>
            <a:r>
              <a:rPr kumimoji="1" lang="en-US" altLang="ja-JP" sz="3600" dirty="0" smtClean="0"/>
              <a:t>.</a:t>
            </a:r>
          </a:p>
          <a:p>
            <a:pPr marL="0" indent="0">
              <a:buNone/>
            </a:pPr>
            <a:r>
              <a:rPr kumimoji="1" lang="en-US" altLang="ja-JP" sz="3600" dirty="0" smtClean="0"/>
              <a:t> HPDs may be used in </a:t>
            </a:r>
          </a:p>
          <a:p>
            <a:pPr marL="0" indent="0">
              <a:buNone/>
            </a:pPr>
            <a:r>
              <a:rPr lang="en-US" altLang="ja-JP" sz="3600" dirty="0" smtClean="0"/>
              <a:t>Hyper-K .</a:t>
            </a:r>
          </a:p>
          <a:p>
            <a:pPr marL="0" indent="0">
              <a:buNone/>
            </a:pPr>
            <a:r>
              <a:rPr lang="en-US" altLang="ja-JP" sz="3600" dirty="0" smtClean="0"/>
              <a:t> We tested an HPD and a PMT </a:t>
            </a:r>
          </a:p>
          <a:p>
            <a:pPr marL="0" indent="0">
              <a:buNone/>
            </a:pPr>
            <a:r>
              <a:rPr lang="en-US" altLang="ja-JP" sz="3600" dirty="0" smtClean="0"/>
              <a:t>to measure the </a:t>
            </a:r>
            <a:r>
              <a:rPr lang="en-US" altLang="ja-JP" sz="3600" dirty="0"/>
              <a:t>angular </a:t>
            </a:r>
            <a:endParaRPr lang="en-US" altLang="ja-JP" sz="3600" dirty="0" smtClean="0"/>
          </a:p>
          <a:p>
            <a:pPr marL="0" indent="0">
              <a:buNone/>
            </a:pPr>
            <a:r>
              <a:rPr lang="en-US" altLang="ja-JP" sz="3600" dirty="0" smtClean="0"/>
              <a:t>Distribution of cosmic ray </a:t>
            </a:r>
            <a:r>
              <a:rPr lang="en-US" altLang="ja-JP" sz="3600" dirty="0" err="1" smtClean="0"/>
              <a:t>muons</a:t>
            </a:r>
            <a:r>
              <a:rPr lang="en-US" altLang="ja-JP" sz="3600" dirty="0" smtClean="0"/>
              <a:t> .</a:t>
            </a:r>
          </a:p>
          <a:p>
            <a:pPr marL="0" indent="0">
              <a:buNone/>
            </a:pPr>
            <a:r>
              <a:rPr kumimoji="1" lang="en-US" altLang="ja-JP" sz="3600" dirty="0" smtClean="0"/>
              <a:t>  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75" y="4170602"/>
            <a:ext cx="2873504" cy="215512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81795"/>
            <a:ext cx="2880319" cy="21602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949127" y="6334780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HPD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12257" y="3647382"/>
            <a:ext cx="853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PMT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91679" y="476672"/>
            <a:ext cx="626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Testing PMTs  and HPDs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766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9"/>
              <p:cNvSpPr txBox="1">
                <a:spLocks/>
              </p:cNvSpPr>
              <p:nvPr/>
            </p:nvSpPr>
            <p:spPr>
              <a:xfrm>
                <a:off x="539552" y="257200"/>
                <a:ext cx="7878672" cy="6412160"/>
              </a:xfrm>
              <a:prstGeom prst="rect">
                <a:avLst/>
              </a:prstGeom>
            </p:spPr>
            <p:txBody>
              <a:bodyPr/>
              <a:lstStyle>
                <a:lvl1pPr marL="304747" indent="-304747" algn="l" defTabSz="1218987" rtl="0" eaLnBrk="1" latinLnBrk="0" hangingPunct="1">
                  <a:lnSpc>
                    <a:spcPct val="90000"/>
                  </a:lnSpc>
                  <a:spcBef>
                    <a:spcPts val="16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kumimoji="1" lang="ja-JP" sz="2800" kern="1200">
                    <a:solidFill>
                      <a:schemeClr val="tx1"/>
                    </a:solidFill>
                    <a:latin typeface="Meiryo UI" pitchFamily="34" charset="-128"/>
                    <a:ea typeface="Meiryo UI" pitchFamily="34" charset="-128"/>
                    <a:cs typeface="Meiryo UI" pitchFamily="34" charset="-128"/>
                  </a:defRPr>
                </a:lvl1pPr>
                <a:lvl2pPr marL="609493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400" kern="1200">
                    <a:solidFill>
                      <a:schemeClr val="tx1"/>
                    </a:solidFill>
                    <a:latin typeface="Meiryo UI" pitchFamily="34" charset="-128"/>
                    <a:ea typeface="Meiryo UI" pitchFamily="34" charset="-128"/>
                    <a:cs typeface="Meiryo UI" pitchFamily="34" charset="-128"/>
                  </a:defRPr>
                </a:lvl2pPr>
                <a:lvl3pPr marL="914240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000" kern="1200">
                    <a:solidFill>
                      <a:schemeClr val="tx1"/>
                    </a:solidFill>
                    <a:latin typeface="Meiryo UI" pitchFamily="34" charset="-128"/>
                    <a:ea typeface="Meiryo UI" pitchFamily="34" charset="-128"/>
                    <a:cs typeface="Meiryo UI" pitchFamily="34" charset="-128"/>
                  </a:defRPr>
                </a:lvl3pPr>
                <a:lvl4pPr marL="1218987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000" kern="1200">
                    <a:solidFill>
                      <a:schemeClr val="tx1"/>
                    </a:solidFill>
                    <a:latin typeface="Meiryo UI" pitchFamily="34" charset="-128"/>
                    <a:ea typeface="Meiryo UI" pitchFamily="34" charset="-128"/>
                    <a:cs typeface="Meiryo UI" pitchFamily="34" charset="-128"/>
                  </a:defRPr>
                </a:lvl4pPr>
                <a:lvl5pPr marL="1523733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000" kern="1200">
                    <a:solidFill>
                      <a:schemeClr val="tx1"/>
                    </a:solidFill>
                    <a:latin typeface="Meiryo UI" pitchFamily="34" charset="-128"/>
                    <a:ea typeface="Meiryo UI" pitchFamily="34" charset="-128"/>
                    <a:cs typeface="Meiryo UI" pitchFamily="34" charset="-128"/>
                  </a:defRPr>
                </a:lvl5pPr>
                <a:lvl6pPr marL="1828480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33227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37973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2720" indent="-231607" algn="l" defTabSz="1218987" rtl="0" eaLnBrk="1" latinLnBrk="0" hangingPunct="1">
                  <a:lnSpc>
                    <a:spcPct val="90000"/>
                  </a:lnSpc>
                  <a:spcBef>
                    <a:spcPts val="800"/>
                  </a:spcBef>
                  <a:buClr>
                    <a:schemeClr val="accent1"/>
                  </a:buClr>
                  <a:buSzPct val="80000"/>
                  <a:buFont typeface="Arial" pitchFamily="34" charset="0"/>
                  <a:buChar char="•"/>
                  <a:defRPr kumimoji="1" lang="ja-JP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3600" dirty="0" smtClean="0"/>
                  <a:t> The </a:t>
                </a:r>
                <a:r>
                  <a:rPr lang="en-US" altLang="ja-JP" sz="3600" dirty="0"/>
                  <a:t>Angular Distribution of </a:t>
                </a:r>
                <a:r>
                  <a:rPr lang="en-US" altLang="ja-JP" sz="3600" dirty="0" smtClean="0"/>
                  <a:t>Cosmic ray </a:t>
                </a:r>
                <a:r>
                  <a:rPr lang="en-US" altLang="ja-JP" sz="3600" dirty="0" err="1" smtClean="0"/>
                  <a:t>Muons</a:t>
                </a:r>
                <a:r>
                  <a:rPr lang="en-US" altLang="ja-JP" sz="3600" dirty="0" smtClean="0"/>
                  <a:t> </a:t>
                </a:r>
                <a:endParaRPr lang="en-US" altLang="ja-JP" sz="3600" dirty="0"/>
              </a:p>
              <a:p>
                <a:pPr marL="0" indent="0">
                  <a:buNone/>
                </a:pPr>
                <a:r>
                  <a:rPr lang="en-US" altLang="ja-JP" dirty="0" smtClean="0"/>
                  <a:t> The flux is given by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 J(</a:t>
                </a:r>
                <a:r>
                  <a:rPr lang="en-US" altLang="ja-JP" dirty="0" err="1" smtClean="0"/>
                  <a:t>x,θ</a:t>
                </a:r>
                <a:r>
                  <a:rPr lang="en-US" altLang="ja-JP" dirty="0" smtClean="0"/>
                  <a:t>) = </a:t>
                </a:r>
                <a:r>
                  <a:rPr lang="en-US" altLang="ja-JP" dirty="0"/>
                  <a:t>J(x,0)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ja-JP" i="1">
                            <a:latin typeface="Cambria Math"/>
                          </a:rPr>
                          <m:t>𝑐𝑜𝑠</m:t>
                        </m:r>
                        <m:r>
                          <a:rPr lang="en-US" altLang="ja-JP" i="1">
                            <a:latin typeface="Cambria Math"/>
                          </a:rPr>
                          <m:t>𝜃</m:t>
                        </m:r>
                        <m:r>
                          <a:rPr lang="en-US" altLang="ja-JP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ja-JP" dirty="0"/>
                  <a:t>  </a:t>
                </a:r>
                <a:r>
                  <a:rPr lang="en-US" altLang="ja-JP" dirty="0" smtClean="0"/>
                  <a:t>(</a:t>
                </a:r>
                <a:r>
                  <a:rPr lang="en-US" altLang="ja-JP" dirty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ja-JP" i="1">
                            <a:latin typeface="Cambria Math"/>
                          </a:rPr>
                          <m:t>𝜆</m:t>
                        </m:r>
                      </m:den>
                    </m:f>
                    <m:r>
                      <a:rPr lang="en-US" altLang="ja-JP" i="1">
                        <a:latin typeface="Cambria Math"/>
                      </a:rPr>
                      <m:t>)</m:t>
                    </m:r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ja-JP" altLang="en-US" dirty="0"/>
                  <a:t>　</a:t>
                </a:r>
                <a:r>
                  <a:rPr lang="en-US" altLang="ja-JP" dirty="0" smtClean="0"/>
                  <a:t>Where λ is  mean free path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The purpose of this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experiment was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finding the value of n.</a:t>
                </a:r>
              </a:p>
            </p:txBody>
          </p:sp>
        </mc:Choice>
        <mc:Fallback xmlns="">
          <p:sp>
            <p:nvSpPr>
              <p:cNvPr id="7" name="コンテンツ プレースホルダー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7200"/>
                <a:ext cx="7878672" cy="6412160"/>
              </a:xfrm>
              <a:prstGeom prst="rect">
                <a:avLst/>
              </a:prstGeom>
              <a:blipFill rotWithShape="0">
                <a:blip r:embed="rId2"/>
                <a:stretch>
                  <a:fillRect l="-1625" t="-22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76" y="3284984"/>
            <a:ext cx="4435077" cy="32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/>
          <p:cNvSpPr>
            <a:spLocks noGrp="1"/>
          </p:cNvSpPr>
          <p:nvPr>
            <p:ph sz="half" idx="2"/>
          </p:nvPr>
        </p:nvSpPr>
        <p:spPr>
          <a:xfrm>
            <a:off x="449148" y="300500"/>
            <a:ext cx="8208911" cy="5191472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3600" dirty="0" smtClean="0"/>
              <a:t> </a:t>
            </a:r>
            <a:r>
              <a:rPr kumimoji="1" lang="en-US" altLang="ja-JP" sz="3600" dirty="0" smtClean="0"/>
              <a:t>Set up</a:t>
            </a:r>
          </a:p>
          <a:p>
            <a:pPr marL="0" indent="0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We used two sets of two</a:t>
            </a:r>
          </a:p>
          <a:p>
            <a:pPr marL="0" indent="0">
              <a:buNone/>
            </a:pPr>
            <a:r>
              <a:rPr lang="en-US" altLang="ja-JP" dirty="0" smtClean="0"/>
              <a:t> detectors to measure </a:t>
            </a:r>
          </a:p>
          <a:p>
            <a:pPr marL="0" indent="0">
              <a:buNone/>
            </a:pPr>
            <a:r>
              <a:rPr lang="en-US" altLang="ja-JP" dirty="0" smtClean="0"/>
              <a:t>the angular distribution. </a:t>
            </a:r>
          </a:p>
          <a:p>
            <a:pPr marL="0" indent="0">
              <a:buNone/>
            </a:pPr>
            <a:r>
              <a:rPr lang="en-US" altLang="ja-JP" dirty="0" smtClean="0"/>
              <a:t>  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9" y="3313085"/>
            <a:ext cx="2795831" cy="279510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38" y="3366643"/>
            <a:ext cx="2818772" cy="2818038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>
            <a:off x="1907704" y="3366643"/>
            <a:ext cx="820659" cy="134399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1389069" y="5138358"/>
            <a:ext cx="2030803" cy="65919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1043608" y="4754986"/>
            <a:ext cx="864096" cy="76674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0" y="2789865"/>
            <a:ext cx="511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Scintillator(20cm×20cm)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6708" y="5661461"/>
            <a:ext cx="972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PMT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7524328" y="3366643"/>
            <a:ext cx="0" cy="8523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5262868" y="4509983"/>
            <a:ext cx="1181340" cy="115147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177206" y="2877378"/>
            <a:ext cx="129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HPD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36873" y="5687670"/>
            <a:ext cx="1051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PMT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00520" y="2660239"/>
            <a:ext cx="2776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Scintillator(50cm×50cm)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076056" y="3711879"/>
            <a:ext cx="712807" cy="1014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617238" y="6210890"/>
            <a:ext cx="2339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First detector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37643" y="6231810"/>
            <a:ext cx="259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Second detector</a:t>
            </a:r>
            <a:endParaRPr kumimoji="1" lang="ja-JP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875" y="135246"/>
            <a:ext cx="2530394" cy="252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直線矢印コネクタ 21"/>
          <p:cNvCxnSpPr/>
          <p:nvPr/>
        </p:nvCxnSpPr>
        <p:spPr>
          <a:xfrm flipV="1">
            <a:off x="5788863" y="1052736"/>
            <a:ext cx="1469373" cy="3450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444208" y="69269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μ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5957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 flipH="1">
            <a:off x="6875141" y="3041377"/>
            <a:ext cx="39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78632" y="480254"/>
            <a:ext cx="70396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We made a coincident </a:t>
            </a:r>
          </a:p>
          <a:p>
            <a:r>
              <a:rPr kumimoji="1" lang="en-US" altLang="ja-JP" sz="2800" dirty="0" smtClean="0"/>
              <a:t>circuit to count </a:t>
            </a:r>
            <a:r>
              <a:rPr kumimoji="1" lang="en-US" altLang="ja-JP" sz="2800" dirty="0" err="1" smtClean="0"/>
              <a:t>muons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 which activated all </a:t>
            </a:r>
          </a:p>
          <a:p>
            <a:r>
              <a:rPr kumimoji="1" lang="en-US" altLang="ja-JP" sz="2800" dirty="0" smtClean="0"/>
              <a:t>detectors.  </a:t>
            </a:r>
            <a:endParaRPr kumimoji="1"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13" y="431479"/>
            <a:ext cx="4386290" cy="23764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34" y="3302987"/>
            <a:ext cx="3118110" cy="311811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94" y="3281826"/>
            <a:ext cx="3197990" cy="319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44615" y="476672"/>
            <a:ext cx="7734145" cy="562352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ja-JP" sz="3600" dirty="0" smtClean="0"/>
              <a:t> Results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1403648" y="1412776"/>
          <a:ext cx="6096000" cy="26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angle[degree]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measuring time[second]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count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baseline="0" dirty="0" smtClean="0"/>
                        <a:t>flux[Hz/counter]</a:t>
                      </a:r>
                      <a:endParaRPr kumimoji="1" lang="ja-JP" altLang="en-US" dirty="0"/>
                    </a:p>
                  </a:txBody>
                  <a:tcPr marL="68598" marR="685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15502.80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1276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0.0823</a:t>
                      </a:r>
                      <a:endParaRPr kumimoji="1" lang="ja-JP" altLang="en-US" dirty="0"/>
                    </a:p>
                  </a:txBody>
                  <a:tcPr marL="68598" marR="685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23489.36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1015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0.0397</a:t>
                      </a:r>
                      <a:endParaRPr kumimoji="1" lang="ja-JP" altLang="en-US" dirty="0"/>
                    </a:p>
                  </a:txBody>
                  <a:tcPr marL="68598" marR="685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42961.68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1345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0.0241</a:t>
                      </a:r>
                      <a:endParaRPr kumimoji="1" lang="ja-JP" altLang="en-US" dirty="0"/>
                    </a:p>
                  </a:txBody>
                  <a:tcPr marL="68598" marR="6859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70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50647.65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817</a:t>
                      </a:r>
                      <a:endParaRPr kumimoji="1" lang="ja-JP" altLang="en-US" dirty="0"/>
                    </a:p>
                  </a:txBody>
                  <a:tcPr marL="68598" marR="68598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0.00901</a:t>
                      </a:r>
                      <a:endParaRPr kumimoji="1" lang="ja-JP" altLang="en-US" dirty="0"/>
                    </a:p>
                  </a:txBody>
                  <a:tcPr marL="68598" marR="68598"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475656" y="4941168"/>
            <a:ext cx="508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We corrected flux by a solid angle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552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コンテンツ プレースホルダー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707088" cy="481966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752947" y="5436322"/>
                <a:ext cx="7027053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/>
                  <a:t>We fitted a×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/>
                          </a:rPr>
                          <m:t>𝑐𝑜𝑠</m:t>
                        </m:r>
                        <m:r>
                          <a:rPr kumimoji="1" lang="en-US" altLang="ja-JP" sz="2800" b="0" i="1" smtClean="0">
                            <a:latin typeface="Cambria Math"/>
                          </a:rPr>
                          <m:t>𝜃</m:t>
                        </m:r>
                        <m:r>
                          <a:rPr kumimoji="1" lang="en-US" altLang="ja-JP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 and determined </a:t>
                </a:r>
              </a:p>
              <a:p>
                <a:pPr algn="ctr"/>
                <a:r>
                  <a:rPr kumimoji="1" lang="en-US" altLang="ja-JP" sz="2800" dirty="0" smtClean="0"/>
                  <a:t>n = 2.47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kumimoji="1" lang="en-US" altLang="ja-JP" sz="2800" dirty="0" smtClean="0"/>
                  <a:t>0.53 .</a:t>
                </a:r>
                <a:endParaRPr kumimoji="1" lang="en-US" altLang="ja-JP" sz="28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47" y="5436322"/>
                <a:ext cx="7027053" cy="990977"/>
              </a:xfrm>
              <a:prstGeom prst="rect">
                <a:avLst/>
              </a:prstGeom>
              <a:blipFill rotWithShape="0">
                <a:blip r:embed="rId3"/>
                <a:stretch>
                  <a:fillRect t="-9259" b="-135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/>
          <p:nvPr/>
        </p:nvCxnSpPr>
        <p:spPr>
          <a:xfrm flipH="1">
            <a:off x="4877550" y="1736812"/>
            <a:ext cx="576064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3203848" y="2096852"/>
            <a:ext cx="792088" cy="6010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463237" y="1475202"/>
            <a:ext cx="113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fitting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493174" y="2959921"/>
                <a:ext cx="338437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i="1">
                          <a:solidFill>
                            <a:schemeClr val="bg1"/>
                          </a:solidFill>
                          <a:latin typeface="Cambria Math"/>
                        </a:rPr>
                        <m:t>𝜃</m:t>
                      </m:r>
                      <m:r>
                        <a:rPr kumimoji="1" lang="en-US" altLang="ja-JP" sz="28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kumimoji="1" lang="en-US" altLang="ja-JP" sz="280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sz="2800" i="1">
                          <a:solidFill>
                            <a:schemeClr val="bg1"/>
                          </a:solidFill>
                          <a:latin typeface="Cambria Math"/>
                        </a:rPr>
                        <m:t>𝑙𝑖𝑡𝑒𝑟𝑎𝑡𝑢𝑟𝑒</m:t>
                      </m:r>
                      <m:r>
                        <a:rPr kumimoji="1" lang="en-US" altLang="ja-JP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𝑑𝑎𝑡𝑎</m:t>
                      </m:r>
                      <m:r>
                        <a:rPr kumimoji="1" lang="en-US" altLang="ja-JP" sz="2800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174" y="2959921"/>
                <a:ext cx="3384376" cy="9541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1493174" y="1196752"/>
            <a:ext cx="270514" cy="7986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26863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dirty="0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1" dirty="0"/>
              <a:t>Theory of Neutrino Physics</a:t>
            </a:r>
            <a:endParaRPr lang="ja-JP" altLang="en-US" sz="2401" dirty="0"/>
          </a:p>
          <a:p>
            <a:r>
              <a:rPr lang="en-US" altLang="ja-JP" sz="2401" dirty="0"/>
              <a:t>Super </a:t>
            </a:r>
            <a:r>
              <a:rPr lang="en-US" altLang="ja-JP" sz="2401" dirty="0" err="1"/>
              <a:t>Kamiokande</a:t>
            </a:r>
            <a:r>
              <a:rPr lang="en-US" altLang="ja-JP" sz="2401" dirty="0"/>
              <a:t> (Super K)</a:t>
            </a:r>
          </a:p>
          <a:p>
            <a:r>
              <a:rPr lang="en-US" altLang="ja-JP" sz="2401" dirty="0"/>
              <a:t>Measuring Cosmic Rays</a:t>
            </a:r>
          </a:p>
          <a:p>
            <a:r>
              <a:rPr lang="en-US" altLang="ja-JP" sz="2401" dirty="0"/>
              <a:t>T2K Experiment</a:t>
            </a:r>
          </a:p>
          <a:p>
            <a:r>
              <a:rPr lang="en-US" altLang="ja-JP" sz="2401" dirty="0"/>
              <a:t>Analyzing T2K data</a:t>
            </a:r>
          </a:p>
          <a:p>
            <a:pPr marL="0" indent="0">
              <a:buNone/>
            </a:pPr>
            <a:endParaRPr lang="ja-JP" altLang="en-US" sz="2401" dirty="0"/>
          </a:p>
        </p:txBody>
      </p:sp>
      <p:sp>
        <p:nvSpPr>
          <p:cNvPr id="2" name="山形 1"/>
          <p:cNvSpPr/>
          <p:nvPr/>
        </p:nvSpPr>
        <p:spPr>
          <a:xfrm rot="5400000">
            <a:off x="4734060" y="2132519"/>
            <a:ext cx="4537686" cy="2484923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46785" y="1322217"/>
            <a:ext cx="1431802" cy="50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1" dirty="0" err="1">
                <a:solidFill>
                  <a:srgbClr val="FF6600"/>
                </a:solidFill>
                <a:latin typeface="Bell MT"/>
                <a:cs typeface="Bell MT"/>
              </a:rPr>
              <a:t>ν</a:t>
            </a:r>
            <a:r>
              <a:rPr kumimoji="1" lang="en-US" altLang="ja-JP" sz="2101" dirty="0">
                <a:solidFill>
                  <a:srgbClr val="FF6600"/>
                </a:solidFill>
                <a:latin typeface="Bell MT"/>
                <a:cs typeface="Bell MT"/>
              </a:rPr>
              <a:t>- </a:t>
            </a:r>
            <a:r>
              <a:rPr kumimoji="1" lang="en-US" altLang="ja-JP" sz="2701" dirty="0">
                <a:solidFill>
                  <a:srgbClr val="FF6600"/>
                </a:solidFill>
                <a:latin typeface="Bell MT"/>
                <a:cs typeface="Bell MT"/>
              </a:rPr>
              <a:t>Source</a:t>
            </a:r>
            <a:endParaRPr kumimoji="1" lang="ja-JP" altLang="en-US" sz="2101" dirty="0">
              <a:solidFill>
                <a:srgbClr val="FF6600"/>
              </a:solidFill>
              <a:latin typeface="Bell MT"/>
              <a:cs typeface="Bell MT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26103" y="3050860"/>
            <a:ext cx="2001830" cy="50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1" dirty="0" err="1">
                <a:solidFill>
                  <a:srgbClr val="FF6600"/>
                </a:solidFill>
                <a:latin typeface="Bell MT"/>
                <a:cs typeface="Bell MT"/>
              </a:rPr>
              <a:t>ν</a:t>
            </a:r>
            <a:r>
              <a:rPr kumimoji="1" lang="en-US" altLang="ja-JP" sz="2101" dirty="0">
                <a:solidFill>
                  <a:srgbClr val="FF6600"/>
                </a:solidFill>
                <a:latin typeface="Bell MT"/>
                <a:cs typeface="Bell MT"/>
              </a:rPr>
              <a:t>- </a:t>
            </a:r>
            <a:r>
              <a:rPr kumimoji="1" lang="en-US" altLang="ja-JP" sz="2701" dirty="0">
                <a:solidFill>
                  <a:srgbClr val="FF6600"/>
                </a:solidFill>
                <a:latin typeface="Bell MT"/>
                <a:cs typeface="Bell MT"/>
              </a:rPr>
              <a:t>Oscillation</a:t>
            </a:r>
            <a:endParaRPr kumimoji="1" lang="ja-JP" altLang="en-US" sz="2101" dirty="0">
              <a:solidFill>
                <a:srgbClr val="FF6600"/>
              </a:solidFill>
              <a:latin typeface="Bell MT"/>
              <a:cs typeface="Bell M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33499" y="4887542"/>
            <a:ext cx="1721946" cy="507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1" dirty="0" err="1">
                <a:solidFill>
                  <a:srgbClr val="FF6600"/>
                </a:solidFill>
                <a:latin typeface="Bell MT"/>
                <a:cs typeface="Bell MT"/>
              </a:rPr>
              <a:t>ν</a:t>
            </a:r>
            <a:r>
              <a:rPr kumimoji="1" lang="en-US" altLang="ja-JP" sz="2101" dirty="0">
                <a:solidFill>
                  <a:srgbClr val="FF6600"/>
                </a:solidFill>
                <a:latin typeface="Bell MT"/>
                <a:cs typeface="Bell MT"/>
              </a:rPr>
              <a:t>- </a:t>
            </a:r>
            <a:r>
              <a:rPr kumimoji="1" lang="en-US" altLang="ja-JP" sz="2701" dirty="0">
                <a:solidFill>
                  <a:srgbClr val="FF6600"/>
                </a:solidFill>
                <a:latin typeface="Bell MT"/>
                <a:cs typeface="Bell MT"/>
              </a:rPr>
              <a:t>Detector</a:t>
            </a:r>
            <a:endParaRPr kumimoji="1" lang="ja-JP" altLang="en-US" sz="2101" dirty="0">
              <a:solidFill>
                <a:srgbClr val="FF6600"/>
              </a:solidFill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81680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T2K Experiment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59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T2K?</a:t>
            </a:r>
            <a:endParaRPr kumimoji="1" lang="ja-JP" altLang="en-US" dirty="0"/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42143"/>
            <a:ext cx="4707408" cy="438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881687" y="1772816"/>
            <a:ext cx="340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Tokai(J-PARC) to </a:t>
            </a:r>
            <a:r>
              <a:rPr kumimoji="1" lang="en-US" altLang="ja-JP" sz="2800" dirty="0" err="1" smtClean="0"/>
              <a:t>Kamioka</a:t>
            </a:r>
            <a:r>
              <a:rPr kumimoji="1" lang="en-US" altLang="ja-JP" sz="2800" dirty="0" smtClean="0"/>
              <a:t>(SK)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971527" y="2721503"/>
                <a:ext cx="3222600" cy="278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P</a:t>
                </a:r>
                <a:r>
                  <a:rPr lang="en-US" altLang="ja-JP" sz="2800" dirty="0" smtClean="0"/>
                  <a:t>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kumimoji="1" lang="en-US" altLang="ja-JP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/>
                      </a:rPr>
                      <m:t>beam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endParaRPr kumimoji="1"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SK can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　</a:t>
                </a:r>
                <a:endParaRPr kumimoji="1"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 smtClean="0"/>
                  <a:t>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appearing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　</a:t>
                </a:r>
                <a:r>
                  <a:rPr kumimoji="1" lang="en-US" altLang="ja-JP" sz="2800" dirty="0" smtClean="0"/>
                  <a:t>disappearing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27" y="2721503"/>
                <a:ext cx="3222600" cy="2781724"/>
              </a:xfrm>
              <a:prstGeom prst="rect">
                <a:avLst/>
              </a:prstGeom>
              <a:blipFill rotWithShape="0">
                <a:blip r:embed="rId3"/>
                <a:stretch>
                  <a:fillRect l="-3403" t="-1969" r="-6049" b="-52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5381826" y="596055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http://t2k-experiment.org/ja/</a:t>
            </a:r>
            <a:endParaRPr kumimoji="1" lang="ja-JP" altLang="en-US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344"/>
            <a:ext cx="2366466" cy="235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7380312" y="2783070"/>
                <a:ext cx="618759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783070"/>
                <a:ext cx="618759" cy="5579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220072" y="3776844"/>
                <a:ext cx="691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?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776844"/>
                <a:ext cx="691408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765" r="-16667" b="-34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5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ローチャート : 磁気ディスク 20"/>
          <p:cNvSpPr/>
          <p:nvPr/>
        </p:nvSpPr>
        <p:spPr>
          <a:xfrm>
            <a:off x="7872184" y="2923885"/>
            <a:ext cx="792088" cy="1152128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73" y="1412776"/>
            <a:ext cx="6199720" cy="9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Devices to discovery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>
          <a:xfrm>
            <a:off x="906451" y="2066692"/>
            <a:ext cx="3810000" cy="4039344"/>
          </a:xfrm>
        </p:spPr>
        <p:txBody>
          <a:bodyPr/>
          <a:lstStyle/>
          <a:p>
            <a:r>
              <a:rPr lang="en-US" altLang="ja-JP" dirty="0" smtClean="0"/>
              <a:t>D</a:t>
            </a:r>
            <a:r>
              <a:rPr lang="en-US" altLang="ja-JP" dirty="0"/>
              <a:t>i</a:t>
            </a:r>
            <a:r>
              <a:rPr lang="en-US" altLang="ja-JP" dirty="0" smtClean="0"/>
              <a:t>stance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876801" y="2132856"/>
            <a:ext cx="3810000" cy="4039344"/>
          </a:xfrm>
        </p:spPr>
        <p:txBody>
          <a:bodyPr/>
          <a:lstStyle/>
          <a:p>
            <a:r>
              <a:rPr lang="en-US" altLang="ja-JP" dirty="0" smtClean="0"/>
              <a:t>Off axis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5568058" y="2755543"/>
            <a:ext cx="2880320" cy="0"/>
          </a:xfrm>
          <a:prstGeom prst="straightConnector1">
            <a:avLst/>
          </a:prstGeom>
          <a:ln w="25400">
            <a:solidFill>
              <a:srgbClr val="FFFF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614712" y="2770305"/>
            <a:ext cx="2448272" cy="648072"/>
          </a:xfrm>
          <a:prstGeom prst="straightConnector1">
            <a:avLst/>
          </a:prstGeom>
          <a:ln w="25400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4793907" y="2755543"/>
            <a:ext cx="77415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362436" y="271332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2.5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65449" y="263086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 smtClean="0"/>
              <a:t>。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4775842" y="2723572"/>
                <a:ext cx="518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842" y="2723572"/>
                <a:ext cx="518026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353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/楕円 28"/>
          <p:cNvSpPr/>
          <p:nvPr/>
        </p:nvSpPr>
        <p:spPr>
          <a:xfrm>
            <a:off x="8268228" y="3403615"/>
            <a:ext cx="180150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31" name="直線コネクタ 30"/>
          <p:cNvCxnSpPr>
            <a:endCxn id="29" idx="3"/>
          </p:cNvCxnSpPr>
          <p:nvPr/>
        </p:nvCxnSpPr>
        <p:spPr>
          <a:xfrm>
            <a:off x="8016330" y="3403615"/>
            <a:ext cx="278280" cy="307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直線コネクタ 3072"/>
          <p:cNvCxnSpPr>
            <a:endCxn id="29" idx="0"/>
          </p:cNvCxnSpPr>
          <p:nvPr/>
        </p:nvCxnSpPr>
        <p:spPr>
          <a:xfrm>
            <a:off x="8016330" y="3403615"/>
            <a:ext cx="34197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92" y="3665224"/>
            <a:ext cx="2479900" cy="269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テキスト ボックス 3076"/>
          <p:cNvSpPr txBox="1"/>
          <p:nvPr/>
        </p:nvSpPr>
        <p:spPr>
          <a:xfrm>
            <a:off x="5712204" y="6360413"/>
            <a:ext cx="230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 </a:t>
            </a:r>
            <a:r>
              <a:rPr kumimoji="1" lang="ja-JP" altLang="en-US" sz="2800" dirty="0" smtClean="0"/>
              <a:t>～ </a:t>
            </a:r>
            <a:r>
              <a:rPr kumimoji="1" lang="en-US" altLang="ja-JP" sz="2800" dirty="0" smtClean="0"/>
              <a:t>0.6 </a:t>
            </a:r>
            <a:r>
              <a:rPr kumimoji="1" lang="en-US" altLang="ja-JP" sz="2800" dirty="0" err="1" smtClean="0"/>
              <a:t>GeV</a:t>
            </a:r>
            <a:endParaRPr kumimoji="1" lang="ja-JP" altLang="en-US" sz="2800" dirty="0"/>
          </a:p>
        </p:txBody>
      </p:sp>
      <p:sp>
        <p:nvSpPr>
          <p:cNvPr id="3080" name="テキスト ボックス 3079"/>
          <p:cNvSpPr txBox="1"/>
          <p:nvPr/>
        </p:nvSpPr>
        <p:spPr>
          <a:xfrm>
            <a:off x="1468038" y="5498068"/>
            <a:ext cx="175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L = 295 km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1" name="テキスト ボックス 3080"/>
              <p:cNvSpPr txBox="1"/>
              <p:nvPr/>
            </p:nvSpPr>
            <p:spPr>
              <a:xfrm>
                <a:off x="6965961" y="2312872"/>
                <a:ext cx="467437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81" name="テキスト ボックス 30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961" y="2312872"/>
                <a:ext cx="467437" cy="391646"/>
              </a:xfrm>
              <a:prstGeom prst="rect">
                <a:avLst/>
              </a:prstGeom>
              <a:blipFill rotWithShape="0">
                <a:blip r:embed="rId5"/>
                <a:stretch>
                  <a:fillRect b="-3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2" name="テキスト ボックス 3081"/>
          <p:cNvSpPr txBox="1"/>
          <p:nvPr/>
        </p:nvSpPr>
        <p:spPr>
          <a:xfrm>
            <a:off x="7489038" y="2247085"/>
            <a:ext cx="10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 </a:t>
            </a:r>
            <a:r>
              <a:rPr kumimoji="1" lang="en-US" altLang="ja-JP" dirty="0" smtClean="0"/>
              <a:t>(on axis)</a:t>
            </a:r>
            <a:endParaRPr kumimoji="1" lang="ja-JP" altLang="en-US" dirty="0"/>
          </a:p>
        </p:txBody>
      </p:sp>
      <p:sp>
        <p:nvSpPr>
          <p:cNvPr id="3083" name="テキスト ボックス 3082"/>
          <p:cNvSpPr txBox="1"/>
          <p:nvPr/>
        </p:nvSpPr>
        <p:spPr>
          <a:xfrm>
            <a:off x="8077529" y="415849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SK</a:t>
            </a:r>
            <a:endParaRPr kumimoji="1" lang="ja-JP" altLang="en-US" dirty="0"/>
          </a:p>
        </p:txBody>
      </p:sp>
      <p:sp>
        <p:nvSpPr>
          <p:cNvPr id="3085" name="円弧 3084"/>
          <p:cNvSpPr/>
          <p:nvPr/>
        </p:nvSpPr>
        <p:spPr>
          <a:xfrm>
            <a:off x="6160079" y="2770305"/>
            <a:ext cx="72008" cy="370769"/>
          </a:xfrm>
          <a:prstGeom prst="arc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8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80" y="2673418"/>
            <a:ext cx="3393753" cy="270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8" name="直線矢印コネクタ 3087"/>
          <p:cNvCxnSpPr/>
          <p:nvPr/>
        </p:nvCxnSpPr>
        <p:spPr>
          <a:xfrm flipV="1">
            <a:off x="5868144" y="4697215"/>
            <a:ext cx="0" cy="17556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直線矢印コネクタ 3089"/>
          <p:cNvCxnSpPr/>
          <p:nvPr/>
        </p:nvCxnSpPr>
        <p:spPr>
          <a:xfrm flipV="1">
            <a:off x="2384829" y="4929022"/>
            <a:ext cx="0" cy="6460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93" name="テキスト ボックス 3092"/>
              <p:cNvSpPr txBox="1"/>
              <p:nvPr/>
            </p:nvSpPr>
            <p:spPr>
              <a:xfrm>
                <a:off x="2663299" y="3276623"/>
                <a:ext cx="16126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schemeClr val="bg1"/>
                    </a:solidFill>
                  </a:rPr>
                  <a:t>appearensae</a:t>
                </a:r>
              </a:p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 in E = 0.6 </a:t>
                </a:r>
                <a:r>
                  <a:rPr lang="en-US" altLang="ja-JP" dirty="0" err="1" smtClean="0">
                    <a:solidFill>
                      <a:schemeClr val="bg1"/>
                    </a:solidFill>
                  </a:rPr>
                  <a:t>GeV</a:t>
                </a:r>
                <a:r>
                  <a:rPr lang="en-US" altLang="ja-JP" dirty="0" smtClean="0">
                    <a:solidFill>
                      <a:schemeClr val="bg1"/>
                    </a:solidFill>
                  </a:rPr>
                  <a:t> 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93" name="テキスト ボックス 30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99" y="3276623"/>
                <a:ext cx="1612621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894" t="-7547" r="-33712" b="-490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4" name="テキスト ボックス 3093"/>
              <p:cNvSpPr txBox="1"/>
              <p:nvPr/>
            </p:nvSpPr>
            <p:spPr>
              <a:xfrm>
                <a:off x="4766300" y="3319282"/>
                <a:ext cx="291086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disappearing in L =295 km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094" name="テキスト ボックス 30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00" y="3319282"/>
                <a:ext cx="2910861" cy="391646"/>
              </a:xfrm>
              <a:prstGeom prst="rect">
                <a:avLst/>
              </a:prstGeom>
              <a:blipFill rotWithShape="0">
                <a:blip r:embed="rId8"/>
                <a:stretch>
                  <a:fillRect t="-10938" r="-32914" b="-54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正方形/長方形 4113"/>
          <p:cNvSpPr/>
          <p:nvPr/>
        </p:nvSpPr>
        <p:spPr>
          <a:xfrm>
            <a:off x="1016172" y="2269599"/>
            <a:ext cx="576064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Enrichment           signals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719094" y="1705051"/>
            <a:ext cx="7772400" cy="4411465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Reduce BG cuts using Monte Carlo calculations</a:t>
            </a:r>
            <a:endParaRPr kumimoji="1" lang="ja-JP" altLang="en-US" sz="24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04" y="2835018"/>
            <a:ext cx="2885340" cy="250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66" y="2792819"/>
            <a:ext cx="2957806" cy="254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575168" y="3193704"/>
            <a:ext cx="70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 193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43512" y="31650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60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4399465" y="3170435"/>
            <a:ext cx="48620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472514" y="6074893"/>
            <a:ext cx="51569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117303" y="6116516"/>
            <a:ext cx="5692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7" name="直線矢印コネクタ 4096"/>
          <p:cNvCxnSpPr/>
          <p:nvPr/>
        </p:nvCxnSpPr>
        <p:spPr>
          <a:xfrm>
            <a:off x="4387284" y="6106546"/>
            <a:ext cx="4749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直線矢印コネクタ 4106"/>
          <p:cNvCxnSpPr/>
          <p:nvPr/>
        </p:nvCxnSpPr>
        <p:spPr>
          <a:xfrm>
            <a:off x="6776812" y="6116516"/>
            <a:ext cx="333401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テキスト ボックス 4107"/>
              <p:cNvSpPr txBox="1"/>
              <p:nvPr/>
            </p:nvSpPr>
            <p:spPr>
              <a:xfrm>
                <a:off x="7110213" y="5890227"/>
                <a:ext cx="15949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 cut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BG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108" name="テキスト ボックス 4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213" y="5890227"/>
                <a:ext cx="159498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27" t="-13115" b="-606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1" name="テキスト ボックス 4110"/>
          <p:cNvSpPr txBox="1"/>
          <p:nvPr/>
        </p:nvSpPr>
        <p:spPr>
          <a:xfrm>
            <a:off x="1129894" y="2203579"/>
            <a:ext cx="5464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377 events is first selected by timing</a:t>
            </a:r>
            <a:endParaRPr kumimoji="1" lang="ja-JP" altLang="en-US" sz="2800" dirty="0"/>
          </a:p>
        </p:txBody>
      </p:sp>
      <p:cxnSp>
        <p:nvCxnSpPr>
          <p:cNvPr id="4113" name="直線矢印コネクタ 4112"/>
          <p:cNvCxnSpPr/>
          <p:nvPr/>
        </p:nvCxnSpPr>
        <p:spPr>
          <a:xfrm>
            <a:off x="1004150" y="3170435"/>
            <a:ext cx="56923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5" name="テキスト ボックス 4114"/>
          <p:cNvSpPr txBox="1"/>
          <p:nvPr/>
        </p:nvSpPr>
        <p:spPr>
          <a:xfrm>
            <a:off x="2162452" y="5315732"/>
            <a:ext cx="187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Number of rings</a:t>
            </a:r>
            <a:endParaRPr kumimoji="1" lang="ja-JP" altLang="en-US" sz="2000" dirty="0"/>
          </a:p>
        </p:txBody>
      </p:sp>
      <p:sp>
        <p:nvSpPr>
          <p:cNvPr id="4116" name="テキスト ボックス 4115"/>
          <p:cNvSpPr txBox="1"/>
          <p:nvPr/>
        </p:nvSpPr>
        <p:spPr>
          <a:xfrm>
            <a:off x="5697230" y="5335262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 </a:t>
            </a:r>
            <a:r>
              <a:rPr lang="en-US" altLang="ja-JP" sz="2000" dirty="0" smtClean="0"/>
              <a:t>e -like </a:t>
            </a:r>
            <a:r>
              <a:rPr lang="en-US" altLang="ja-JP" sz="2000" dirty="0" err="1" smtClean="0"/>
              <a:t>evernts</a:t>
            </a:r>
            <a:endParaRPr kumimoji="1" lang="ja-JP" altLang="en-US" sz="2000" dirty="0"/>
          </a:p>
        </p:txBody>
      </p:sp>
      <p:sp>
        <p:nvSpPr>
          <p:cNvPr id="4117" name="テキスト ボックス 4116"/>
          <p:cNvSpPr txBox="1"/>
          <p:nvPr/>
        </p:nvSpPr>
        <p:spPr>
          <a:xfrm>
            <a:off x="1096102" y="5890227"/>
            <a:ext cx="106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cut </a:t>
            </a:r>
            <a:r>
              <a:rPr kumimoji="1" lang="en-US" altLang="ja-JP" dirty="0" err="1" smtClean="0"/>
              <a:t>NC,μ</a:t>
            </a:r>
            <a:endParaRPr kumimoji="1" lang="ja-JP" altLang="en-US" dirty="0"/>
          </a:p>
        </p:txBody>
      </p:sp>
      <p:sp>
        <p:nvSpPr>
          <p:cNvPr id="4118" name="テキスト ボックス 4117"/>
          <p:cNvSpPr txBox="1"/>
          <p:nvPr/>
        </p:nvSpPr>
        <p:spPr>
          <a:xfrm>
            <a:off x="2581116" y="5931850"/>
            <a:ext cx="1712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cut collapse π,μ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19" name="テキスト ボックス 4118"/>
              <p:cNvSpPr txBox="1"/>
              <p:nvPr/>
            </p:nvSpPr>
            <p:spPr>
              <a:xfrm>
                <a:off x="4736400" y="5931850"/>
                <a:ext cx="1824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　</a:t>
                </a:r>
                <a:r>
                  <a:rPr kumimoji="1" lang="en-US" altLang="ja-JP" dirty="0" smtClean="0"/>
                  <a:t>cut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 in beam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119" name="テキスト ボックス 4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400" y="5931850"/>
                <a:ext cx="1824025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1475" r="-33110" b="-622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0" name="テキスト ボックス 4119"/>
          <p:cNvSpPr txBox="1"/>
          <p:nvPr/>
        </p:nvSpPr>
        <p:spPr>
          <a:xfrm>
            <a:off x="1459915" y="6301182"/>
            <a:ext cx="6590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57                         44                                   39                               28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1" name="テキスト ボックス 4120"/>
              <p:cNvSpPr txBox="1"/>
              <p:nvPr/>
            </p:nvSpPr>
            <p:spPr>
              <a:xfrm>
                <a:off x="737688" y="1419634"/>
                <a:ext cx="5335115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04747" lvl="0" indent="-304747" defTabSz="1218987">
                  <a:lnSpc>
                    <a:spcPct val="90000"/>
                  </a:lnSpc>
                  <a:spcBef>
                    <a:spcPts val="1600"/>
                  </a:spcBef>
                  <a:buClr>
                    <a:srgbClr val="009999"/>
                  </a:buClr>
                  <a:buSzPct val="100000"/>
                  <a:buFont typeface="Arial" pitchFamily="34" charset="0"/>
                  <a:buChar char="•"/>
                </a:pPr>
                <a:r>
                  <a:rPr lang="en-US" altLang="ja-JP" sz="2400" dirty="0" smtClean="0">
                    <a:solidFill>
                      <a:prstClr val="white"/>
                    </a:solidFill>
                    <a:latin typeface="Meiryo UI" pitchFamily="34" charset="-128"/>
                    <a:ea typeface="Meiryo UI" pitchFamily="34" charset="-128"/>
                    <a:cs typeface="Meiryo UI" pitchFamily="34" charset="-128"/>
                  </a:rPr>
                  <a:t>Selection one 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Meiryo UI" pitchFamily="34" charset="-128"/>
                            <a:cs typeface="Meiryo UI" pitchFamily="34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white"/>
                            </a:solidFill>
                            <a:latin typeface="Cambria Math"/>
                            <a:ea typeface="Meiryo UI" pitchFamily="34" charset="-128"/>
                            <a:cs typeface="Meiryo UI" pitchFamily="34" charset="-128"/>
                          </a:rPr>
                          <m:t>𝜇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prstClr val="white"/>
                            </a:solidFill>
                            <a:latin typeface="Cambria Math"/>
                            <a:ea typeface="Meiryo UI" pitchFamily="34" charset="-128"/>
                            <a:cs typeface="Meiryo UI" pitchFamily="34" charset="-128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solidFill>
                      <a:prstClr val="white"/>
                    </a:solidFill>
                    <a:latin typeface="Meiryo UI" pitchFamily="34" charset="-128"/>
                    <a:ea typeface="Meiryo UI" pitchFamily="34" charset="-128"/>
                    <a:cs typeface="Meiryo UI" pitchFamily="34" charset="-128"/>
                  </a:rPr>
                  <a:t>-like events</a:t>
                </a:r>
                <a:endParaRPr lang="en-US" altLang="ja-JP" sz="2400" dirty="0">
                  <a:solidFill>
                    <a:prstClr val="white"/>
                  </a:solidFill>
                  <a:latin typeface="Meiryo UI" pitchFamily="34" charset="-128"/>
                  <a:ea typeface="Meiryo UI" pitchFamily="34" charset="-128"/>
                  <a:cs typeface="Meiryo UI" pitchFamily="34" charset="-128"/>
                </a:endParaRPr>
              </a:p>
            </p:txBody>
          </p:sp>
        </mc:Choice>
        <mc:Fallback xmlns="">
          <p:sp>
            <p:nvSpPr>
              <p:cNvPr id="4121" name="テキスト ボックス 4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88" y="1419634"/>
                <a:ext cx="5335115" cy="424732"/>
              </a:xfrm>
              <a:prstGeom prst="rect">
                <a:avLst/>
              </a:prstGeom>
              <a:blipFill rotWithShape="0">
                <a:blip r:embed="rId6"/>
                <a:stretch>
                  <a:fillRect l="-1486" t="-21429" r="-914" b="-3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75" y="865596"/>
            <a:ext cx="1957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4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          events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406263" y="3798226"/>
                <a:ext cx="7772400" cy="176905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400" dirty="0" smtClean="0"/>
                  <a:t>Proton created in J-PARC :</a:t>
                </a:r>
              </a:p>
              <a:p>
                <a:r>
                  <a:rPr lang="en-US" altLang="ja-JP" sz="2400" dirty="0" smtClean="0"/>
                  <a:t>expected BG : 4.92</a:t>
                </a:r>
              </a:p>
              <a:p>
                <a:r>
                  <a:rPr lang="en-US" altLang="ja-JP" sz="2400" dirty="0" smtClean="0"/>
                  <a:t>So we calculate expectation and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 </a:t>
                </a:r>
              </a:p>
              <a:p>
                <a:endParaRPr lang="en-US" altLang="ja-JP" sz="24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6263" y="3798226"/>
                <a:ext cx="7772400" cy="1769053"/>
              </a:xfrm>
              <a:blipFill rotWithShape="0">
                <a:blip r:embed="rId2"/>
                <a:stretch>
                  <a:fillRect l="-706" t="-37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868144" y="3778152"/>
                <a:ext cx="17646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6.57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kumimoji="1" lang="en-US" altLang="ja-JP" sz="2400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778152"/>
                <a:ext cx="176465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536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948970" y="1596891"/>
            <a:ext cx="6756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lain" startAt="28"/>
            </a:pPr>
            <a:r>
              <a:rPr lang="en-US" altLang="ja-JP" sz="3200" dirty="0" smtClean="0"/>
              <a:t>    -like single ring events were</a:t>
            </a:r>
            <a:r>
              <a:rPr kumimoji="1" lang="en-US" altLang="ja-JP" sz="3200" dirty="0" smtClean="0"/>
              <a:t>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364118" y="1536192"/>
                <a:ext cx="6572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118" y="1536192"/>
                <a:ext cx="65723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>
            <a:off x="1255398" y="1889279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555776" y="2429019"/>
                <a:ext cx="4351063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/>
                  <a:t>Was                happened?</a:t>
                </a:r>
              </a:p>
              <a:p>
                <a:r>
                  <a:rPr kumimoji="1" lang="ja-JP" altLang="en-US" sz="3200" dirty="0" smtClean="0"/>
                  <a:t>         </a:t>
                </a:r>
                <a:r>
                  <a:rPr kumimoji="1" lang="ja-JP" altLang="en-US" sz="3200" dirty="0"/>
                  <a:t>　</a:t>
                </a:r>
                <a:r>
                  <a:rPr kumimoji="1" lang="ja-JP" altLang="en-US" sz="3200" dirty="0" smtClean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/>
                      </a:rPr>
                      <m:t> </m:t>
                    </m:r>
                    <m:r>
                      <a:rPr kumimoji="1" lang="en-US" altLang="ja-JP" sz="3200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kumimoji="1" lang="ja-JP" altLang="en-US" sz="3200" dirty="0" smtClean="0"/>
                  <a:t>　</a:t>
                </a:r>
                <a:r>
                  <a:rPr kumimoji="1" lang="en-US" altLang="ja-JP" sz="3200" dirty="0" smtClean="0"/>
                  <a:t>?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429019"/>
                <a:ext cx="4351063" cy="1077218"/>
              </a:xfrm>
              <a:prstGeom prst="rect">
                <a:avLst/>
              </a:prstGeom>
              <a:blipFill rotWithShape="0">
                <a:blip r:embed="rId5"/>
                <a:stretch>
                  <a:fillRect l="-3501" t="-7345" r="-420" b="-186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85" y="2429019"/>
            <a:ext cx="1957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68" y="836712"/>
            <a:ext cx="19573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14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5256076" y="2833772"/>
            <a:ext cx="684076" cy="1478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6" name="正方形/長方形 5"/>
          <p:cNvSpPr/>
          <p:nvPr/>
        </p:nvSpPr>
        <p:spPr>
          <a:xfrm>
            <a:off x="1619672" y="3356992"/>
            <a:ext cx="8640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J-PARC </a:t>
            </a:r>
            <a:r>
              <a:rPr lang="en-US" altLang="ja-JP" dirty="0" err="1" smtClean="0"/>
              <a:t>beamline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187624" y="3573016"/>
            <a:ext cx="864096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051720" y="3573016"/>
            <a:ext cx="144016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3491880" y="3356992"/>
            <a:ext cx="4464496" cy="216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3491880" y="3573016"/>
            <a:ext cx="2088232" cy="144016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4715577" y="2780928"/>
            <a:ext cx="864096" cy="936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5598114" y="2079002"/>
            <a:ext cx="1512168" cy="165618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4932040" y="3717032"/>
            <a:ext cx="648072" cy="158417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187624" y="378904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74534" y="2833772"/>
            <a:ext cx="1135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 target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2541397" y="3574180"/>
                <a:ext cx="705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397" y="3574180"/>
                <a:ext cx="70519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284483" y="3527430"/>
                <a:ext cx="678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83" y="3527430"/>
                <a:ext cx="67883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/>
          <p:cNvSpPr txBox="1"/>
          <p:nvPr/>
        </p:nvSpPr>
        <p:spPr>
          <a:xfrm>
            <a:off x="5287787" y="4312260"/>
            <a:ext cx="139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μ</a:t>
            </a:r>
            <a:r>
              <a:rPr lang="ja-JP" altLang="en-US" sz="2800" dirty="0" smtClean="0"/>
              <a:t> </a:t>
            </a:r>
            <a:r>
              <a:rPr kumimoji="1" lang="en-US" altLang="ja-JP" sz="2800" dirty="0" smtClean="0"/>
              <a:t>dump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6660232" y="2907094"/>
                <a:ext cx="618759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907094"/>
                <a:ext cx="618759" cy="557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381373" y="2261945"/>
                <a:ext cx="669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73" y="2261945"/>
                <a:ext cx="669286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6412635" y="1738725"/>
                <a:ext cx="6064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635" y="1738725"/>
                <a:ext cx="60644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4284483" y="4743298"/>
                <a:ext cx="618759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483" y="4743298"/>
                <a:ext cx="618759" cy="5579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/>
          <p:cNvCxnSpPr/>
          <p:nvPr/>
        </p:nvCxnSpPr>
        <p:spPr>
          <a:xfrm>
            <a:off x="4535996" y="4881246"/>
            <a:ext cx="27270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563888" y="3573016"/>
            <a:ext cx="4896544" cy="1164"/>
          </a:xfrm>
          <a:prstGeom prst="line">
            <a:avLst/>
          </a:prstGeom>
          <a:ln w="254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6708679" y="3545963"/>
            <a:ext cx="1272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 on axis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50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Analyzing T2K data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46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What we have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sz="half" idx="1"/>
              </p:nvPr>
            </p:nvSpPr>
            <p:spPr/>
            <p:txBody>
              <a:bodyPr vert="horz">
                <a:normAutofit/>
              </a:bodyPr>
              <a:lstStyle/>
              <a:p>
                <a:r>
                  <a:rPr lang="en-US" altLang="ja-JP" sz="2030" dirty="0" smtClean="0"/>
                  <a:t>T2K result</a:t>
                </a:r>
                <a:endParaRPr lang="en-US" altLang="ja-JP" sz="2030" dirty="0"/>
              </a:p>
              <a:p>
                <a:pPr marL="360363" indent="0">
                  <a:buNone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ja-JP" sz="2400" i="1" baseline="-2500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400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number : </a:t>
                </a:r>
                <a:endParaRPr lang="en-US" altLang="ja-JP" sz="2400" dirty="0" smtClean="0"/>
              </a:p>
              <a:p>
                <a:pPr marL="7223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𝜈𝜇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ja-JP" sz="24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</m:t>
                      </m:r>
                    </m:oMath>
                  </m:oMathPara>
                </a14:m>
                <a:endParaRPr lang="en-US" altLang="ja-JP" sz="2400" i="1" dirty="0"/>
              </a:p>
              <a:p>
                <a:pPr marL="404623" indent="0">
                  <a:buNone/>
                </a:pPr>
                <a:r>
                  <a:rPr lang="en-US" altLang="ja-JP" sz="2400" dirty="0"/>
                  <a:t>Proton number : </a:t>
                </a:r>
                <a:endParaRPr lang="en-US" altLang="ja-JP" sz="2400" dirty="0" smtClean="0"/>
              </a:p>
              <a:p>
                <a:pPr marL="72231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2400" i="1" baseline="-2500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=6.570×10</m:t>
                      </m:r>
                      <m:r>
                        <a:rPr lang="en-US" altLang="ja-JP" sz="2400" i="1" baseline="3000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altLang="ja-JP" sz="2400" dirty="0"/>
              </a:p>
              <a:p>
                <a:pPr marL="360363" indent="0">
                  <a:buNone/>
                </a:pPr>
                <a:r>
                  <a:rPr kumimoji="1" lang="en-US" altLang="ja-JP" sz="2400" dirty="0" smtClean="0"/>
                  <a:t>Very new : </a:t>
                </a:r>
              </a:p>
              <a:p>
                <a:pPr marL="722313" indent="0">
                  <a:buNone/>
                </a:pPr>
                <a:r>
                  <a:rPr lang="en-US" altLang="ja-JP" sz="2400" dirty="0" smtClean="0"/>
                  <a:t>Physical Review Letters, </a:t>
                </a:r>
                <a:r>
                  <a:rPr lang="en-US" altLang="ja-JP" sz="2400" dirty="0"/>
                  <a:t>2014 </a:t>
                </a:r>
                <a:r>
                  <a:rPr lang="en-US" altLang="ja-JP" sz="2400" dirty="0" smtClean="0"/>
                  <a:t>Feb</a:t>
                </a:r>
                <a:endParaRPr kumimoji="1" lang="en-US" altLang="ja-JP" sz="2400" dirty="0"/>
              </a:p>
              <a:p>
                <a:pPr marL="0" indent="0">
                  <a:buNone/>
                </a:pPr>
                <a:endParaRPr lang="en-US" altLang="ja-JP" sz="800" dirty="0" smtClean="0"/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640" t="-1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876800" y="5013176"/>
                <a:ext cx="3810000" cy="15368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541338" indent="-541338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ja-JP" sz="1800" i="1" baseline="-2500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ja-JP" sz="1800" i="1" baseline="-2500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d>
                        <m:dPr>
                          <m:ctrlPr>
                            <a:rPr lang="en-US" altLang="ja-JP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1800" i="1" baseline="-2500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d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  ≃</m:t>
                      </m:r>
                      <m:func>
                        <m:func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altLang="ja-JP" sz="1800" b="0" i="1" smtClean="0">
                              <a:latin typeface="Cambria Math" panose="02040503050406030204" pitchFamily="18" charset="0"/>
                            </a:rPr>
                            <m:t>1.27</m:t>
                          </m:r>
                          <m:f>
                            <m:fPr>
                              <m:ctrlP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ja-JP" sz="1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Sup>
                                <m:sSubSupPr>
                                  <m:ctrlP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  <m:sup>
                                  <m:r>
                                    <a:rPr lang="en-US" altLang="ja-JP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altLang="ja-JP" sz="1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</m:e>
                      </m:func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𝐶𝑃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𝑠𝑜𝑙𝑎𝑟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𝑚𝑎𝑡𝑡𝑒𝑟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𝑡𝑒𝑟𝑚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1800" dirty="0"/>
              </a:p>
              <a:p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013176"/>
                <a:ext cx="3810000" cy="1536896"/>
              </a:xfrm>
              <a:prstGeom prst="rect">
                <a:avLst/>
              </a:prstGeom>
              <a:blipFill rotWithShape="0">
                <a:blip r:embed="rId3"/>
                <a:stretch>
                  <a:fillRect l="-2080" r="-62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ja-JP" sz="2030" dirty="0" smtClean="0"/>
              <a:t>Theory</a:t>
            </a:r>
          </a:p>
          <a:p>
            <a:pPr marL="0" indent="0">
              <a:buNone/>
            </a:pPr>
            <a:endParaRPr kumimoji="1" lang="ja-JP" altLang="en-US" sz="2030" dirty="0"/>
          </a:p>
        </p:txBody>
      </p:sp>
      <p:pic>
        <p:nvPicPr>
          <p:cNvPr id="7" name="コンテンツ プレースホルダ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105032"/>
            <a:ext cx="3810000" cy="27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3" y="166328"/>
            <a:ext cx="9093595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Maximum Likelihood Method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255" b="-11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 vert="horz">
                <a:normAutofit fontScale="92500" lnSpcReduction="10000"/>
              </a:bodyPr>
              <a:lstStyle/>
              <a:p>
                <a:r>
                  <a:rPr lang="en-US" altLang="ja-JP" dirty="0" smtClean="0"/>
                  <a:t>Likelihood </a:t>
                </a:r>
                <a:r>
                  <a:rPr lang="en-US" altLang="ja-JP" dirty="0"/>
                  <a:t>function 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𝑛𝑜𝑟𝑚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𝑠𝑦𝑠</m:t>
                        </m:r>
                      </m:sub>
                    </m:sSub>
                  </m:oMath>
                </a14:m>
                <a:r>
                  <a:rPr lang="en-US" altLang="ja-JP" dirty="0" smtClean="0"/>
                  <a:t> </a:t>
                </a:r>
                <a:r>
                  <a:rPr lang="ja-JP" altLang="en-US" dirty="0" smtClean="0"/>
                  <a:t>← </a:t>
                </a:r>
                <a:r>
                  <a:rPr lang="en-US" altLang="ja-JP" dirty="0" smtClean="0"/>
                  <a:t>maximize </a:t>
                </a:r>
                <a:r>
                  <a:rPr lang="en-US" altLang="ja-JP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endParaRPr lang="en-US" altLang="ja-JP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𝑛𝑜𝑟𝑚</m:t>
                            </m:r>
                          </m:sub>
                        </m:sSub>
                      </m:e>
                    </m:func>
                    <m:r>
                      <a:rPr lang="en-US" altLang="ja-JP" sz="20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altLang="ja-JP" sz="20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𝑠𝑦𝑠</m:t>
                            </m:r>
                          </m:sub>
                        </m:sSub>
                      </m:e>
                    </m:func>
                  </m:oMath>
                </a14:m>
                <a:r>
                  <a:rPr lang="ja-JP" altLang="en-US" dirty="0"/>
                  <a:t> </a:t>
                </a:r>
                <a:r>
                  <a:rPr lang="ja-JP" altLang="en-US" dirty="0" smtClean="0"/>
                  <a:t>← </a:t>
                </a:r>
                <a:r>
                  <a:rPr lang="en-US" altLang="ja-JP" dirty="0" smtClean="0"/>
                  <a:t>minimize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endParaRPr lang="en-US" altLang="ja-JP" dirty="0"/>
              </a:p>
              <a:p>
                <a:pPr marL="909284" indent="0">
                  <a:buNone/>
                </a:pPr>
                <a:endParaRPr lang="en-US" altLang="ja-JP" sz="900" dirty="0"/>
              </a:p>
              <a:p>
                <a:pPr marL="625475" indent="0">
                  <a:buNone/>
                </a:pPr>
                <a:r>
                  <a:rPr lang="en-US" altLang="ja-JP" sz="2000" dirty="0" smtClean="0">
                    <a:solidFill>
                      <a:schemeClr val="accent2"/>
                    </a:solidFill>
                  </a:rPr>
                  <a:t>Compare </a:t>
                </a:r>
                <a:r>
                  <a:rPr lang="en-US" altLang="ja-JP" sz="2000" dirty="0">
                    <a:solidFill>
                      <a:schemeClr val="accent2"/>
                    </a:solidFill>
                  </a:rPr>
                  <a:t>numbers obs. </a:t>
                </a:r>
                <a:r>
                  <a:rPr lang="en-US" altLang="ja-JP" sz="2000" dirty="0" smtClean="0">
                    <a:solidFill>
                      <a:schemeClr val="accent2"/>
                    </a:solidFill>
                  </a:rPr>
                  <a:t>vs </a:t>
                </a:r>
                <a:r>
                  <a:rPr lang="en-US" altLang="ja-JP" sz="2000" dirty="0">
                    <a:solidFill>
                      <a:schemeClr val="accent2"/>
                    </a:solidFill>
                  </a:rPr>
                  <a:t>exp</a:t>
                </a:r>
                <a:r>
                  <a:rPr lang="en-US" altLang="ja-JP" sz="2000" dirty="0" smtClean="0">
                    <a:solidFill>
                      <a:schemeClr val="accent2"/>
                    </a:solidFill>
                  </a:rPr>
                  <a:t>.</a:t>
                </a:r>
                <a:endParaRPr lang="en-US" altLang="ja-JP" sz="2000" i="1" dirty="0" smtClean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10715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𝑛𝑜𝑟𝑚</m:t>
                              </m:r>
                            </m:sub>
                          </m:sSub>
                        </m:e>
                      </m:func>
                      <m:r>
                        <a:rPr lang="en-US" altLang="ja-JP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sz="2000" i="1" baseline="-25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e>
                      </m:d>
                      <m:r>
                        <a:rPr lang="en-US" altLang="ja-JP" sz="2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func>
                        <m:funcPr>
                          <m:ctrlPr>
                            <a:rPr lang="en-US" altLang="ja-JP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ja-JP" sz="2000" i="1" baseline="-250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altLang="ja-JP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ja-JP" sz="2000" dirty="0"/>
              </a:p>
              <a:p>
                <a:pPr marL="1431925" indent="0">
                  <a:buNone/>
                </a:pPr>
                <a:r>
                  <a:rPr lang="en-US" altLang="ja-JP" sz="1200" dirty="0" smtClean="0"/>
                  <a:t>Poisson distribution</a:t>
                </a:r>
                <a:endParaRPr lang="en-US" altLang="ja-JP" sz="900" dirty="0"/>
              </a:p>
              <a:p>
                <a:pPr marL="625475" indent="0">
                  <a:buNone/>
                </a:pPr>
                <a:r>
                  <a:rPr lang="en-US" altLang="ja-JP" sz="2030" dirty="0" smtClean="0">
                    <a:solidFill>
                      <a:schemeClr val="accent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Restrict systematic parameters</a:t>
                </a:r>
                <a:endParaRPr lang="en-US" altLang="ja-JP" sz="2200" dirty="0" smtClean="0">
                  <a:solidFill>
                    <a:schemeClr val="accent3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1071563" indent="0" algn="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𝑠𝑦𝑠</m:t>
                              </m:r>
                            </m:sub>
                          </m:sSub>
                        </m:e>
                      </m:func>
                      <m:r>
                        <a:rPr lang="en-US" altLang="ja-JP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i="1" baseline="3000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ja-JP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000" i="1" baseline="3000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ja-JP" sz="2000" baseline="30000" dirty="0">
                  <a:solidFill>
                    <a:schemeClr val="accent3"/>
                  </a:solidFill>
                </a:endParaRPr>
              </a:p>
              <a:p>
                <a:pPr marL="1071563" indent="0">
                  <a:buNone/>
                </a:pPr>
                <a:r>
                  <a:rPr lang="en-US" altLang="ja-JP" sz="2000" dirty="0" smtClean="0">
                    <a:solidFill>
                      <a:schemeClr val="accent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f : systematic errors </a:t>
                </a:r>
                <a:r>
                  <a:rPr lang="ja-JP" altLang="en-US" sz="2000" dirty="0" smtClean="0">
                    <a:solidFill>
                      <a:schemeClr val="accent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← </a:t>
                </a:r>
                <a:r>
                  <a:rPr lang="en-US" altLang="ja-JP" sz="2000" dirty="0" smtClean="0">
                    <a:solidFill>
                      <a:schemeClr val="accent3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parameters</a:t>
                </a:r>
              </a:p>
              <a:p>
                <a:pPr marL="625475" indent="0">
                  <a:buNone/>
                </a:pPr>
                <a:r>
                  <a:rPr lang="en-US" altLang="ja-JP" sz="2000" dirty="0" smtClean="0">
                    <a:solidFill>
                      <a:schemeClr val="accen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Expectation </a:t>
                </a:r>
                <a:r>
                  <a:rPr lang="en-US" altLang="ja-JP" sz="2000" dirty="0">
                    <a:solidFill>
                      <a:schemeClr val="accen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of</a:t>
                </a:r>
                <a:r>
                  <a:rPr lang="en-US" altLang="ja-JP" sz="2000" dirty="0">
                    <a:solidFill>
                      <a:schemeClr val="accent1"/>
                    </a:solidFill>
                  </a:rPr>
                  <a:t> numbers observed</a:t>
                </a:r>
                <a:r>
                  <a:rPr lang="en-US" altLang="ja-JP" sz="2000" dirty="0"/>
                  <a:t> </a:t>
                </a:r>
                <a:endParaRPr lang="en-US" altLang="ja-JP" sz="2000" i="1" dirty="0" smtClean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pPr marL="10715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𝑠𝑖𝑔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altLang="ja-JP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𝑏𝑔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000" dirty="0">
                  <a:solidFill>
                    <a:schemeClr val="accent1"/>
                  </a:solidFill>
                </a:endParaRPr>
              </a:p>
              <a:p>
                <a:pPr marL="10715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3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</m:oMath>
                </a14:m>
                <a:r>
                  <a:rPr lang="en-US" altLang="ja-JP" sz="2030" dirty="0">
                    <a:solidFill>
                      <a:schemeClr val="accent1"/>
                    </a:solidFill>
                  </a:rPr>
                  <a:t> </a:t>
                </a:r>
                <a:r>
                  <a:rPr lang="en-US" altLang="ja-JP" sz="2030" dirty="0" smtClean="0">
                    <a:solidFill>
                      <a:schemeClr val="accent1"/>
                    </a:solidFill>
                  </a:rPr>
                  <a:t>: signal of </a:t>
                </a:r>
                <a14:m>
                  <m:oMath xmlns:m="http://schemas.openxmlformats.org/officeDocument/2006/math">
                    <m:r>
                      <a:rPr lang="en-US" altLang="ja-JP" sz="203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ja-JP" sz="2030" dirty="0" smtClean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 </a:t>
                </a:r>
                <a:r>
                  <a:rPr lang="en-US" altLang="ja-JP" sz="2030" dirty="0" smtClean="0">
                    <a:solidFill>
                      <a:schemeClr val="accent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oscillation</a:t>
                </a:r>
                <a:r>
                  <a:rPr lang="en-US" altLang="ja-JP" sz="2030" dirty="0" smtClean="0">
                    <a:solidFill>
                      <a:schemeClr val="accent1"/>
                    </a:solidFill>
                  </a:rPr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ja-JP" altLang="en-US" sz="2030" dirty="0" smtClean="0"/>
                  <a:t>←</a:t>
                </a:r>
                <a:r>
                  <a:rPr lang="en-US" altLang="ja-JP" sz="2030" dirty="0" smtClean="0"/>
                  <a:t>par</a:t>
                </a:r>
                <a:endParaRPr lang="en-US" altLang="ja-JP" sz="2030" dirty="0"/>
              </a:p>
              <a:p>
                <a:pPr marL="10715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3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r>
                  <a:rPr lang="en-US" altLang="ja-JP" sz="2030" dirty="0">
                    <a:solidFill>
                      <a:schemeClr val="accent1"/>
                    </a:solidFill>
                  </a:rPr>
                  <a:t> : </a:t>
                </a:r>
                <a:r>
                  <a:rPr lang="en-US" altLang="ja-JP" sz="2030" dirty="0" smtClean="0">
                    <a:solidFill>
                      <a:schemeClr val="accent1"/>
                    </a:solidFill>
                  </a:rPr>
                  <a:t>background appeared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3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3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ja-JP" sz="203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ja-JP" sz="2030" dirty="0" smtClean="0">
                    <a:solidFill>
                      <a:schemeClr val="accent1"/>
                    </a:solidFill>
                  </a:rPr>
                  <a:t> by </a:t>
                </a:r>
                <a:r>
                  <a:rPr lang="en-US" altLang="ja-JP" sz="2030" dirty="0">
                    <a:solidFill>
                      <a:schemeClr val="accent1"/>
                    </a:solidFill>
                  </a:rPr>
                  <a:t>M.C. simulation (depends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ja-JP" sz="203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</m:oMath>
                </a14:m>
                <a:r>
                  <a:rPr lang="en-US" altLang="ja-JP" sz="2030" dirty="0">
                    <a:solidFill>
                      <a:schemeClr val="accent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3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r>
                  <a:rPr lang="en-US" altLang="ja-JP" sz="2030" dirty="0">
                    <a:solidFill>
                      <a:schemeClr val="accent1"/>
                    </a:solidFill>
                  </a:rPr>
                  <a:t>, function was given)</a:t>
                </a:r>
              </a:p>
              <a:p>
                <a:pPr marL="906605" indent="0">
                  <a:buNone/>
                </a:pPr>
                <a:endParaRPr lang="en-US" altLang="ja-JP" sz="800" dirty="0"/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0">
                <a:blip r:embed="rId4"/>
                <a:stretch>
                  <a:fillRect l="-235" t="-9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1" y="2514365"/>
            <a:ext cx="7026164" cy="2073791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Theory</a:t>
            </a:r>
            <a:r>
              <a:rPr kumimoji="1" lang="en-US" altLang="ja-JP" baseline="0" dirty="0" smtClean="0"/>
              <a:t> of Neutrino Physics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32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sz="2800" dirty="0" smtClean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255" b="-11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23" name="グループ化 3822"/>
          <p:cNvGrpSpPr/>
          <p:nvPr/>
        </p:nvGrpSpPr>
        <p:grpSpPr>
          <a:xfrm>
            <a:off x="4746468" y="1512446"/>
            <a:ext cx="4304988" cy="3797560"/>
            <a:chOff x="4800664" y="1981569"/>
            <a:chExt cx="3886138" cy="2938122"/>
          </a:xfrm>
        </p:grpSpPr>
        <p:grpSp>
          <p:nvGrpSpPr>
            <p:cNvPr id="1415" name="Group 1412"/>
            <p:cNvGrpSpPr>
              <a:grpSpLocks noChangeAspect="1"/>
            </p:cNvGrpSpPr>
            <p:nvPr/>
          </p:nvGrpSpPr>
          <p:grpSpPr bwMode="auto">
            <a:xfrm>
              <a:off x="4800664" y="1981569"/>
              <a:ext cx="3886138" cy="2894863"/>
              <a:chOff x="4095" y="1290"/>
              <a:chExt cx="3199" cy="2383"/>
            </a:xfrm>
          </p:grpSpPr>
          <p:sp>
            <p:nvSpPr>
              <p:cNvPr id="1416" name="AutoShape 1411"/>
              <p:cNvSpPr>
                <a:spLocks noChangeAspect="1" noChangeArrowheads="1" noTextEdit="1"/>
              </p:cNvSpPr>
              <p:nvPr/>
            </p:nvSpPr>
            <p:spPr bwMode="auto">
              <a:xfrm>
                <a:off x="4095" y="1290"/>
                <a:ext cx="3199" cy="2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grpSp>
            <p:nvGrpSpPr>
              <p:cNvPr id="1417" name="Group 1613"/>
              <p:cNvGrpSpPr>
                <a:grpSpLocks/>
              </p:cNvGrpSpPr>
              <p:nvPr/>
            </p:nvGrpSpPr>
            <p:grpSpPr bwMode="auto">
              <a:xfrm>
                <a:off x="4095" y="1290"/>
                <a:ext cx="3199" cy="2383"/>
                <a:chOff x="4095" y="1290"/>
                <a:chExt cx="3199" cy="2383"/>
              </a:xfrm>
            </p:grpSpPr>
            <p:sp>
              <p:nvSpPr>
                <p:cNvPr id="3614" name="Rectangle 1413"/>
                <p:cNvSpPr>
                  <a:spLocks noChangeArrowheads="1"/>
                </p:cNvSpPr>
                <p:nvPr/>
              </p:nvSpPr>
              <p:spPr bwMode="auto">
                <a:xfrm>
                  <a:off x="4095" y="1290"/>
                  <a:ext cx="3199" cy="2383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5" name="Rectangle 1414"/>
                <p:cNvSpPr>
                  <a:spLocks noChangeArrowheads="1"/>
                </p:cNvSpPr>
                <p:nvPr/>
              </p:nvSpPr>
              <p:spPr bwMode="auto">
                <a:xfrm>
                  <a:off x="4095" y="1291"/>
                  <a:ext cx="3199" cy="2382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 dirty="0"/>
                </a:p>
              </p:txBody>
            </p:sp>
            <p:sp>
              <p:nvSpPr>
                <p:cNvPr id="3616" name="Rectangle 1415"/>
                <p:cNvSpPr>
                  <a:spLocks noChangeArrowheads="1"/>
                </p:cNvSpPr>
                <p:nvPr/>
              </p:nvSpPr>
              <p:spPr bwMode="auto">
                <a:xfrm>
                  <a:off x="4415" y="1530"/>
                  <a:ext cx="2559" cy="1904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7" name="Rectangle 1416"/>
                <p:cNvSpPr>
                  <a:spLocks noChangeArrowheads="1"/>
                </p:cNvSpPr>
                <p:nvPr/>
              </p:nvSpPr>
              <p:spPr bwMode="auto">
                <a:xfrm>
                  <a:off x="4415" y="1530"/>
                  <a:ext cx="2559" cy="1904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8" name="Rectangle 1417"/>
                <p:cNvSpPr>
                  <a:spLocks noChangeArrowheads="1"/>
                </p:cNvSpPr>
                <p:nvPr/>
              </p:nvSpPr>
              <p:spPr bwMode="auto">
                <a:xfrm>
                  <a:off x="4415" y="1530"/>
                  <a:ext cx="2559" cy="1904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9" name="Rectangle 1418"/>
                <p:cNvSpPr>
                  <a:spLocks noChangeArrowheads="1"/>
                </p:cNvSpPr>
                <p:nvPr/>
              </p:nvSpPr>
              <p:spPr bwMode="auto">
                <a:xfrm>
                  <a:off x="4415" y="1530"/>
                  <a:ext cx="2559" cy="1904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0" name="Line 1419"/>
                <p:cNvSpPr>
                  <a:spLocks noChangeShapeType="1"/>
                </p:cNvSpPr>
                <p:nvPr/>
              </p:nvSpPr>
              <p:spPr bwMode="auto">
                <a:xfrm>
                  <a:off x="4415" y="3434"/>
                  <a:ext cx="255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1" name="Line 1420"/>
                <p:cNvSpPr>
                  <a:spLocks noChangeShapeType="1"/>
                </p:cNvSpPr>
                <p:nvPr/>
              </p:nvSpPr>
              <p:spPr bwMode="auto">
                <a:xfrm>
                  <a:off x="4415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2" name="Line 1421"/>
                <p:cNvSpPr>
                  <a:spLocks noChangeShapeType="1"/>
                </p:cNvSpPr>
                <p:nvPr/>
              </p:nvSpPr>
              <p:spPr bwMode="auto">
                <a:xfrm>
                  <a:off x="4415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3" name="Line 1422"/>
                <p:cNvSpPr>
                  <a:spLocks noChangeShapeType="1"/>
                </p:cNvSpPr>
                <p:nvPr/>
              </p:nvSpPr>
              <p:spPr bwMode="auto">
                <a:xfrm>
                  <a:off x="4415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4" name="Line 1423"/>
                <p:cNvSpPr>
                  <a:spLocks noChangeShapeType="1"/>
                </p:cNvSpPr>
                <p:nvPr/>
              </p:nvSpPr>
              <p:spPr bwMode="auto">
                <a:xfrm>
                  <a:off x="4415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5" name="Line 1424"/>
                <p:cNvSpPr>
                  <a:spLocks noChangeShapeType="1"/>
                </p:cNvSpPr>
                <p:nvPr/>
              </p:nvSpPr>
              <p:spPr bwMode="auto">
                <a:xfrm>
                  <a:off x="4415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6" name="Line 1425"/>
                <p:cNvSpPr>
                  <a:spLocks noChangeShapeType="1"/>
                </p:cNvSpPr>
                <p:nvPr/>
              </p:nvSpPr>
              <p:spPr bwMode="auto">
                <a:xfrm>
                  <a:off x="4415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7" name="Line 1426"/>
                <p:cNvSpPr>
                  <a:spLocks noChangeShapeType="1"/>
                </p:cNvSpPr>
                <p:nvPr/>
              </p:nvSpPr>
              <p:spPr bwMode="auto">
                <a:xfrm>
                  <a:off x="4415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8" name="Line 1427"/>
                <p:cNvSpPr>
                  <a:spLocks noChangeShapeType="1"/>
                </p:cNvSpPr>
                <p:nvPr/>
              </p:nvSpPr>
              <p:spPr bwMode="auto">
                <a:xfrm>
                  <a:off x="4415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29" name="Line 1428"/>
                <p:cNvSpPr>
                  <a:spLocks noChangeShapeType="1"/>
                </p:cNvSpPr>
                <p:nvPr/>
              </p:nvSpPr>
              <p:spPr bwMode="auto">
                <a:xfrm>
                  <a:off x="4415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0" name="Line 1429"/>
                <p:cNvSpPr>
                  <a:spLocks noChangeShapeType="1"/>
                </p:cNvSpPr>
                <p:nvPr/>
              </p:nvSpPr>
              <p:spPr bwMode="auto">
                <a:xfrm>
                  <a:off x="4415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1" name="Line 1430"/>
                <p:cNvSpPr>
                  <a:spLocks noChangeShapeType="1"/>
                </p:cNvSpPr>
                <p:nvPr/>
              </p:nvSpPr>
              <p:spPr bwMode="auto">
                <a:xfrm>
                  <a:off x="4415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2" name="Line 1431"/>
                <p:cNvSpPr>
                  <a:spLocks noChangeShapeType="1"/>
                </p:cNvSpPr>
                <p:nvPr/>
              </p:nvSpPr>
              <p:spPr bwMode="auto">
                <a:xfrm>
                  <a:off x="4415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3" name="Line 1432"/>
                <p:cNvSpPr>
                  <a:spLocks noChangeShapeType="1"/>
                </p:cNvSpPr>
                <p:nvPr/>
              </p:nvSpPr>
              <p:spPr bwMode="auto">
                <a:xfrm>
                  <a:off x="4415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4" name="Line 1433"/>
                <p:cNvSpPr>
                  <a:spLocks noChangeShapeType="1"/>
                </p:cNvSpPr>
                <p:nvPr/>
              </p:nvSpPr>
              <p:spPr bwMode="auto">
                <a:xfrm>
                  <a:off x="4415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5" name="Line 1434"/>
                <p:cNvSpPr>
                  <a:spLocks noChangeShapeType="1"/>
                </p:cNvSpPr>
                <p:nvPr/>
              </p:nvSpPr>
              <p:spPr bwMode="auto">
                <a:xfrm>
                  <a:off x="4415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6" name="Line 1435"/>
                <p:cNvSpPr>
                  <a:spLocks noChangeShapeType="1"/>
                </p:cNvSpPr>
                <p:nvPr/>
              </p:nvSpPr>
              <p:spPr bwMode="auto">
                <a:xfrm>
                  <a:off x="4415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7" name="Line 1436"/>
                <p:cNvSpPr>
                  <a:spLocks noChangeShapeType="1"/>
                </p:cNvSpPr>
                <p:nvPr/>
              </p:nvSpPr>
              <p:spPr bwMode="auto">
                <a:xfrm>
                  <a:off x="4415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8" name="Line 1437"/>
                <p:cNvSpPr>
                  <a:spLocks noChangeShapeType="1"/>
                </p:cNvSpPr>
                <p:nvPr/>
              </p:nvSpPr>
              <p:spPr bwMode="auto">
                <a:xfrm>
                  <a:off x="4415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39" name="Line 1438"/>
                <p:cNvSpPr>
                  <a:spLocks noChangeShapeType="1"/>
                </p:cNvSpPr>
                <p:nvPr/>
              </p:nvSpPr>
              <p:spPr bwMode="auto">
                <a:xfrm>
                  <a:off x="4415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0" name="Line 1439"/>
                <p:cNvSpPr>
                  <a:spLocks noChangeShapeType="1"/>
                </p:cNvSpPr>
                <p:nvPr/>
              </p:nvSpPr>
              <p:spPr bwMode="auto">
                <a:xfrm>
                  <a:off x="4415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1" name="Line 1440"/>
                <p:cNvSpPr>
                  <a:spLocks noChangeShapeType="1"/>
                </p:cNvSpPr>
                <p:nvPr/>
              </p:nvSpPr>
              <p:spPr bwMode="auto">
                <a:xfrm>
                  <a:off x="4415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2" name="Line 1441"/>
                <p:cNvSpPr>
                  <a:spLocks noChangeShapeType="1"/>
                </p:cNvSpPr>
                <p:nvPr/>
              </p:nvSpPr>
              <p:spPr bwMode="auto">
                <a:xfrm>
                  <a:off x="4415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3" name="Line 1442"/>
                <p:cNvSpPr>
                  <a:spLocks noChangeShapeType="1"/>
                </p:cNvSpPr>
                <p:nvPr/>
              </p:nvSpPr>
              <p:spPr bwMode="auto">
                <a:xfrm>
                  <a:off x="4415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4" name="Line 1443"/>
                <p:cNvSpPr>
                  <a:spLocks noChangeShapeType="1"/>
                </p:cNvSpPr>
                <p:nvPr/>
              </p:nvSpPr>
              <p:spPr bwMode="auto">
                <a:xfrm>
                  <a:off x="4415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5" name="Line 1444"/>
                <p:cNvSpPr>
                  <a:spLocks noChangeShapeType="1"/>
                </p:cNvSpPr>
                <p:nvPr/>
              </p:nvSpPr>
              <p:spPr bwMode="auto">
                <a:xfrm>
                  <a:off x="4415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6" name="Line 1445"/>
                <p:cNvSpPr>
                  <a:spLocks noChangeShapeType="1"/>
                </p:cNvSpPr>
                <p:nvPr/>
              </p:nvSpPr>
              <p:spPr bwMode="auto">
                <a:xfrm>
                  <a:off x="4415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7" name="Line 1446"/>
                <p:cNvSpPr>
                  <a:spLocks noChangeShapeType="1"/>
                </p:cNvSpPr>
                <p:nvPr/>
              </p:nvSpPr>
              <p:spPr bwMode="auto">
                <a:xfrm>
                  <a:off x="4415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8" name="Line 1447"/>
                <p:cNvSpPr>
                  <a:spLocks noChangeShapeType="1"/>
                </p:cNvSpPr>
                <p:nvPr/>
              </p:nvSpPr>
              <p:spPr bwMode="auto">
                <a:xfrm>
                  <a:off x="4415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49" name="Line 1448"/>
                <p:cNvSpPr>
                  <a:spLocks noChangeShapeType="1"/>
                </p:cNvSpPr>
                <p:nvPr/>
              </p:nvSpPr>
              <p:spPr bwMode="auto">
                <a:xfrm>
                  <a:off x="4415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0" name="Line 1449"/>
                <p:cNvSpPr>
                  <a:spLocks noChangeShapeType="1"/>
                </p:cNvSpPr>
                <p:nvPr/>
              </p:nvSpPr>
              <p:spPr bwMode="auto">
                <a:xfrm>
                  <a:off x="4415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1" name="Line 1450"/>
                <p:cNvSpPr>
                  <a:spLocks noChangeShapeType="1"/>
                </p:cNvSpPr>
                <p:nvPr/>
              </p:nvSpPr>
              <p:spPr bwMode="auto">
                <a:xfrm>
                  <a:off x="4415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2" name="Line 1451"/>
                <p:cNvSpPr>
                  <a:spLocks noChangeShapeType="1"/>
                </p:cNvSpPr>
                <p:nvPr/>
              </p:nvSpPr>
              <p:spPr bwMode="auto">
                <a:xfrm>
                  <a:off x="4415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3" name="Line 1452"/>
                <p:cNvSpPr>
                  <a:spLocks noChangeShapeType="1"/>
                </p:cNvSpPr>
                <p:nvPr/>
              </p:nvSpPr>
              <p:spPr bwMode="auto">
                <a:xfrm>
                  <a:off x="4415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4" name="Line 1453"/>
                <p:cNvSpPr>
                  <a:spLocks noChangeShapeType="1"/>
                </p:cNvSpPr>
                <p:nvPr/>
              </p:nvSpPr>
              <p:spPr bwMode="auto">
                <a:xfrm>
                  <a:off x="4415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5" name="Line 1454"/>
                <p:cNvSpPr>
                  <a:spLocks noChangeShapeType="1"/>
                </p:cNvSpPr>
                <p:nvPr/>
              </p:nvSpPr>
              <p:spPr bwMode="auto">
                <a:xfrm>
                  <a:off x="4415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6" name="Line 1455"/>
                <p:cNvSpPr>
                  <a:spLocks noChangeShapeType="1"/>
                </p:cNvSpPr>
                <p:nvPr/>
              </p:nvSpPr>
              <p:spPr bwMode="auto">
                <a:xfrm>
                  <a:off x="4415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7" name="Line 1456"/>
                <p:cNvSpPr>
                  <a:spLocks noChangeShapeType="1"/>
                </p:cNvSpPr>
                <p:nvPr/>
              </p:nvSpPr>
              <p:spPr bwMode="auto">
                <a:xfrm>
                  <a:off x="4415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8" name="Line 1457"/>
                <p:cNvSpPr>
                  <a:spLocks noChangeShapeType="1"/>
                </p:cNvSpPr>
                <p:nvPr/>
              </p:nvSpPr>
              <p:spPr bwMode="auto">
                <a:xfrm>
                  <a:off x="4415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59" name="Line 1458"/>
                <p:cNvSpPr>
                  <a:spLocks noChangeShapeType="1"/>
                </p:cNvSpPr>
                <p:nvPr/>
              </p:nvSpPr>
              <p:spPr bwMode="auto">
                <a:xfrm>
                  <a:off x="4415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0" name="Line 1459"/>
                <p:cNvSpPr>
                  <a:spLocks noChangeShapeType="1"/>
                </p:cNvSpPr>
                <p:nvPr/>
              </p:nvSpPr>
              <p:spPr bwMode="auto">
                <a:xfrm>
                  <a:off x="4415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1" name="Line 1460"/>
                <p:cNvSpPr>
                  <a:spLocks noChangeShapeType="1"/>
                </p:cNvSpPr>
                <p:nvPr/>
              </p:nvSpPr>
              <p:spPr bwMode="auto">
                <a:xfrm>
                  <a:off x="4415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2" name="Line 1461"/>
                <p:cNvSpPr>
                  <a:spLocks noChangeShapeType="1"/>
                </p:cNvSpPr>
                <p:nvPr/>
              </p:nvSpPr>
              <p:spPr bwMode="auto">
                <a:xfrm>
                  <a:off x="4415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3" name="Line 1462"/>
                <p:cNvSpPr>
                  <a:spLocks noChangeShapeType="1"/>
                </p:cNvSpPr>
                <p:nvPr/>
              </p:nvSpPr>
              <p:spPr bwMode="auto">
                <a:xfrm>
                  <a:off x="4415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4" name="Line 1463"/>
                <p:cNvSpPr>
                  <a:spLocks noChangeShapeType="1"/>
                </p:cNvSpPr>
                <p:nvPr/>
              </p:nvSpPr>
              <p:spPr bwMode="auto">
                <a:xfrm>
                  <a:off x="4415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5" name="Line 1464"/>
                <p:cNvSpPr>
                  <a:spLocks noChangeShapeType="1"/>
                </p:cNvSpPr>
                <p:nvPr/>
              </p:nvSpPr>
              <p:spPr bwMode="auto">
                <a:xfrm>
                  <a:off x="4415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6" name="Line 1465"/>
                <p:cNvSpPr>
                  <a:spLocks noChangeShapeType="1"/>
                </p:cNvSpPr>
                <p:nvPr/>
              </p:nvSpPr>
              <p:spPr bwMode="auto">
                <a:xfrm>
                  <a:off x="4415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7" name="Line 1466"/>
                <p:cNvSpPr>
                  <a:spLocks noChangeShapeType="1"/>
                </p:cNvSpPr>
                <p:nvPr/>
              </p:nvSpPr>
              <p:spPr bwMode="auto">
                <a:xfrm>
                  <a:off x="4415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8" name="Line 1467"/>
                <p:cNvSpPr>
                  <a:spLocks noChangeShapeType="1"/>
                </p:cNvSpPr>
                <p:nvPr/>
              </p:nvSpPr>
              <p:spPr bwMode="auto">
                <a:xfrm>
                  <a:off x="4415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69" name="Line 1468"/>
                <p:cNvSpPr>
                  <a:spLocks noChangeShapeType="1"/>
                </p:cNvSpPr>
                <p:nvPr/>
              </p:nvSpPr>
              <p:spPr bwMode="auto">
                <a:xfrm>
                  <a:off x="4415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0" name="Line 1469"/>
                <p:cNvSpPr>
                  <a:spLocks noChangeShapeType="1"/>
                </p:cNvSpPr>
                <p:nvPr/>
              </p:nvSpPr>
              <p:spPr bwMode="auto">
                <a:xfrm>
                  <a:off x="4415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1" name="Line 1470"/>
                <p:cNvSpPr>
                  <a:spLocks noChangeShapeType="1"/>
                </p:cNvSpPr>
                <p:nvPr/>
              </p:nvSpPr>
              <p:spPr bwMode="auto">
                <a:xfrm>
                  <a:off x="4415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2" name="Line 1471"/>
                <p:cNvSpPr>
                  <a:spLocks noChangeShapeType="1"/>
                </p:cNvSpPr>
                <p:nvPr/>
              </p:nvSpPr>
              <p:spPr bwMode="auto">
                <a:xfrm>
                  <a:off x="4415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3" name="Line 1472"/>
                <p:cNvSpPr>
                  <a:spLocks noChangeShapeType="1"/>
                </p:cNvSpPr>
                <p:nvPr/>
              </p:nvSpPr>
              <p:spPr bwMode="auto">
                <a:xfrm>
                  <a:off x="4415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4" name="Line 1473"/>
                <p:cNvSpPr>
                  <a:spLocks noChangeShapeType="1"/>
                </p:cNvSpPr>
                <p:nvPr/>
              </p:nvSpPr>
              <p:spPr bwMode="auto">
                <a:xfrm>
                  <a:off x="4415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5" name="Line 1474"/>
                <p:cNvSpPr>
                  <a:spLocks noChangeShapeType="1"/>
                </p:cNvSpPr>
                <p:nvPr/>
              </p:nvSpPr>
              <p:spPr bwMode="auto">
                <a:xfrm>
                  <a:off x="4415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6" name="Line 1475"/>
                <p:cNvSpPr>
                  <a:spLocks noChangeShapeType="1"/>
                </p:cNvSpPr>
                <p:nvPr/>
              </p:nvSpPr>
              <p:spPr bwMode="auto">
                <a:xfrm>
                  <a:off x="4415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7" name="Line 1476"/>
                <p:cNvSpPr>
                  <a:spLocks noChangeShapeType="1"/>
                </p:cNvSpPr>
                <p:nvPr/>
              </p:nvSpPr>
              <p:spPr bwMode="auto">
                <a:xfrm>
                  <a:off x="4415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8" name="Line 1477"/>
                <p:cNvSpPr>
                  <a:spLocks noChangeShapeType="1"/>
                </p:cNvSpPr>
                <p:nvPr/>
              </p:nvSpPr>
              <p:spPr bwMode="auto">
                <a:xfrm>
                  <a:off x="4415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79" name="Line 1478"/>
                <p:cNvSpPr>
                  <a:spLocks noChangeShapeType="1"/>
                </p:cNvSpPr>
                <p:nvPr/>
              </p:nvSpPr>
              <p:spPr bwMode="auto">
                <a:xfrm>
                  <a:off x="4415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0" name="Line 1479"/>
                <p:cNvSpPr>
                  <a:spLocks noChangeShapeType="1"/>
                </p:cNvSpPr>
                <p:nvPr/>
              </p:nvSpPr>
              <p:spPr bwMode="auto">
                <a:xfrm>
                  <a:off x="4415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1" name="Line 1480"/>
                <p:cNvSpPr>
                  <a:spLocks noChangeShapeType="1"/>
                </p:cNvSpPr>
                <p:nvPr/>
              </p:nvSpPr>
              <p:spPr bwMode="auto">
                <a:xfrm>
                  <a:off x="4415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2" name="Line 1481"/>
                <p:cNvSpPr>
                  <a:spLocks noChangeShapeType="1"/>
                </p:cNvSpPr>
                <p:nvPr/>
              </p:nvSpPr>
              <p:spPr bwMode="auto">
                <a:xfrm>
                  <a:off x="4415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3" name="Line 1482"/>
                <p:cNvSpPr>
                  <a:spLocks noChangeShapeType="1"/>
                </p:cNvSpPr>
                <p:nvPr/>
              </p:nvSpPr>
              <p:spPr bwMode="auto">
                <a:xfrm>
                  <a:off x="4415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4" name="Line 1483"/>
                <p:cNvSpPr>
                  <a:spLocks noChangeShapeType="1"/>
                </p:cNvSpPr>
                <p:nvPr/>
              </p:nvSpPr>
              <p:spPr bwMode="auto">
                <a:xfrm>
                  <a:off x="4415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5" name="Line 1484"/>
                <p:cNvSpPr>
                  <a:spLocks noChangeShapeType="1"/>
                </p:cNvSpPr>
                <p:nvPr/>
              </p:nvSpPr>
              <p:spPr bwMode="auto">
                <a:xfrm>
                  <a:off x="4415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6" name="Line 1485"/>
                <p:cNvSpPr>
                  <a:spLocks noChangeShapeType="1"/>
                </p:cNvSpPr>
                <p:nvPr/>
              </p:nvSpPr>
              <p:spPr bwMode="auto">
                <a:xfrm>
                  <a:off x="4415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7" name="Line 1486"/>
                <p:cNvSpPr>
                  <a:spLocks noChangeShapeType="1"/>
                </p:cNvSpPr>
                <p:nvPr/>
              </p:nvSpPr>
              <p:spPr bwMode="auto">
                <a:xfrm>
                  <a:off x="4415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8" name="Line 1487"/>
                <p:cNvSpPr>
                  <a:spLocks noChangeShapeType="1"/>
                </p:cNvSpPr>
                <p:nvPr/>
              </p:nvSpPr>
              <p:spPr bwMode="auto">
                <a:xfrm>
                  <a:off x="4415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89" name="Line 1488"/>
                <p:cNvSpPr>
                  <a:spLocks noChangeShapeType="1"/>
                </p:cNvSpPr>
                <p:nvPr/>
              </p:nvSpPr>
              <p:spPr bwMode="auto">
                <a:xfrm>
                  <a:off x="4415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0" name="Line 1489"/>
                <p:cNvSpPr>
                  <a:spLocks noChangeShapeType="1"/>
                </p:cNvSpPr>
                <p:nvPr/>
              </p:nvSpPr>
              <p:spPr bwMode="auto">
                <a:xfrm>
                  <a:off x="4415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1" name="Line 1490"/>
                <p:cNvSpPr>
                  <a:spLocks noChangeShapeType="1"/>
                </p:cNvSpPr>
                <p:nvPr/>
              </p:nvSpPr>
              <p:spPr bwMode="auto">
                <a:xfrm>
                  <a:off x="4415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2" name="Line 1491"/>
                <p:cNvSpPr>
                  <a:spLocks noChangeShapeType="1"/>
                </p:cNvSpPr>
                <p:nvPr/>
              </p:nvSpPr>
              <p:spPr bwMode="auto">
                <a:xfrm>
                  <a:off x="4415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3" name="Line 1492"/>
                <p:cNvSpPr>
                  <a:spLocks noChangeShapeType="1"/>
                </p:cNvSpPr>
                <p:nvPr/>
              </p:nvSpPr>
              <p:spPr bwMode="auto">
                <a:xfrm>
                  <a:off x="4415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4" name="Line 1493"/>
                <p:cNvSpPr>
                  <a:spLocks noChangeShapeType="1"/>
                </p:cNvSpPr>
                <p:nvPr/>
              </p:nvSpPr>
              <p:spPr bwMode="auto">
                <a:xfrm>
                  <a:off x="4415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5" name="Line 1494"/>
                <p:cNvSpPr>
                  <a:spLocks noChangeShapeType="1"/>
                </p:cNvSpPr>
                <p:nvPr/>
              </p:nvSpPr>
              <p:spPr bwMode="auto">
                <a:xfrm>
                  <a:off x="4415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6" name="Line 1495"/>
                <p:cNvSpPr>
                  <a:spLocks noChangeShapeType="1"/>
                </p:cNvSpPr>
                <p:nvPr/>
              </p:nvSpPr>
              <p:spPr bwMode="auto">
                <a:xfrm>
                  <a:off x="4415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7" name="Line 1496"/>
                <p:cNvSpPr>
                  <a:spLocks noChangeShapeType="1"/>
                </p:cNvSpPr>
                <p:nvPr/>
              </p:nvSpPr>
              <p:spPr bwMode="auto">
                <a:xfrm>
                  <a:off x="4415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8" name="Line 1497"/>
                <p:cNvSpPr>
                  <a:spLocks noChangeShapeType="1"/>
                </p:cNvSpPr>
                <p:nvPr/>
              </p:nvSpPr>
              <p:spPr bwMode="auto">
                <a:xfrm>
                  <a:off x="4415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99" name="Line 1498"/>
                <p:cNvSpPr>
                  <a:spLocks noChangeShapeType="1"/>
                </p:cNvSpPr>
                <p:nvPr/>
              </p:nvSpPr>
              <p:spPr bwMode="auto">
                <a:xfrm>
                  <a:off x="4415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0" name="Line 1499"/>
                <p:cNvSpPr>
                  <a:spLocks noChangeShapeType="1"/>
                </p:cNvSpPr>
                <p:nvPr/>
              </p:nvSpPr>
              <p:spPr bwMode="auto">
                <a:xfrm>
                  <a:off x="4415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1" name="Line 1500"/>
                <p:cNvSpPr>
                  <a:spLocks noChangeShapeType="1"/>
                </p:cNvSpPr>
                <p:nvPr/>
              </p:nvSpPr>
              <p:spPr bwMode="auto">
                <a:xfrm>
                  <a:off x="4415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2" name="Line 1501"/>
                <p:cNvSpPr>
                  <a:spLocks noChangeShapeType="1"/>
                </p:cNvSpPr>
                <p:nvPr/>
              </p:nvSpPr>
              <p:spPr bwMode="auto">
                <a:xfrm>
                  <a:off x="4415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3" name="Line 1502"/>
                <p:cNvSpPr>
                  <a:spLocks noChangeShapeType="1"/>
                </p:cNvSpPr>
                <p:nvPr/>
              </p:nvSpPr>
              <p:spPr bwMode="auto">
                <a:xfrm>
                  <a:off x="4415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4" name="Line 1503"/>
                <p:cNvSpPr>
                  <a:spLocks noChangeShapeType="1"/>
                </p:cNvSpPr>
                <p:nvPr/>
              </p:nvSpPr>
              <p:spPr bwMode="auto">
                <a:xfrm>
                  <a:off x="4415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5" name="Line 1504"/>
                <p:cNvSpPr>
                  <a:spLocks noChangeShapeType="1"/>
                </p:cNvSpPr>
                <p:nvPr/>
              </p:nvSpPr>
              <p:spPr bwMode="auto">
                <a:xfrm>
                  <a:off x="4415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6" name="Line 1505"/>
                <p:cNvSpPr>
                  <a:spLocks noChangeShapeType="1"/>
                </p:cNvSpPr>
                <p:nvPr/>
              </p:nvSpPr>
              <p:spPr bwMode="auto">
                <a:xfrm>
                  <a:off x="4415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7" name="Line 1506"/>
                <p:cNvSpPr>
                  <a:spLocks noChangeShapeType="1"/>
                </p:cNvSpPr>
                <p:nvPr/>
              </p:nvSpPr>
              <p:spPr bwMode="auto">
                <a:xfrm>
                  <a:off x="4415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8" name="Line 1507"/>
                <p:cNvSpPr>
                  <a:spLocks noChangeShapeType="1"/>
                </p:cNvSpPr>
                <p:nvPr/>
              </p:nvSpPr>
              <p:spPr bwMode="auto">
                <a:xfrm>
                  <a:off x="4415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09" name="Line 1508"/>
                <p:cNvSpPr>
                  <a:spLocks noChangeShapeType="1"/>
                </p:cNvSpPr>
                <p:nvPr/>
              </p:nvSpPr>
              <p:spPr bwMode="auto">
                <a:xfrm>
                  <a:off x="4415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0" name="Line 1509"/>
                <p:cNvSpPr>
                  <a:spLocks noChangeShapeType="1"/>
                </p:cNvSpPr>
                <p:nvPr/>
              </p:nvSpPr>
              <p:spPr bwMode="auto">
                <a:xfrm>
                  <a:off x="4415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1" name="Line 1510"/>
                <p:cNvSpPr>
                  <a:spLocks noChangeShapeType="1"/>
                </p:cNvSpPr>
                <p:nvPr/>
              </p:nvSpPr>
              <p:spPr bwMode="auto">
                <a:xfrm>
                  <a:off x="4415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2" name="Line 1511"/>
                <p:cNvSpPr>
                  <a:spLocks noChangeShapeType="1"/>
                </p:cNvSpPr>
                <p:nvPr/>
              </p:nvSpPr>
              <p:spPr bwMode="auto">
                <a:xfrm>
                  <a:off x="4415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3" name="Line 1512"/>
                <p:cNvSpPr>
                  <a:spLocks noChangeShapeType="1"/>
                </p:cNvSpPr>
                <p:nvPr/>
              </p:nvSpPr>
              <p:spPr bwMode="auto">
                <a:xfrm>
                  <a:off x="4415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4" name="Line 1513"/>
                <p:cNvSpPr>
                  <a:spLocks noChangeShapeType="1"/>
                </p:cNvSpPr>
                <p:nvPr/>
              </p:nvSpPr>
              <p:spPr bwMode="auto">
                <a:xfrm>
                  <a:off x="4415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5" name="Line 1514"/>
                <p:cNvSpPr>
                  <a:spLocks noChangeShapeType="1"/>
                </p:cNvSpPr>
                <p:nvPr/>
              </p:nvSpPr>
              <p:spPr bwMode="auto">
                <a:xfrm>
                  <a:off x="4415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6" name="Line 1515"/>
                <p:cNvSpPr>
                  <a:spLocks noChangeShapeType="1"/>
                </p:cNvSpPr>
                <p:nvPr/>
              </p:nvSpPr>
              <p:spPr bwMode="auto">
                <a:xfrm>
                  <a:off x="4415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7" name="Line 1516"/>
                <p:cNvSpPr>
                  <a:spLocks noChangeShapeType="1"/>
                </p:cNvSpPr>
                <p:nvPr/>
              </p:nvSpPr>
              <p:spPr bwMode="auto">
                <a:xfrm>
                  <a:off x="4415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8" name="Line 1517"/>
                <p:cNvSpPr>
                  <a:spLocks noChangeShapeType="1"/>
                </p:cNvSpPr>
                <p:nvPr/>
              </p:nvSpPr>
              <p:spPr bwMode="auto">
                <a:xfrm>
                  <a:off x="4415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19" name="Line 1518"/>
                <p:cNvSpPr>
                  <a:spLocks noChangeShapeType="1"/>
                </p:cNvSpPr>
                <p:nvPr/>
              </p:nvSpPr>
              <p:spPr bwMode="auto">
                <a:xfrm>
                  <a:off x="4415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0" name="Line 1519"/>
                <p:cNvSpPr>
                  <a:spLocks noChangeShapeType="1"/>
                </p:cNvSpPr>
                <p:nvPr/>
              </p:nvSpPr>
              <p:spPr bwMode="auto">
                <a:xfrm>
                  <a:off x="4415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1" name="Line 1520"/>
                <p:cNvSpPr>
                  <a:spLocks noChangeShapeType="1"/>
                </p:cNvSpPr>
                <p:nvPr/>
              </p:nvSpPr>
              <p:spPr bwMode="auto">
                <a:xfrm>
                  <a:off x="4415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2" name="Line 1521"/>
                <p:cNvSpPr>
                  <a:spLocks noChangeShapeType="1"/>
                </p:cNvSpPr>
                <p:nvPr/>
              </p:nvSpPr>
              <p:spPr bwMode="auto">
                <a:xfrm>
                  <a:off x="4415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3" name="Line 1522"/>
                <p:cNvSpPr>
                  <a:spLocks noChangeShapeType="1"/>
                </p:cNvSpPr>
                <p:nvPr/>
              </p:nvSpPr>
              <p:spPr bwMode="auto">
                <a:xfrm>
                  <a:off x="4415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4" name="Line 1523"/>
                <p:cNvSpPr>
                  <a:spLocks noChangeShapeType="1"/>
                </p:cNvSpPr>
                <p:nvPr/>
              </p:nvSpPr>
              <p:spPr bwMode="auto">
                <a:xfrm>
                  <a:off x="4415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5" name="Line 1524"/>
                <p:cNvSpPr>
                  <a:spLocks noChangeShapeType="1"/>
                </p:cNvSpPr>
                <p:nvPr/>
              </p:nvSpPr>
              <p:spPr bwMode="auto">
                <a:xfrm>
                  <a:off x="4415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6" name="Line 1525"/>
                <p:cNvSpPr>
                  <a:spLocks noChangeShapeType="1"/>
                </p:cNvSpPr>
                <p:nvPr/>
              </p:nvSpPr>
              <p:spPr bwMode="auto">
                <a:xfrm>
                  <a:off x="4415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7" name="Line 1526"/>
                <p:cNvSpPr>
                  <a:spLocks noChangeShapeType="1"/>
                </p:cNvSpPr>
                <p:nvPr/>
              </p:nvSpPr>
              <p:spPr bwMode="auto">
                <a:xfrm>
                  <a:off x="4415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8" name="Line 1527"/>
                <p:cNvSpPr>
                  <a:spLocks noChangeShapeType="1"/>
                </p:cNvSpPr>
                <p:nvPr/>
              </p:nvSpPr>
              <p:spPr bwMode="auto">
                <a:xfrm>
                  <a:off x="4415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29" name="Line 1528"/>
                <p:cNvSpPr>
                  <a:spLocks noChangeShapeType="1"/>
                </p:cNvSpPr>
                <p:nvPr/>
              </p:nvSpPr>
              <p:spPr bwMode="auto">
                <a:xfrm>
                  <a:off x="4415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0" name="Line 1529"/>
                <p:cNvSpPr>
                  <a:spLocks noChangeShapeType="1"/>
                </p:cNvSpPr>
                <p:nvPr/>
              </p:nvSpPr>
              <p:spPr bwMode="auto">
                <a:xfrm>
                  <a:off x="4415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1" name="Line 1530"/>
                <p:cNvSpPr>
                  <a:spLocks noChangeShapeType="1"/>
                </p:cNvSpPr>
                <p:nvPr/>
              </p:nvSpPr>
              <p:spPr bwMode="auto">
                <a:xfrm>
                  <a:off x="4415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2" name="Line 1531"/>
                <p:cNvSpPr>
                  <a:spLocks noChangeShapeType="1"/>
                </p:cNvSpPr>
                <p:nvPr/>
              </p:nvSpPr>
              <p:spPr bwMode="auto">
                <a:xfrm>
                  <a:off x="4415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3" name="Line 1532"/>
                <p:cNvSpPr>
                  <a:spLocks noChangeShapeType="1"/>
                </p:cNvSpPr>
                <p:nvPr/>
              </p:nvSpPr>
              <p:spPr bwMode="auto">
                <a:xfrm>
                  <a:off x="4415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4" name="Line 1533"/>
                <p:cNvSpPr>
                  <a:spLocks noChangeShapeType="1"/>
                </p:cNvSpPr>
                <p:nvPr/>
              </p:nvSpPr>
              <p:spPr bwMode="auto">
                <a:xfrm>
                  <a:off x="4706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5" name="Line 1534"/>
                <p:cNvSpPr>
                  <a:spLocks noChangeShapeType="1"/>
                </p:cNvSpPr>
                <p:nvPr/>
              </p:nvSpPr>
              <p:spPr bwMode="auto">
                <a:xfrm>
                  <a:off x="4706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6" name="Line 1535"/>
                <p:cNvSpPr>
                  <a:spLocks noChangeShapeType="1"/>
                </p:cNvSpPr>
                <p:nvPr/>
              </p:nvSpPr>
              <p:spPr bwMode="auto">
                <a:xfrm>
                  <a:off x="4706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7" name="Line 1536"/>
                <p:cNvSpPr>
                  <a:spLocks noChangeShapeType="1"/>
                </p:cNvSpPr>
                <p:nvPr/>
              </p:nvSpPr>
              <p:spPr bwMode="auto">
                <a:xfrm>
                  <a:off x="4706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8" name="Line 1537"/>
                <p:cNvSpPr>
                  <a:spLocks noChangeShapeType="1"/>
                </p:cNvSpPr>
                <p:nvPr/>
              </p:nvSpPr>
              <p:spPr bwMode="auto">
                <a:xfrm>
                  <a:off x="4706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39" name="Line 1538"/>
                <p:cNvSpPr>
                  <a:spLocks noChangeShapeType="1"/>
                </p:cNvSpPr>
                <p:nvPr/>
              </p:nvSpPr>
              <p:spPr bwMode="auto">
                <a:xfrm>
                  <a:off x="4706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0" name="Line 1539"/>
                <p:cNvSpPr>
                  <a:spLocks noChangeShapeType="1"/>
                </p:cNvSpPr>
                <p:nvPr/>
              </p:nvSpPr>
              <p:spPr bwMode="auto">
                <a:xfrm>
                  <a:off x="4706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1" name="Line 1540"/>
                <p:cNvSpPr>
                  <a:spLocks noChangeShapeType="1"/>
                </p:cNvSpPr>
                <p:nvPr/>
              </p:nvSpPr>
              <p:spPr bwMode="auto">
                <a:xfrm>
                  <a:off x="4706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2" name="Line 1541"/>
                <p:cNvSpPr>
                  <a:spLocks noChangeShapeType="1"/>
                </p:cNvSpPr>
                <p:nvPr/>
              </p:nvSpPr>
              <p:spPr bwMode="auto">
                <a:xfrm>
                  <a:off x="4706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3" name="Line 1542"/>
                <p:cNvSpPr>
                  <a:spLocks noChangeShapeType="1"/>
                </p:cNvSpPr>
                <p:nvPr/>
              </p:nvSpPr>
              <p:spPr bwMode="auto">
                <a:xfrm>
                  <a:off x="4706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4" name="Line 1543"/>
                <p:cNvSpPr>
                  <a:spLocks noChangeShapeType="1"/>
                </p:cNvSpPr>
                <p:nvPr/>
              </p:nvSpPr>
              <p:spPr bwMode="auto">
                <a:xfrm>
                  <a:off x="4706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5" name="Line 1544"/>
                <p:cNvSpPr>
                  <a:spLocks noChangeShapeType="1"/>
                </p:cNvSpPr>
                <p:nvPr/>
              </p:nvSpPr>
              <p:spPr bwMode="auto">
                <a:xfrm>
                  <a:off x="4706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6" name="Line 1545"/>
                <p:cNvSpPr>
                  <a:spLocks noChangeShapeType="1"/>
                </p:cNvSpPr>
                <p:nvPr/>
              </p:nvSpPr>
              <p:spPr bwMode="auto">
                <a:xfrm>
                  <a:off x="4706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7" name="Line 1546"/>
                <p:cNvSpPr>
                  <a:spLocks noChangeShapeType="1"/>
                </p:cNvSpPr>
                <p:nvPr/>
              </p:nvSpPr>
              <p:spPr bwMode="auto">
                <a:xfrm>
                  <a:off x="4706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8" name="Line 1547"/>
                <p:cNvSpPr>
                  <a:spLocks noChangeShapeType="1"/>
                </p:cNvSpPr>
                <p:nvPr/>
              </p:nvSpPr>
              <p:spPr bwMode="auto">
                <a:xfrm>
                  <a:off x="4706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49" name="Line 1548"/>
                <p:cNvSpPr>
                  <a:spLocks noChangeShapeType="1"/>
                </p:cNvSpPr>
                <p:nvPr/>
              </p:nvSpPr>
              <p:spPr bwMode="auto">
                <a:xfrm>
                  <a:off x="4706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0" name="Line 1549"/>
                <p:cNvSpPr>
                  <a:spLocks noChangeShapeType="1"/>
                </p:cNvSpPr>
                <p:nvPr/>
              </p:nvSpPr>
              <p:spPr bwMode="auto">
                <a:xfrm>
                  <a:off x="4706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1" name="Line 1550"/>
                <p:cNvSpPr>
                  <a:spLocks noChangeShapeType="1"/>
                </p:cNvSpPr>
                <p:nvPr/>
              </p:nvSpPr>
              <p:spPr bwMode="auto">
                <a:xfrm>
                  <a:off x="4706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2" name="Line 1551"/>
                <p:cNvSpPr>
                  <a:spLocks noChangeShapeType="1"/>
                </p:cNvSpPr>
                <p:nvPr/>
              </p:nvSpPr>
              <p:spPr bwMode="auto">
                <a:xfrm>
                  <a:off x="4706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3" name="Line 1552"/>
                <p:cNvSpPr>
                  <a:spLocks noChangeShapeType="1"/>
                </p:cNvSpPr>
                <p:nvPr/>
              </p:nvSpPr>
              <p:spPr bwMode="auto">
                <a:xfrm>
                  <a:off x="4706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4" name="Line 1553"/>
                <p:cNvSpPr>
                  <a:spLocks noChangeShapeType="1"/>
                </p:cNvSpPr>
                <p:nvPr/>
              </p:nvSpPr>
              <p:spPr bwMode="auto">
                <a:xfrm>
                  <a:off x="4706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5" name="Line 1554"/>
                <p:cNvSpPr>
                  <a:spLocks noChangeShapeType="1"/>
                </p:cNvSpPr>
                <p:nvPr/>
              </p:nvSpPr>
              <p:spPr bwMode="auto">
                <a:xfrm>
                  <a:off x="4706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6" name="Line 1555"/>
                <p:cNvSpPr>
                  <a:spLocks noChangeShapeType="1"/>
                </p:cNvSpPr>
                <p:nvPr/>
              </p:nvSpPr>
              <p:spPr bwMode="auto">
                <a:xfrm>
                  <a:off x="4706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7" name="Line 1556"/>
                <p:cNvSpPr>
                  <a:spLocks noChangeShapeType="1"/>
                </p:cNvSpPr>
                <p:nvPr/>
              </p:nvSpPr>
              <p:spPr bwMode="auto">
                <a:xfrm>
                  <a:off x="4706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8" name="Line 1557"/>
                <p:cNvSpPr>
                  <a:spLocks noChangeShapeType="1"/>
                </p:cNvSpPr>
                <p:nvPr/>
              </p:nvSpPr>
              <p:spPr bwMode="auto">
                <a:xfrm>
                  <a:off x="4706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59" name="Line 1558"/>
                <p:cNvSpPr>
                  <a:spLocks noChangeShapeType="1"/>
                </p:cNvSpPr>
                <p:nvPr/>
              </p:nvSpPr>
              <p:spPr bwMode="auto">
                <a:xfrm>
                  <a:off x="4706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0" name="Line 1559"/>
                <p:cNvSpPr>
                  <a:spLocks noChangeShapeType="1"/>
                </p:cNvSpPr>
                <p:nvPr/>
              </p:nvSpPr>
              <p:spPr bwMode="auto">
                <a:xfrm>
                  <a:off x="4706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1" name="Line 1560"/>
                <p:cNvSpPr>
                  <a:spLocks noChangeShapeType="1"/>
                </p:cNvSpPr>
                <p:nvPr/>
              </p:nvSpPr>
              <p:spPr bwMode="auto">
                <a:xfrm>
                  <a:off x="4706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2" name="Line 1561"/>
                <p:cNvSpPr>
                  <a:spLocks noChangeShapeType="1"/>
                </p:cNvSpPr>
                <p:nvPr/>
              </p:nvSpPr>
              <p:spPr bwMode="auto">
                <a:xfrm>
                  <a:off x="4706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3" name="Line 1562"/>
                <p:cNvSpPr>
                  <a:spLocks noChangeShapeType="1"/>
                </p:cNvSpPr>
                <p:nvPr/>
              </p:nvSpPr>
              <p:spPr bwMode="auto">
                <a:xfrm>
                  <a:off x="4706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4" name="Line 1563"/>
                <p:cNvSpPr>
                  <a:spLocks noChangeShapeType="1"/>
                </p:cNvSpPr>
                <p:nvPr/>
              </p:nvSpPr>
              <p:spPr bwMode="auto">
                <a:xfrm>
                  <a:off x="4706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5" name="Line 1564"/>
                <p:cNvSpPr>
                  <a:spLocks noChangeShapeType="1"/>
                </p:cNvSpPr>
                <p:nvPr/>
              </p:nvSpPr>
              <p:spPr bwMode="auto">
                <a:xfrm>
                  <a:off x="4706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6" name="Line 1565"/>
                <p:cNvSpPr>
                  <a:spLocks noChangeShapeType="1"/>
                </p:cNvSpPr>
                <p:nvPr/>
              </p:nvSpPr>
              <p:spPr bwMode="auto">
                <a:xfrm>
                  <a:off x="4706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7" name="Line 1566"/>
                <p:cNvSpPr>
                  <a:spLocks noChangeShapeType="1"/>
                </p:cNvSpPr>
                <p:nvPr/>
              </p:nvSpPr>
              <p:spPr bwMode="auto">
                <a:xfrm>
                  <a:off x="4706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8" name="Line 1567"/>
                <p:cNvSpPr>
                  <a:spLocks noChangeShapeType="1"/>
                </p:cNvSpPr>
                <p:nvPr/>
              </p:nvSpPr>
              <p:spPr bwMode="auto">
                <a:xfrm>
                  <a:off x="4706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69" name="Line 1568"/>
                <p:cNvSpPr>
                  <a:spLocks noChangeShapeType="1"/>
                </p:cNvSpPr>
                <p:nvPr/>
              </p:nvSpPr>
              <p:spPr bwMode="auto">
                <a:xfrm>
                  <a:off x="4706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0" name="Line 1569"/>
                <p:cNvSpPr>
                  <a:spLocks noChangeShapeType="1"/>
                </p:cNvSpPr>
                <p:nvPr/>
              </p:nvSpPr>
              <p:spPr bwMode="auto">
                <a:xfrm>
                  <a:off x="4706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1" name="Line 1570"/>
                <p:cNvSpPr>
                  <a:spLocks noChangeShapeType="1"/>
                </p:cNvSpPr>
                <p:nvPr/>
              </p:nvSpPr>
              <p:spPr bwMode="auto">
                <a:xfrm>
                  <a:off x="4706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2" name="Line 1571"/>
                <p:cNvSpPr>
                  <a:spLocks noChangeShapeType="1"/>
                </p:cNvSpPr>
                <p:nvPr/>
              </p:nvSpPr>
              <p:spPr bwMode="auto">
                <a:xfrm>
                  <a:off x="4706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3" name="Line 1572"/>
                <p:cNvSpPr>
                  <a:spLocks noChangeShapeType="1"/>
                </p:cNvSpPr>
                <p:nvPr/>
              </p:nvSpPr>
              <p:spPr bwMode="auto">
                <a:xfrm>
                  <a:off x="4706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4" name="Line 1573"/>
                <p:cNvSpPr>
                  <a:spLocks noChangeShapeType="1"/>
                </p:cNvSpPr>
                <p:nvPr/>
              </p:nvSpPr>
              <p:spPr bwMode="auto">
                <a:xfrm>
                  <a:off x="4706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5" name="Line 1574"/>
                <p:cNvSpPr>
                  <a:spLocks noChangeShapeType="1"/>
                </p:cNvSpPr>
                <p:nvPr/>
              </p:nvSpPr>
              <p:spPr bwMode="auto">
                <a:xfrm>
                  <a:off x="4706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6" name="Line 1575"/>
                <p:cNvSpPr>
                  <a:spLocks noChangeShapeType="1"/>
                </p:cNvSpPr>
                <p:nvPr/>
              </p:nvSpPr>
              <p:spPr bwMode="auto">
                <a:xfrm>
                  <a:off x="4706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7" name="Line 1576"/>
                <p:cNvSpPr>
                  <a:spLocks noChangeShapeType="1"/>
                </p:cNvSpPr>
                <p:nvPr/>
              </p:nvSpPr>
              <p:spPr bwMode="auto">
                <a:xfrm>
                  <a:off x="4706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8" name="Line 1577"/>
                <p:cNvSpPr>
                  <a:spLocks noChangeShapeType="1"/>
                </p:cNvSpPr>
                <p:nvPr/>
              </p:nvSpPr>
              <p:spPr bwMode="auto">
                <a:xfrm>
                  <a:off x="4706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79" name="Line 1578"/>
                <p:cNvSpPr>
                  <a:spLocks noChangeShapeType="1"/>
                </p:cNvSpPr>
                <p:nvPr/>
              </p:nvSpPr>
              <p:spPr bwMode="auto">
                <a:xfrm>
                  <a:off x="4706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0" name="Line 1579"/>
                <p:cNvSpPr>
                  <a:spLocks noChangeShapeType="1"/>
                </p:cNvSpPr>
                <p:nvPr/>
              </p:nvSpPr>
              <p:spPr bwMode="auto">
                <a:xfrm>
                  <a:off x="4706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1" name="Line 1580"/>
                <p:cNvSpPr>
                  <a:spLocks noChangeShapeType="1"/>
                </p:cNvSpPr>
                <p:nvPr/>
              </p:nvSpPr>
              <p:spPr bwMode="auto">
                <a:xfrm>
                  <a:off x="4706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2" name="Line 1581"/>
                <p:cNvSpPr>
                  <a:spLocks noChangeShapeType="1"/>
                </p:cNvSpPr>
                <p:nvPr/>
              </p:nvSpPr>
              <p:spPr bwMode="auto">
                <a:xfrm>
                  <a:off x="4706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3" name="Line 1582"/>
                <p:cNvSpPr>
                  <a:spLocks noChangeShapeType="1"/>
                </p:cNvSpPr>
                <p:nvPr/>
              </p:nvSpPr>
              <p:spPr bwMode="auto">
                <a:xfrm>
                  <a:off x="4706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4" name="Line 1583"/>
                <p:cNvSpPr>
                  <a:spLocks noChangeShapeType="1"/>
                </p:cNvSpPr>
                <p:nvPr/>
              </p:nvSpPr>
              <p:spPr bwMode="auto">
                <a:xfrm>
                  <a:off x="4706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5" name="Line 1584"/>
                <p:cNvSpPr>
                  <a:spLocks noChangeShapeType="1"/>
                </p:cNvSpPr>
                <p:nvPr/>
              </p:nvSpPr>
              <p:spPr bwMode="auto">
                <a:xfrm>
                  <a:off x="4706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6" name="Line 1585"/>
                <p:cNvSpPr>
                  <a:spLocks noChangeShapeType="1"/>
                </p:cNvSpPr>
                <p:nvPr/>
              </p:nvSpPr>
              <p:spPr bwMode="auto">
                <a:xfrm>
                  <a:off x="4706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7" name="Line 1586"/>
                <p:cNvSpPr>
                  <a:spLocks noChangeShapeType="1"/>
                </p:cNvSpPr>
                <p:nvPr/>
              </p:nvSpPr>
              <p:spPr bwMode="auto">
                <a:xfrm>
                  <a:off x="4706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8" name="Line 1587"/>
                <p:cNvSpPr>
                  <a:spLocks noChangeShapeType="1"/>
                </p:cNvSpPr>
                <p:nvPr/>
              </p:nvSpPr>
              <p:spPr bwMode="auto">
                <a:xfrm>
                  <a:off x="4706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89" name="Line 1588"/>
                <p:cNvSpPr>
                  <a:spLocks noChangeShapeType="1"/>
                </p:cNvSpPr>
                <p:nvPr/>
              </p:nvSpPr>
              <p:spPr bwMode="auto">
                <a:xfrm>
                  <a:off x="4706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0" name="Line 1589"/>
                <p:cNvSpPr>
                  <a:spLocks noChangeShapeType="1"/>
                </p:cNvSpPr>
                <p:nvPr/>
              </p:nvSpPr>
              <p:spPr bwMode="auto">
                <a:xfrm>
                  <a:off x="4706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1" name="Line 1590"/>
                <p:cNvSpPr>
                  <a:spLocks noChangeShapeType="1"/>
                </p:cNvSpPr>
                <p:nvPr/>
              </p:nvSpPr>
              <p:spPr bwMode="auto">
                <a:xfrm>
                  <a:off x="4706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2" name="Line 1591"/>
                <p:cNvSpPr>
                  <a:spLocks noChangeShapeType="1"/>
                </p:cNvSpPr>
                <p:nvPr/>
              </p:nvSpPr>
              <p:spPr bwMode="auto">
                <a:xfrm>
                  <a:off x="4706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3" name="Line 1592"/>
                <p:cNvSpPr>
                  <a:spLocks noChangeShapeType="1"/>
                </p:cNvSpPr>
                <p:nvPr/>
              </p:nvSpPr>
              <p:spPr bwMode="auto">
                <a:xfrm>
                  <a:off x="4706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4" name="Line 1593"/>
                <p:cNvSpPr>
                  <a:spLocks noChangeShapeType="1"/>
                </p:cNvSpPr>
                <p:nvPr/>
              </p:nvSpPr>
              <p:spPr bwMode="auto">
                <a:xfrm>
                  <a:off x="4706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5" name="Line 1594"/>
                <p:cNvSpPr>
                  <a:spLocks noChangeShapeType="1"/>
                </p:cNvSpPr>
                <p:nvPr/>
              </p:nvSpPr>
              <p:spPr bwMode="auto">
                <a:xfrm>
                  <a:off x="4706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6" name="Line 1595"/>
                <p:cNvSpPr>
                  <a:spLocks noChangeShapeType="1"/>
                </p:cNvSpPr>
                <p:nvPr/>
              </p:nvSpPr>
              <p:spPr bwMode="auto">
                <a:xfrm>
                  <a:off x="4706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7" name="Line 1596"/>
                <p:cNvSpPr>
                  <a:spLocks noChangeShapeType="1"/>
                </p:cNvSpPr>
                <p:nvPr/>
              </p:nvSpPr>
              <p:spPr bwMode="auto">
                <a:xfrm>
                  <a:off x="4706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8" name="Line 1597"/>
                <p:cNvSpPr>
                  <a:spLocks noChangeShapeType="1"/>
                </p:cNvSpPr>
                <p:nvPr/>
              </p:nvSpPr>
              <p:spPr bwMode="auto">
                <a:xfrm>
                  <a:off x="4706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799" name="Line 1598"/>
                <p:cNvSpPr>
                  <a:spLocks noChangeShapeType="1"/>
                </p:cNvSpPr>
                <p:nvPr/>
              </p:nvSpPr>
              <p:spPr bwMode="auto">
                <a:xfrm>
                  <a:off x="4706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0" name="Line 1599"/>
                <p:cNvSpPr>
                  <a:spLocks noChangeShapeType="1"/>
                </p:cNvSpPr>
                <p:nvPr/>
              </p:nvSpPr>
              <p:spPr bwMode="auto">
                <a:xfrm>
                  <a:off x="4706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1" name="Line 1600"/>
                <p:cNvSpPr>
                  <a:spLocks noChangeShapeType="1"/>
                </p:cNvSpPr>
                <p:nvPr/>
              </p:nvSpPr>
              <p:spPr bwMode="auto">
                <a:xfrm>
                  <a:off x="4706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2" name="Line 1601"/>
                <p:cNvSpPr>
                  <a:spLocks noChangeShapeType="1"/>
                </p:cNvSpPr>
                <p:nvPr/>
              </p:nvSpPr>
              <p:spPr bwMode="auto">
                <a:xfrm>
                  <a:off x="4706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3" name="Line 1602"/>
                <p:cNvSpPr>
                  <a:spLocks noChangeShapeType="1"/>
                </p:cNvSpPr>
                <p:nvPr/>
              </p:nvSpPr>
              <p:spPr bwMode="auto">
                <a:xfrm>
                  <a:off x="4706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4" name="Line 1603"/>
                <p:cNvSpPr>
                  <a:spLocks noChangeShapeType="1"/>
                </p:cNvSpPr>
                <p:nvPr/>
              </p:nvSpPr>
              <p:spPr bwMode="auto">
                <a:xfrm>
                  <a:off x="4706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5" name="Line 1604"/>
                <p:cNvSpPr>
                  <a:spLocks noChangeShapeType="1"/>
                </p:cNvSpPr>
                <p:nvPr/>
              </p:nvSpPr>
              <p:spPr bwMode="auto">
                <a:xfrm>
                  <a:off x="4706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6" name="Line 1605"/>
                <p:cNvSpPr>
                  <a:spLocks noChangeShapeType="1"/>
                </p:cNvSpPr>
                <p:nvPr/>
              </p:nvSpPr>
              <p:spPr bwMode="auto">
                <a:xfrm>
                  <a:off x="4706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7" name="Line 1606"/>
                <p:cNvSpPr>
                  <a:spLocks noChangeShapeType="1"/>
                </p:cNvSpPr>
                <p:nvPr/>
              </p:nvSpPr>
              <p:spPr bwMode="auto">
                <a:xfrm>
                  <a:off x="4706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8" name="Line 1607"/>
                <p:cNvSpPr>
                  <a:spLocks noChangeShapeType="1"/>
                </p:cNvSpPr>
                <p:nvPr/>
              </p:nvSpPr>
              <p:spPr bwMode="auto">
                <a:xfrm>
                  <a:off x="4706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09" name="Line 1608"/>
                <p:cNvSpPr>
                  <a:spLocks noChangeShapeType="1"/>
                </p:cNvSpPr>
                <p:nvPr/>
              </p:nvSpPr>
              <p:spPr bwMode="auto">
                <a:xfrm>
                  <a:off x="4706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10" name="Line 1609"/>
                <p:cNvSpPr>
                  <a:spLocks noChangeShapeType="1"/>
                </p:cNvSpPr>
                <p:nvPr/>
              </p:nvSpPr>
              <p:spPr bwMode="auto">
                <a:xfrm>
                  <a:off x="4706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11" name="Line 1610"/>
                <p:cNvSpPr>
                  <a:spLocks noChangeShapeType="1"/>
                </p:cNvSpPr>
                <p:nvPr/>
              </p:nvSpPr>
              <p:spPr bwMode="auto">
                <a:xfrm>
                  <a:off x="4706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12" name="Line 1611"/>
                <p:cNvSpPr>
                  <a:spLocks noChangeShapeType="1"/>
                </p:cNvSpPr>
                <p:nvPr/>
              </p:nvSpPr>
              <p:spPr bwMode="auto">
                <a:xfrm>
                  <a:off x="4706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813" name="Line 1612"/>
                <p:cNvSpPr>
                  <a:spLocks noChangeShapeType="1"/>
                </p:cNvSpPr>
                <p:nvPr/>
              </p:nvSpPr>
              <p:spPr bwMode="auto">
                <a:xfrm>
                  <a:off x="4706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18" name="Group 1814"/>
              <p:cNvGrpSpPr>
                <a:grpSpLocks/>
              </p:cNvGrpSpPr>
              <p:nvPr/>
            </p:nvGrpSpPr>
            <p:grpSpPr bwMode="auto">
              <a:xfrm>
                <a:off x="4706" y="1530"/>
                <a:ext cx="580" cy="1903"/>
                <a:chOff x="4706" y="1530"/>
                <a:chExt cx="580" cy="1903"/>
              </a:xfrm>
            </p:grpSpPr>
            <p:sp>
              <p:nvSpPr>
                <p:cNvPr id="3414" name="Line 1614"/>
                <p:cNvSpPr>
                  <a:spLocks noChangeShapeType="1"/>
                </p:cNvSpPr>
                <p:nvPr/>
              </p:nvSpPr>
              <p:spPr bwMode="auto">
                <a:xfrm>
                  <a:off x="4706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5" name="Line 1615"/>
                <p:cNvSpPr>
                  <a:spLocks noChangeShapeType="1"/>
                </p:cNvSpPr>
                <p:nvPr/>
              </p:nvSpPr>
              <p:spPr bwMode="auto">
                <a:xfrm>
                  <a:off x="4706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6" name="Line 1616"/>
                <p:cNvSpPr>
                  <a:spLocks noChangeShapeType="1"/>
                </p:cNvSpPr>
                <p:nvPr/>
              </p:nvSpPr>
              <p:spPr bwMode="auto">
                <a:xfrm>
                  <a:off x="4706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7" name="Line 1617"/>
                <p:cNvSpPr>
                  <a:spLocks noChangeShapeType="1"/>
                </p:cNvSpPr>
                <p:nvPr/>
              </p:nvSpPr>
              <p:spPr bwMode="auto">
                <a:xfrm>
                  <a:off x="4706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8" name="Line 1618"/>
                <p:cNvSpPr>
                  <a:spLocks noChangeShapeType="1"/>
                </p:cNvSpPr>
                <p:nvPr/>
              </p:nvSpPr>
              <p:spPr bwMode="auto">
                <a:xfrm>
                  <a:off x="4706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9" name="Line 1619"/>
                <p:cNvSpPr>
                  <a:spLocks noChangeShapeType="1"/>
                </p:cNvSpPr>
                <p:nvPr/>
              </p:nvSpPr>
              <p:spPr bwMode="auto">
                <a:xfrm>
                  <a:off x="4706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0" name="Line 1620"/>
                <p:cNvSpPr>
                  <a:spLocks noChangeShapeType="1"/>
                </p:cNvSpPr>
                <p:nvPr/>
              </p:nvSpPr>
              <p:spPr bwMode="auto">
                <a:xfrm>
                  <a:off x="4706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1" name="Line 1621"/>
                <p:cNvSpPr>
                  <a:spLocks noChangeShapeType="1"/>
                </p:cNvSpPr>
                <p:nvPr/>
              </p:nvSpPr>
              <p:spPr bwMode="auto">
                <a:xfrm>
                  <a:off x="4706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2" name="Line 1622"/>
                <p:cNvSpPr>
                  <a:spLocks noChangeShapeType="1"/>
                </p:cNvSpPr>
                <p:nvPr/>
              </p:nvSpPr>
              <p:spPr bwMode="auto">
                <a:xfrm>
                  <a:off x="4706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3" name="Line 1623"/>
                <p:cNvSpPr>
                  <a:spLocks noChangeShapeType="1"/>
                </p:cNvSpPr>
                <p:nvPr/>
              </p:nvSpPr>
              <p:spPr bwMode="auto">
                <a:xfrm>
                  <a:off x="4706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4" name="Line 1624"/>
                <p:cNvSpPr>
                  <a:spLocks noChangeShapeType="1"/>
                </p:cNvSpPr>
                <p:nvPr/>
              </p:nvSpPr>
              <p:spPr bwMode="auto">
                <a:xfrm>
                  <a:off x="4706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5" name="Line 1625"/>
                <p:cNvSpPr>
                  <a:spLocks noChangeShapeType="1"/>
                </p:cNvSpPr>
                <p:nvPr/>
              </p:nvSpPr>
              <p:spPr bwMode="auto">
                <a:xfrm>
                  <a:off x="4706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6" name="Line 1626"/>
                <p:cNvSpPr>
                  <a:spLocks noChangeShapeType="1"/>
                </p:cNvSpPr>
                <p:nvPr/>
              </p:nvSpPr>
              <p:spPr bwMode="auto">
                <a:xfrm>
                  <a:off x="4706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7" name="Line 1627"/>
                <p:cNvSpPr>
                  <a:spLocks noChangeShapeType="1"/>
                </p:cNvSpPr>
                <p:nvPr/>
              </p:nvSpPr>
              <p:spPr bwMode="auto">
                <a:xfrm>
                  <a:off x="4706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8" name="Line 1628"/>
                <p:cNvSpPr>
                  <a:spLocks noChangeShapeType="1"/>
                </p:cNvSpPr>
                <p:nvPr/>
              </p:nvSpPr>
              <p:spPr bwMode="auto">
                <a:xfrm>
                  <a:off x="4706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29" name="Line 1629"/>
                <p:cNvSpPr>
                  <a:spLocks noChangeShapeType="1"/>
                </p:cNvSpPr>
                <p:nvPr/>
              </p:nvSpPr>
              <p:spPr bwMode="auto">
                <a:xfrm>
                  <a:off x="4706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0" name="Line 1630"/>
                <p:cNvSpPr>
                  <a:spLocks noChangeShapeType="1"/>
                </p:cNvSpPr>
                <p:nvPr/>
              </p:nvSpPr>
              <p:spPr bwMode="auto">
                <a:xfrm>
                  <a:off x="4706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1" name="Line 1631"/>
                <p:cNvSpPr>
                  <a:spLocks noChangeShapeType="1"/>
                </p:cNvSpPr>
                <p:nvPr/>
              </p:nvSpPr>
              <p:spPr bwMode="auto">
                <a:xfrm>
                  <a:off x="4706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2" name="Line 1632"/>
                <p:cNvSpPr>
                  <a:spLocks noChangeShapeType="1"/>
                </p:cNvSpPr>
                <p:nvPr/>
              </p:nvSpPr>
              <p:spPr bwMode="auto">
                <a:xfrm>
                  <a:off x="4706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3" name="Line 1633"/>
                <p:cNvSpPr>
                  <a:spLocks noChangeShapeType="1"/>
                </p:cNvSpPr>
                <p:nvPr/>
              </p:nvSpPr>
              <p:spPr bwMode="auto">
                <a:xfrm>
                  <a:off x="4706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4" name="Line 1634"/>
                <p:cNvSpPr>
                  <a:spLocks noChangeShapeType="1"/>
                </p:cNvSpPr>
                <p:nvPr/>
              </p:nvSpPr>
              <p:spPr bwMode="auto">
                <a:xfrm>
                  <a:off x="4706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5" name="Line 1635"/>
                <p:cNvSpPr>
                  <a:spLocks noChangeShapeType="1"/>
                </p:cNvSpPr>
                <p:nvPr/>
              </p:nvSpPr>
              <p:spPr bwMode="auto">
                <a:xfrm>
                  <a:off x="4706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6" name="Line 1636"/>
                <p:cNvSpPr>
                  <a:spLocks noChangeShapeType="1"/>
                </p:cNvSpPr>
                <p:nvPr/>
              </p:nvSpPr>
              <p:spPr bwMode="auto">
                <a:xfrm>
                  <a:off x="4706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7" name="Line 1637"/>
                <p:cNvSpPr>
                  <a:spLocks noChangeShapeType="1"/>
                </p:cNvSpPr>
                <p:nvPr/>
              </p:nvSpPr>
              <p:spPr bwMode="auto">
                <a:xfrm>
                  <a:off x="4706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8" name="Line 1638"/>
                <p:cNvSpPr>
                  <a:spLocks noChangeShapeType="1"/>
                </p:cNvSpPr>
                <p:nvPr/>
              </p:nvSpPr>
              <p:spPr bwMode="auto">
                <a:xfrm>
                  <a:off x="4706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39" name="Line 1639"/>
                <p:cNvSpPr>
                  <a:spLocks noChangeShapeType="1"/>
                </p:cNvSpPr>
                <p:nvPr/>
              </p:nvSpPr>
              <p:spPr bwMode="auto">
                <a:xfrm>
                  <a:off x="4706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0" name="Line 1640"/>
                <p:cNvSpPr>
                  <a:spLocks noChangeShapeType="1"/>
                </p:cNvSpPr>
                <p:nvPr/>
              </p:nvSpPr>
              <p:spPr bwMode="auto">
                <a:xfrm>
                  <a:off x="4706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1" name="Line 1641"/>
                <p:cNvSpPr>
                  <a:spLocks noChangeShapeType="1"/>
                </p:cNvSpPr>
                <p:nvPr/>
              </p:nvSpPr>
              <p:spPr bwMode="auto">
                <a:xfrm>
                  <a:off x="4706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2" name="Line 1642"/>
                <p:cNvSpPr>
                  <a:spLocks noChangeShapeType="1"/>
                </p:cNvSpPr>
                <p:nvPr/>
              </p:nvSpPr>
              <p:spPr bwMode="auto">
                <a:xfrm>
                  <a:off x="4706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3" name="Line 1643"/>
                <p:cNvSpPr>
                  <a:spLocks noChangeShapeType="1"/>
                </p:cNvSpPr>
                <p:nvPr/>
              </p:nvSpPr>
              <p:spPr bwMode="auto">
                <a:xfrm>
                  <a:off x="4706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4" name="Line 1644"/>
                <p:cNvSpPr>
                  <a:spLocks noChangeShapeType="1"/>
                </p:cNvSpPr>
                <p:nvPr/>
              </p:nvSpPr>
              <p:spPr bwMode="auto">
                <a:xfrm>
                  <a:off x="4706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5" name="Line 1645"/>
                <p:cNvSpPr>
                  <a:spLocks noChangeShapeType="1"/>
                </p:cNvSpPr>
                <p:nvPr/>
              </p:nvSpPr>
              <p:spPr bwMode="auto">
                <a:xfrm>
                  <a:off x="4706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6" name="Line 1646"/>
                <p:cNvSpPr>
                  <a:spLocks noChangeShapeType="1"/>
                </p:cNvSpPr>
                <p:nvPr/>
              </p:nvSpPr>
              <p:spPr bwMode="auto">
                <a:xfrm>
                  <a:off x="4706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7" name="Line 1647"/>
                <p:cNvSpPr>
                  <a:spLocks noChangeShapeType="1"/>
                </p:cNvSpPr>
                <p:nvPr/>
              </p:nvSpPr>
              <p:spPr bwMode="auto">
                <a:xfrm>
                  <a:off x="4997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8" name="Line 1648"/>
                <p:cNvSpPr>
                  <a:spLocks noChangeShapeType="1"/>
                </p:cNvSpPr>
                <p:nvPr/>
              </p:nvSpPr>
              <p:spPr bwMode="auto">
                <a:xfrm>
                  <a:off x="4997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49" name="Line 1649"/>
                <p:cNvSpPr>
                  <a:spLocks noChangeShapeType="1"/>
                </p:cNvSpPr>
                <p:nvPr/>
              </p:nvSpPr>
              <p:spPr bwMode="auto">
                <a:xfrm>
                  <a:off x="4997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0" name="Line 1650"/>
                <p:cNvSpPr>
                  <a:spLocks noChangeShapeType="1"/>
                </p:cNvSpPr>
                <p:nvPr/>
              </p:nvSpPr>
              <p:spPr bwMode="auto">
                <a:xfrm>
                  <a:off x="4997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1" name="Line 1651"/>
                <p:cNvSpPr>
                  <a:spLocks noChangeShapeType="1"/>
                </p:cNvSpPr>
                <p:nvPr/>
              </p:nvSpPr>
              <p:spPr bwMode="auto">
                <a:xfrm>
                  <a:off x="4997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2" name="Line 1652"/>
                <p:cNvSpPr>
                  <a:spLocks noChangeShapeType="1"/>
                </p:cNvSpPr>
                <p:nvPr/>
              </p:nvSpPr>
              <p:spPr bwMode="auto">
                <a:xfrm>
                  <a:off x="4997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3" name="Line 1653"/>
                <p:cNvSpPr>
                  <a:spLocks noChangeShapeType="1"/>
                </p:cNvSpPr>
                <p:nvPr/>
              </p:nvSpPr>
              <p:spPr bwMode="auto">
                <a:xfrm>
                  <a:off x="4997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4" name="Line 1654"/>
                <p:cNvSpPr>
                  <a:spLocks noChangeShapeType="1"/>
                </p:cNvSpPr>
                <p:nvPr/>
              </p:nvSpPr>
              <p:spPr bwMode="auto">
                <a:xfrm>
                  <a:off x="4997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5" name="Line 1655"/>
                <p:cNvSpPr>
                  <a:spLocks noChangeShapeType="1"/>
                </p:cNvSpPr>
                <p:nvPr/>
              </p:nvSpPr>
              <p:spPr bwMode="auto">
                <a:xfrm>
                  <a:off x="4997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6" name="Line 1656"/>
                <p:cNvSpPr>
                  <a:spLocks noChangeShapeType="1"/>
                </p:cNvSpPr>
                <p:nvPr/>
              </p:nvSpPr>
              <p:spPr bwMode="auto">
                <a:xfrm>
                  <a:off x="4997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7" name="Line 1657"/>
                <p:cNvSpPr>
                  <a:spLocks noChangeShapeType="1"/>
                </p:cNvSpPr>
                <p:nvPr/>
              </p:nvSpPr>
              <p:spPr bwMode="auto">
                <a:xfrm>
                  <a:off x="4997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8" name="Line 1658"/>
                <p:cNvSpPr>
                  <a:spLocks noChangeShapeType="1"/>
                </p:cNvSpPr>
                <p:nvPr/>
              </p:nvSpPr>
              <p:spPr bwMode="auto">
                <a:xfrm>
                  <a:off x="4997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59" name="Line 1659"/>
                <p:cNvSpPr>
                  <a:spLocks noChangeShapeType="1"/>
                </p:cNvSpPr>
                <p:nvPr/>
              </p:nvSpPr>
              <p:spPr bwMode="auto">
                <a:xfrm>
                  <a:off x="4997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0" name="Line 1660"/>
                <p:cNvSpPr>
                  <a:spLocks noChangeShapeType="1"/>
                </p:cNvSpPr>
                <p:nvPr/>
              </p:nvSpPr>
              <p:spPr bwMode="auto">
                <a:xfrm>
                  <a:off x="4997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1" name="Line 1661"/>
                <p:cNvSpPr>
                  <a:spLocks noChangeShapeType="1"/>
                </p:cNvSpPr>
                <p:nvPr/>
              </p:nvSpPr>
              <p:spPr bwMode="auto">
                <a:xfrm>
                  <a:off x="4997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2" name="Line 1662"/>
                <p:cNvSpPr>
                  <a:spLocks noChangeShapeType="1"/>
                </p:cNvSpPr>
                <p:nvPr/>
              </p:nvSpPr>
              <p:spPr bwMode="auto">
                <a:xfrm>
                  <a:off x="4997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3" name="Line 1663"/>
                <p:cNvSpPr>
                  <a:spLocks noChangeShapeType="1"/>
                </p:cNvSpPr>
                <p:nvPr/>
              </p:nvSpPr>
              <p:spPr bwMode="auto">
                <a:xfrm>
                  <a:off x="4997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4" name="Line 1664"/>
                <p:cNvSpPr>
                  <a:spLocks noChangeShapeType="1"/>
                </p:cNvSpPr>
                <p:nvPr/>
              </p:nvSpPr>
              <p:spPr bwMode="auto">
                <a:xfrm>
                  <a:off x="4997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5" name="Line 1665"/>
                <p:cNvSpPr>
                  <a:spLocks noChangeShapeType="1"/>
                </p:cNvSpPr>
                <p:nvPr/>
              </p:nvSpPr>
              <p:spPr bwMode="auto">
                <a:xfrm>
                  <a:off x="4997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6" name="Line 1666"/>
                <p:cNvSpPr>
                  <a:spLocks noChangeShapeType="1"/>
                </p:cNvSpPr>
                <p:nvPr/>
              </p:nvSpPr>
              <p:spPr bwMode="auto">
                <a:xfrm>
                  <a:off x="4997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7" name="Line 1667"/>
                <p:cNvSpPr>
                  <a:spLocks noChangeShapeType="1"/>
                </p:cNvSpPr>
                <p:nvPr/>
              </p:nvSpPr>
              <p:spPr bwMode="auto">
                <a:xfrm>
                  <a:off x="4997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8" name="Line 1668"/>
                <p:cNvSpPr>
                  <a:spLocks noChangeShapeType="1"/>
                </p:cNvSpPr>
                <p:nvPr/>
              </p:nvSpPr>
              <p:spPr bwMode="auto">
                <a:xfrm>
                  <a:off x="4997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69" name="Line 1669"/>
                <p:cNvSpPr>
                  <a:spLocks noChangeShapeType="1"/>
                </p:cNvSpPr>
                <p:nvPr/>
              </p:nvSpPr>
              <p:spPr bwMode="auto">
                <a:xfrm>
                  <a:off x="4997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0" name="Line 1670"/>
                <p:cNvSpPr>
                  <a:spLocks noChangeShapeType="1"/>
                </p:cNvSpPr>
                <p:nvPr/>
              </p:nvSpPr>
              <p:spPr bwMode="auto">
                <a:xfrm>
                  <a:off x="4997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1" name="Line 1671"/>
                <p:cNvSpPr>
                  <a:spLocks noChangeShapeType="1"/>
                </p:cNvSpPr>
                <p:nvPr/>
              </p:nvSpPr>
              <p:spPr bwMode="auto">
                <a:xfrm>
                  <a:off x="4997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2" name="Line 1672"/>
                <p:cNvSpPr>
                  <a:spLocks noChangeShapeType="1"/>
                </p:cNvSpPr>
                <p:nvPr/>
              </p:nvSpPr>
              <p:spPr bwMode="auto">
                <a:xfrm>
                  <a:off x="4997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3" name="Line 1673"/>
                <p:cNvSpPr>
                  <a:spLocks noChangeShapeType="1"/>
                </p:cNvSpPr>
                <p:nvPr/>
              </p:nvSpPr>
              <p:spPr bwMode="auto">
                <a:xfrm>
                  <a:off x="4997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4" name="Line 1674"/>
                <p:cNvSpPr>
                  <a:spLocks noChangeShapeType="1"/>
                </p:cNvSpPr>
                <p:nvPr/>
              </p:nvSpPr>
              <p:spPr bwMode="auto">
                <a:xfrm>
                  <a:off x="4997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5" name="Line 1675"/>
                <p:cNvSpPr>
                  <a:spLocks noChangeShapeType="1"/>
                </p:cNvSpPr>
                <p:nvPr/>
              </p:nvSpPr>
              <p:spPr bwMode="auto">
                <a:xfrm>
                  <a:off x="4997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6" name="Line 1676"/>
                <p:cNvSpPr>
                  <a:spLocks noChangeShapeType="1"/>
                </p:cNvSpPr>
                <p:nvPr/>
              </p:nvSpPr>
              <p:spPr bwMode="auto">
                <a:xfrm>
                  <a:off x="4997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7" name="Line 1677"/>
                <p:cNvSpPr>
                  <a:spLocks noChangeShapeType="1"/>
                </p:cNvSpPr>
                <p:nvPr/>
              </p:nvSpPr>
              <p:spPr bwMode="auto">
                <a:xfrm>
                  <a:off x="4997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8" name="Line 1678"/>
                <p:cNvSpPr>
                  <a:spLocks noChangeShapeType="1"/>
                </p:cNvSpPr>
                <p:nvPr/>
              </p:nvSpPr>
              <p:spPr bwMode="auto">
                <a:xfrm>
                  <a:off x="4997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79" name="Line 1679"/>
                <p:cNvSpPr>
                  <a:spLocks noChangeShapeType="1"/>
                </p:cNvSpPr>
                <p:nvPr/>
              </p:nvSpPr>
              <p:spPr bwMode="auto">
                <a:xfrm>
                  <a:off x="4997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0" name="Line 1680"/>
                <p:cNvSpPr>
                  <a:spLocks noChangeShapeType="1"/>
                </p:cNvSpPr>
                <p:nvPr/>
              </p:nvSpPr>
              <p:spPr bwMode="auto">
                <a:xfrm>
                  <a:off x="4997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1" name="Line 1681"/>
                <p:cNvSpPr>
                  <a:spLocks noChangeShapeType="1"/>
                </p:cNvSpPr>
                <p:nvPr/>
              </p:nvSpPr>
              <p:spPr bwMode="auto">
                <a:xfrm>
                  <a:off x="4997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2" name="Line 1682"/>
                <p:cNvSpPr>
                  <a:spLocks noChangeShapeType="1"/>
                </p:cNvSpPr>
                <p:nvPr/>
              </p:nvSpPr>
              <p:spPr bwMode="auto">
                <a:xfrm>
                  <a:off x="4997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3" name="Line 1683"/>
                <p:cNvSpPr>
                  <a:spLocks noChangeShapeType="1"/>
                </p:cNvSpPr>
                <p:nvPr/>
              </p:nvSpPr>
              <p:spPr bwMode="auto">
                <a:xfrm>
                  <a:off x="4997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4" name="Line 1684"/>
                <p:cNvSpPr>
                  <a:spLocks noChangeShapeType="1"/>
                </p:cNvSpPr>
                <p:nvPr/>
              </p:nvSpPr>
              <p:spPr bwMode="auto">
                <a:xfrm>
                  <a:off x="4997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5" name="Line 1685"/>
                <p:cNvSpPr>
                  <a:spLocks noChangeShapeType="1"/>
                </p:cNvSpPr>
                <p:nvPr/>
              </p:nvSpPr>
              <p:spPr bwMode="auto">
                <a:xfrm>
                  <a:off x="4997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6" name="Line 1686"/>
                <p:cNvSpPr>
                  <a:spLocks noChangeShapeType="1"/>
                </p:cNvSpPr>
                <p:nvPr/>
              </p:nvSpPr>
              <p:spPr bwMode="auto">
                <a:xfrm>
                  <a:off x="4997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7" name="Line 1687"/>
                <p:cNvSpPr>
                  <a:spLocks noChangeShapeType="1"/>
                </p:cNvSpPr>
                <p:nvPr/>
              </p:nvSpPr>
              <p:spPr bwMode="auto">
                <a:xfrm>
                  <a:off x="4997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8" name="Line 1688"/>
                <p:cNvSpPr>
                  <a:spLocks noChangeShapeType="1"/>
                </p:cNvSpPr>
                <p:nvPr/>
              </p:nvSpPr>
              <p:spPr bwMode="auto">
                <a:xfrm>
                  <a:off x="4997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89" name="Line 1689"/>
                <p:cNvSpPr>
                  <a:spLocks noChangeShapeType="1"/>
                </p:cNvSpPr>
                <p:nvPr/>
              </p:nvSpPr>
              <p:spPr bwMode="auto">
                <a:xfrm>
                  <a:off x="4997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0" name="Line 1690"/>
                <p:cNvSpPr>
                  <a:spLocks noChangeShapeType="1"/>
                </p:cNvSpPr>
                <p:nvPr/>
              </p:nvSpPr>
              <p:spPr bwMode="auto">
                <a:xfrm>
                  <a:off x="4997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1" name="Line 1691"/>
                <p:cNvSpPr>
                  <a:spLocks noChangeShapeType="1"/>
                </p:cNvSpPr>
                <p:nvPr/>
              </p:nvSpPr>
              <p:spPr bwMode="auto">
                <a:xfrm>
                  <a:off x="4997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2" name="Line 1692"/>
                <p:cNvSpPr>
                  <a:spLocks noChangeShapeType="1"/>
                </p:cNvSpPr>
                <p:nvPr/>
              </p:nvSpPr>
              <p:spPr bwMode="auto">
                <a:xfrm>
                  <a:off x="4997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3" name="Line 1693"/>
                <p:cNvSpPr>
                  <a:spLocks noChangeShapeType="1"/>
                </p:cNvSpPr>
                <p:nvPr/>
              </p:nvSpPr>
              <p:spPr bwMode="auto">
                <a:xfrm>
                  <a:off x="4997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4" name="Line 1694"/>
                <p:cNvSpPr>
                  <a:spLocks noChangeShapeType="1"/>
                </p:cNvSpPr>
                <p:nvPr/>
              </p:nvSpPr>
              <p:spPr bwMode="auto">
                <a:xfrm>
                  <a:off x="4997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5" name="Line 1695"/>
                <p:cNvSpPr>
                  <a:spLocks noChangeShapeType="1"/>
                </p:cNvSpPr>
                <p:nvPr/>
              </p:nvSpPr>
              <p:spPr bwMode="auto">
                <a:xfrm>
                  <a:off x="4997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6" name="Line 1696"/>
                <p:cNvSpPr>
                  <a:spLocks noChangeShapeType="1"/>
                </p:cNvSpPr>
                <p:nvPr/>
              </p:nvSpPr>
              <p:spPr bwMode="auto">
                <a:xfrm>
                  <a:off x="4997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7" name="Line 1697"/>
                <p:cNvSpPr>
                  <a:spLocks noChangeShapeType="1"/>
                </p:cNvSpPr>
                <p:nvPr/>
              </p:nvSpPr>
              <p:spPr bwMode="auto">
                <a:xfrm>
                  <a:off x="4997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8" name="Line 1698"/>
                <p:cNvSpPr>
                  <a:spLocks noChangeShapeType="1"/>
                </p:cNvSpPr>
                <p:nvPr/>
              </p:nvSpPr>
              <p:spPr bwMode="auto">
                <a:xfrm>
                  <a:off x="4997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99" name="Line 1699"/>
                <p:cNvSpPr>
                  <a:spLocks noChangeShapeType="1"/>
                </p:cNvSpPr>
                <p:nvPr/>
              </p:nvSpPr>
              <p:spPr bwMode="auto">
                <a:xfrm>
                  <a:off x="4997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0" name="Line 1700"/>
                <p:cNvSpPr>
                  <a:spLocks noChangeShapeType="1"/>
                </p:cNvSpPr>
                <p:nvPr/>
              </p:nvSpPr>
              <p:spPr bwMode="auto">
                <a:xfrm>
                  <a:off x="4997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1" name="Line 1701"/>
                <p:cNvSpPr>
                  <a:spLocks noChangeShapeType="1"/>
                </p:cNvSpPr>
                <p:nvPr/>
              </p:nvSpPr>
              <p:spPr bwMode="auto">
                <a:xfrm>
                  <a:off x="4997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2" name="Line 1702"/>
                <p:cNvSpPr>
                  <a:spLocks noChangeShapeType="1"/>
                </p:cNvSpPr>
                <p:nvPr/>
              </p:nvSpPr>
              <p:spPr bwMode="auto">
                <a:xfrm>
                  <a:off x="4997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3" name="Line 1703"/>
                <p:cNvSpPr>
                  <a:spLocks noChangeShapeType="1"/>
                </p:cNvSpPr>
                <p:nvPr/>
              </p:nvSpPr>
              <p:spPr bwMode="auto">
                <a:xfrm>
                  <a:off x="4997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4" name="Line 1704"/>
                <p:cNvSpPr>
                  <a:spLocks noChangeShapeType="1"/>
                </p:cNvSpPr>
                <p:nvPr/>
              </p:nvSpPr>
              <p:spPr bwMode="auto">
                <a:xfrm>
                  <a:off x="4997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5" name="Line 1705"/>
                <p:cNvSpPr>
                  <a:spLocks noChangeShapeType="1"/>
                </p:cNvSpPr>
                <p:nvPr/>
              </p:nvSpPr>
              <p:spPr bwMode="auto">
                <a:xfrm>
                  <a:off x="4997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6" name="Line 1706"/>
                <p:cNvSpPr>
                  <a:spLocks noChangeShapeType="1"/>
                </p:cNvSpPr>
                <p:nvPr/>
              </p:nvSpPr>
              <p:spPr bwMode="auto">
                <a:xfrm>
                  <a:off x="4997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7" name="Line 1707"/>
                <p:cNvSpPr>
                  <a:spLocks noChangeShapeType="1"/>
                </p:cNvSpPr>
                <p:nvPr/>
              </p:nvSpPr>
              <p:spPr bwMode="auto">
                <a:xfrm>
                  <a:off x="4997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8" name="Line 1708"/>
                <p:cNvSpPr>
                  <a:spLocks noChangeShapeType="1"/>
                </p:cNvSpPr>
                <p:nvPr/>
              </p:nvSpPr>
              <p:spPr bwMode="auto">
                <a:xfrm>
                  <a:off x="4997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09" name="Line 1709"/>
                <p:cNvSpPr>
                  <a:spLocks noChangeShapeType="1"/>
                </p:cNvSpPr>
                <p:nvPr/>
              </p:nvSpPr>
              <p:spPr bwMode="auto">
                <a:xfrm>
                  <a:off x="4997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0" name="Line 1710"/>
                <p:cNvSpPr>
                  <a:spLocks noChangeShapeType="1"/>
                </p:cNvSpPr>
                <p:nvPr/>
              </p:nvSpPr>
              <p:spPr bwMode="auto">
                <a:xfrm>
                  <a:off x="4997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1" name="Line 1711"/>
                <p:cNvSpPr>
                  <a:spLocks noChangeShapeType="1"/>
                </p:cNvSpPr>
                <p:nvPr/>
              </p:nvSpPr>
              <p:spPr bwMode="auto">
                <a:xfrm>
                  <a:off x="4997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2" name="Line 1712"/>
                <p:cNvSpPr>
                  <a:spLocks noChangeShapeType="1"/>
                </p:cNvSpPr>
                <p:nvPr/>
              </p:nvSpPr>
              <p:spPr bwMode="auto">
                <a:xfrm>
                  <a:off x="4997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3" name="Line 1713"/>
                <p:cNvSpPr>
                  <a:spLocks noChangeShapeType="1"/>
                </p:cNvSpPr>
                <p:nvPr/>
              </p:nvSpPr>
              <p:spPr bwMode="auto">
                <a:xfrm>
                  <a:off x="4997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4" name="Line 1714"/>
                <p:cNvSpPr>
                  <a:spLocks noChangeShapeType="1"/>
                </p:cNvSpPr>
                <p:nvPr/>
              </p:nvSpPr>
              <p:spPr bwMode="auto">
                <a:xfrm>
                  <a:off x="4997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5" name="Line 1715"/>
                <p:cNvSpPr>
                  <a:spLocks noChangeShapeType="1"/>
                </p:cNvSpPr>
                <p:nvPr/>
              </p:nvSpPr>
              <p:spPr bwMode="auto">
                <a:xfrm>
                  <a:off x="4997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6" name="Line 1716"/>
                <p:cNvSpPr>
                  <a:spLocks noChangeShapeType="1"/>
                </p:cNvSpPr>
                <p:nvPr/>
              </p:nvSpPr>
              <p:spPr bwMode="auto">
                <a:xfrm>
                  <a:off x="4997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7" name="Line 1717"/>
                <p:cNvSpPr>
                  <a:spLocks noChangeShapeType="1"/>
                </p:cNvSpPr>
                <p:nvPr/>
              </p:nvSpPr>
              <p:spPr bwMode="auto">
                <a:xfrm>
                  <a:off x="4997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8" name="Line 1718"/>
                <p:cNvSpPr>
                  <a:spLocks noChangeShapeType="1"/>
                </p:cNvSpPr>
                <p:nvPr/>
              </p:nvSpPr>
              <p:spPr bwMode="auto">
                <a:xfrm>
                  <a:off x="4997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19" name="Line 1719"/>
                <p:cNvSpPr>
                  <a:spLocks noChangeShapeType="1"/>
                </p:cNvSpPr>
                <p:nvPr/>
              </p:nvSpPr>
              <p:spPr bwMode="auto">
                <a:xfrm>
                  <a:off x="4997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0" name="Line 1720"/>
                <p:cNvSpPr>
                  <a:spLocks noChangeShapeType="1"/>
                </p:cNvSpPr>
                <p:nvPr/>
              </p:nvSpPr>
              <p:spPr bwMode="auto">
                <a:xfrm>
                  <a:off x="4997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1" name="Line 1721"/>
                <p:cNvSpPr>
                  <a:spLocks noChangeShapeType="1"/>
                </p:cNvSpPr>
                <p:nvPr/>
              </p:nvSpPr>
              <p:spPr bwMode="auto">
                <a:xfrm>
                  <a:off x="4997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2" name="Line 1722"/>
                <p:cNvSpPr>
                  <a:spLocks noChangeShapeType="1"/>
                </p:cNvSpPr>
                <p:nvPr/>
              </p:nvSpPr>
              <p:spPr bwMode="auto">
                <a:xfrm>
                  <a:off x="4997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3" name="Line 1723"/>
                <p:cNvSpPr>
                  <a:spLocks noChangeShapeType="1"/>
                </p:cNvSpPr>
                <p:nvPr/>
              </p:nvSpPr>
              <p:spPr bwMode="auto">
                <a:xfrm>
                  <a:off x="4997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4" name="Line 1724"/>
                <p:cNvSpPr>
                  <a:spLocks noChangeShapeType="1"/>
                </p:cNvSpPr>
                <p:nvPr/>
              </p:nvSpPr>
              <p:spPr bwMode="auto">
                <a:xfrm>
                  <a:off x="4997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5" name="Line 1725"/>
                <p:cNvSpPr>
                  <a:spLocks noChangeShapeType="1"/>
                </p:cNvSpPr>
                <p:nvPr/>
              </p:nvSpPr>
              <p:spPr bwMode="auto">
                <a:xfrm>
                  <a:off x="4997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6" name="Line 1726"/>
                <p:cNvSpPr>
                  <a:spLocks noChangeShapeType="1"/>
                </p:cNvSpPr>
                <p:nvPr/>
              </p:nvSpPr>
              <p:spPr bwMode="auto">
                <a:xfrm>
                  <a:off x="4997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7" name="Line 1727"/>
                <p:cNvSpPr>
                  <a:spLocks noChangeShapeType="1"/>
                </p:cNvSpPr>
                <p:nvPr/>
              </p:nvSpPr>
              <p:spPr bwMode="auto">
                <a:xfrm>
                  <a:off x="4997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8" name="Line 1728"/>
                <p:cNvSpPr>
                  <a:spLocks noChangeShapeType="1"/>
                </p:cNvSpPr>
                <p:nvPr/>
              </p:nvSpPr>
              <p:spPr bwMode="auto">
                <a:xfrm>
                  <a:off x="4997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29" name="Line 1729"/>
                <p:cNvSpPr>
                  <a:spLocks noChangeShapeType="1"/>
                </p:cNvSpPr>
                <p:nvPr/>
              </p:nvSpPr>
              <p:spPr bwMode="auto">
                <a:xfrm>
                  <a:off x="4997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0" name="Line 1730"/>
                <p:cNvSpPr>
                  <a:spLocks noChangeShapeType="1"/>
                </p:cNvSpPr>
                <p:nvPr/>
              </p:nvSpPr>
              <p:spPr bwMode="auto">
                <a:xfrm>
                  <a:off x="4997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1" name="Line 1731"/>
                <p:cNvSpPr>
                  <a:spLocks noChangeShapeType="1"/>
                </p:cNvSpPr>
                <p:nvPr/>
              </p:nvSpPr>
              <p:spPr bwMode="auto">
                <a:xfrm>
                  <a:off x="4997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2" name="Line 1732"/>
                <p:cNvSpPr>
                  <a:spLocks noChangeShapeType="1"/>
                </p:cNvSpPr>
                <p:nvPr/>
              </p:nvSpPr>
              <p:spPr bwMode="auto">
                <a:xfrm>
                  <a:off x="4997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3" name="Line 1733"/>
                <p:cNvSpPr>
                  <a:spLocks noChangeShapeType="1"/>
                </p:cNvSpPr>
                <p:nvPr/>
              </p:nvSpPr>
              <p:spPr bwMode="auto">
                <a:xfrm>
                  <a:off x="4997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4" name="Line 1734"/>
                <p:cNvSpPr>
                  <a:spLocks noChangeShapeType="1"/>
                </p:cNvSpPr>
                <p:nvPr/>
              </p:nvSpPr>
              <p:spPr bwMode="auto">
                <a:xfrm>
                  <a:off x="4997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5" name="Line 1735"/>
                <p:cNvSpPr>
                  <a:spLocks noChangeShapeType="1"/>
                </p:cNvSpPr>
                <p:nvPr/>
              </p:nvSpPr>
              <p:spPr bwMode="auto">
                <a:xfrm>
                  <a:off x="4997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6" name="Line 1736"/>
                <p:cNvSpPr>
                  <a:spLocks noChangeShapeType="1"/>
                </p:cNvSpPr>
                <p:nvPr/>
              </p:nvSpPr>
              <p:spPr bwMode="auto">
                <a:xfrm>
                  <a:off x="4997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7" name="Line 1737"/>
                <p:cNvSpPr>
                  <a:spLocks noChangeShapeType="1"/>
                </p:cNvSpPr>
                <p:nvPr/>
              </p:nvSpPr>
              <p:spPr bwMode="auto">
                <a:xfrm>
                  <a:off x="4997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8" name="Line 1738"/>
                <p:cNvSpPr>
                  <a:spLocks noChangeShapeType="1"/>
                </p:cNvSpPr>
                <p:nvPr/>
              </p:nvSpPr>
              <p:spPr bwMode="auto">
                <a:xfrm>
                  <a:off x="4997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39" name="Line 1739"/>
                <p:cNvSpPr>
                  <a:spLocks noChangeShapeType="1"/>
                </p:cNvSpPr>
                <p:nvPr/>
              </p:nvSpPr>
              <p:spPr bwMode="auto">
                <a:xfrm>
                  <a:off x="4997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0" name="Line 1740"/>
                <p:cNvSpPr>
                  <a:spLocks noChangeShapeType="1"/>
                </p:cNvSpPr>
                <p:nvPr/>
              </p:nvSpPr>
              <p:spPr bwMode="auto">
                <a:xfrm>
                  <a:off x="4997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1" name="Line 1741"/>
                <p:cNvSpPr>
                  <a:spLocks noChangeShapeType="1"/>
                </p:cNvSpPr>
                <p:nvPr/>
              </p:nvSpPr>
              <p:spPr bwMode="auto">
                <a:xfrm>
                  <a:off x="4997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2" name="Line 1742"/>
                <p:cNvSpPr>
                  <a:spLocks noChangeShapeType="1"/>
                </p:cNvSpPr>
                <p:nvPr/>
              </p:nvSpPr>
              <p:spPr bwMode="auto">
                <a:xfrm>
                  <a:off x="4997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3" name="Line 1743"/>
                <p:cNvSpPr>
                  <a:spLocks noChangeShapeType="1"/>
                </p:cNvSpPr>
                <p:nvPr/>
              </p:nvSpPr>
              <p:spPr bwMode="auto">
                <a:xfrm>
                  <a:off x="4997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4" name="Line 1744"/>
                <p:cNvSpPr>
                  <a:spLocks noChangeShapeType="1"/>
                </p:cNvSpPr>
                <p:nvPr/>
              </p:nvSpPr>
              <p:spPr bwMode="auto">
                <a:xfrm>
                  <a:off x="4997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5" name="Line 1745"/>
                <p:cNvSpPr>
                  <a:spLocks noChangeShapeType="1"/>
                </p:cNvSpPr>
                <p:nvPr/>
              </p:nvSpPr>
              <p:spPr bwMode="auto">
                <a:xfrm>
                  <a:off x="4997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6" name="Line 1746"/>
                <p:cNvSpPr>
                  <a:spLocks noChangeShapeType="1"/>
                </p:cNvSpPr>
                <p:nvPr/>
              </p:nvSpPr>
              <p:spPr bwMode="auto">
                <a:xfrm>
                  <a:off x="4997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7" name="Line 1747"/>
                <p:cNvSpPr>
                  <a:spLocks noChangeShapeType="1"/>
                </p:cNvSpPr>
                <p:nvPr/>
              </p:nvSpPr>
              <p:spPr bwMode="auto">
                <a:xfrm>
                  <a:off x="4997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8" name="Line 1748"/>
                <p:cNvSpPr>
                  <a:spLocks noChangeShapeType="1"/>
                </p:cNvSpPr>
                <p:nvPr/>
              </p:nvSpPr>
              <p:spPr bwMode="auto">
                <a:xfrm>
                  <a:off x="4997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49" name="Line 1749"/>
                <p:cNvSpPr>
                  <a:spLocks noChangeShapeType="1"/>
                </p:cNvSpPr>
                <p:nvPr/>
              </p:nvSpPr>
              <p:spPr bwMode="auto">
                <a:xfrm>
                  <a:off x="4997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0" name="Line 1750"/>
                <p:cNvSpPr>
                  <a:spLocks noChangeShapeType="1"/>
                </p:cNvSpPr>
                <p:nvPr/>
              </p:nvSpPr>
              <p:spPr bwMode="auto">
                <a:xfrm>
                  <a:off x="4997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1" name="Line 1751"/>
                <p:cNvSpPr>
                  <a:spLocks noChangeShapeType="1"/>
                </p:cNvSpPr>
                <p:nvPr/>
              </p:nvSpPr>
              <p:spPr bwMode="auto">
                <a:xfrm>
                  <a:off x="4997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2" name="Line 1752"/>
                <p:cNvSpPr>
                  <a:spLocks noChangeShapeType="1"/>
                </p:cNvSpPr>
                <p:nvPr/>
              </p:nvSpPr>
              <p:spPr bwMode="auto">
                <a:xfrm>
                  <a:off x="4997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3" name="Line 1753"/>
                <p:cNvSpPr>
                  <a:spLocks noChangeShapeType="1"/>
                </p:cNvSpPr>
                <p:nvPr/>
              </p:nvSpPr>
              <p:spPr bwMode="auto">
                <a:xfrm>
                  <a:off x="4997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4" name="Line 1754"/>
                <p:cNvSpPr>
                  <a:spLocks noChangeShapeType="1"/>
                </p:cNvSpPr>
                <p:nvPr/>
              </p:nvSpPr>
              <p:spPr bwMode="auto">
                <a:xfrm>
                  <a:off x="4997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5" name="Line 1755"/>
                <p:cNvSpPr>
                  <a:spLocks noChangeShapeType="1"/>
                </p:cNvSpPr>
                <p:nvPr/>
              </p:nvSpPr>
              <p:spPr bwMode="auto">
                <a:xfrm>
                  <a:off x="4997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6" name="Line 1756"/>
                <p:cNvSpPr>
                  <a:spLocks noChangeShapeType="1"/>
                </p:cNvSpPr>
                <p:nvPr/>
              </p:nvSpPr>
              <p:spPr bwMode="auto">
                <a:xfrm>
                  <a:off x="4997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7" name="Line 1757"/>
                <p:cNvSpPr>
                  <a:spLocks noChangeShapeType="1"/>
                </p:cNvSpPr>
                <p:nvPr/>
              </p:nvSpPr>
              <p:spPr bwMode="auto">
                <a:xfrm>
                  <a:off x="4997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8" name="Line 1758"/>
                <p:cNvSpPr>
                  <a:spLocks noChangeShapeType="1"/>
                </p:cNvSpPr>
                <p:nvPr/>
              </p:nvSpPr>
              <p:spPr bwMode="auto">
                <a:xfrm>
                  <a:off x="4997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59" name="Line 1759"/>
                <p:cNvSpPr>
                  <a:spLocks noChangeShapeType="1"/>
                </p:cNvSpPr>
                <p:nvPr/>
              </p:nvSpPr>
              <p:spPr bwMode="auto">
                <a:xfrm>
                  <a:off x="4997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0" name="Line 1760"/>
                <p:cNvSpPr>
                  <a:spLocks noChangeShapeType="1"/>
                </p:cNvSpPr>
                <p:nvPr/>
              </p:nvSpPr>
              <p:spPr bwMode="auto">
                <a:xfrm>
                  <a:off x="5286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1" name="Line 1761"/>
                <p:cNvSpPr>
                  <a:spLocks noChangeShapeType="1"/>
                </p:cNvSpPr>
                <p:nvPr/>
              </p:nvSpPr>
              <p:spPr bwMode="auto">
                <a:xfrm>
                  <a:off x="5286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2" name="Line 1762"/>
                <p:cNvSpPr>
                  <a:spLocks noChangeShapeType="1"/>
                </p:cNvSpPr>
                <p:nvPr/>
              </p:nvSpPr>
              <p:spPr bwMode="auto">
                <a:xfrm>
                  <a:off x="5286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3" name="Line 1763"/>
                <p:cNvSpPr>
                  <a:spLocks noChangeShapeType="1"/>
                </p:cNvSpPr>
                <p:nvPr/>
              </p:nvSpPr>
              <p:spPr bwMode="auto">
                <a:xfrm>
                  <a:off x="5286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4" name="Line 1764"/>
                <p:cNvSpPr>
                  <a:spLocks noChangeShapeType="1"/>
                </p:cNvSpPr>
                <p:nvPr/>
              </p:nvSpPr>
              <p:spPr bwMode="auto">
                <a:xfrm>
                  <a:off x="5286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5" name="Line 1765"/>
                <p:cNvSpPr>
                  <a:spLocks noChangeShapeType="1"/>
                </p:cNvSpPr>
                <p:nvPr/>
              </p:nvSpPr>
              <p:spPr bwMode="auto">
                <a:xfrm>
                  <a:off x="5286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6" name="Line 1766"/>
                <p:cNvSpPr>
                  <a:spLocks noChangeShapeType="1"/>
                </p:cNvSpPr>
                <p:nvPr/>
              </p:nvSpPr>
              <p:spPr bwMode="auto">
                <a:xfrm>
                  <a:off x="5286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7" name="Line 1767"/>
                <p:cNvSpPr>
                  <a:spLocks noChangeShapeType="1"/>
                </p:cNvSpPr>
                <p:nvPr/>
              </p:nvSpPr>
              <p:spPr bwMode="auto">
                <a:xfrm>
                  <a:off x="5286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8" name="Line 1768"/>
                <p:cNvSpPr>
                  <a:spLocks noChangeShapeType="1"/>
                </p:cNvSpPr>
                <p:nvPr/>
              </p:nvSpPr>
              <p:spPr bwMode="auto">
                <a:xfrm>
                  <a:off x="5286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69" name="Line 1769"/>
                <p:cNvSpPr>
                  <a:spLocks noChangeShapeType="1"/>
                </p:cNvSpPr>
                <p:nvPr/>
              </p:nvSpPr>
              <p:spPr bwMode="auto">
                <a:xfrm>
                  <a:off x="5286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0" name="Line 1770"/>
                <p:cNvSpPr>
                  <a:spLocks noChangeShapeType="1"/>
                </p:cNvSpPr>
                <p:nvPr/>
              </p:nvSpPr>
              <p:spPr bwMode="auto">
                <a:xfrm>
                  <a:off x="5286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1" name="Line 1771"/>
                <p:cNvSpPr>
                  <a:spLocks noChangeShapeType="1"/>
                </p:cNvSpPr>
                <p:nvPr/>
              </p:nvSpPr>
              <p:spPr bwMode="auto">
                <a:xfrm>
                  <a:off x="5286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2" name="Line 1772"/>
                <p:cNvSpPr>
                  <a:spLocks noChangeShapeType="1"/>
                </p:cNvSpPr>
                <p:nvPr/>
              </p:nvSpPr>
              <p:spPr bwMode="auto">
                <a:xfrm>
                  <a:off x="5286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3" name="Line 1773"/>
                <p:cNvSpPr>
                  <a:spLocks noChangeShapeType="1"/>
                </p:cNvSpPr>
                <p:nvPr/>
              </p:nvSpPr>
              <p:spPr bwMode="auto">
                <a:xfrm>
                  <a:off x="5286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4" name="Line 1774"/>
                <p:cNvSpPr>
                  <a:spLocks noChangeShapeType="1"/>
                </p:cNvSpPr>
                <p:nvPr/>
              </p:nvSpPr>
              <p:spPr bwMode="auto">
                <a:xfrm>
                  <a:off x="5286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5" name="Line 1775"/>
                <p:cNvSpPr>
                  <a:spLocks noChangeShapeType="1"/>
                </p:cNvSpPr>
                <p:nvPr/>
              </p:nvSpPr>
              <p:spPr bwMode="auto">
                <a:xfrm>
                  <a:off x="5286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6" name="Line 1776"/>
                <p:cNvSpPr>
                  <a:spLocks noChangeShapeType="1"/>
                </p:cNvSpPr>
                <p:nvPr/>
              </p:nvSpPr>
              <p:spPr bwMode="auto">
                <a:xfrm>
                  <a:off x="5286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7" name="Line 1777"/>
                <p:cNvSpPr>
                  <a:spLocks noChangeShapeType="1"/>
                </p:cNvSpPr>
                <p:nvPr/>
              </p:nvSpPr>
              <p:spPr bwMode="auto">
                <a:xfrm>
                  <a:off x="5286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8" name="Line 1778"/>
                <p:cNvSpPr>
                  <a:spLocks noChangeShapeType="1"/>
                </p:cNvSpPr>
                <p:nvPr/>
              </p:nvSpPr>
              <p:spPr bwMode="auto">
                <a:xfrm>
                  <a:off x="5286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79" name="Line 1779"/>
                <p:cNvSpPr>
                  <a:spLocks noChangeShapeType="1"/>
                </p:cNvSpPr>
                <p:nvPr/>
              </p:nvSpPr>
              <p:spPr bwMode="auto">
                <a:xfrm>
                  <a:off x="5286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0" name="Line 1780"/>
                <p:cNvSpPr>
                  <a:spLocks noChangeShapeType="1"/>
                </p:cNvSpPr>
                <p:nvPr/>
              </p:nvSpPr>
              <p:spPr bwMode="auto">
                <a:xfrm>
                  <a:off x="5286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1" name="Line 1781"/>
                <p:cNvSpPr>
                  <a:spLocks noChangeShapeType="1"/>
                </p:cNvSpPr>
                <p:nvPr/>
              </p:nvSpPr>
              <p:spPr bwMode="auto">
                <a:xfrm>
                  <a:off x="5286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2" name="Line 1782"/>
                <p:cNvSpPr>
                  <a:spLocks noChangeShapeType="1"/>
                </p:cNvSpPr>
                <p:nvPr/>
              </p:nvSpPr>
              <p:spPr bwMode="auto">
                <a:xfrm>
                  <a:off x="5286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3" name="Line 1783"/>
                <p:cNvSpPr>
                  <a:spLocks noChangeShapeType="1"/>
                </p:cNvSpPr>
                <p:nvPr/>
              </p:nvSpPr>
              <p:spPr bwMode="auto">
                <a:xfrm>
                  <a:off x="5286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4" name="Line 1784"/>
                <p:cNvSpPr>
                  <a:spLocks noChangeShapeType="1"/>
                </p:cNvSpPr>
                <p:nvPr/>
              </p:nvSpPr>
              <p:spPr bwMode="auto">
                <a:xfrm>
                  <a:off x="5286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5" name="Line 1785"/>
                <p:cNvSpPr>
                  <a:spLocks noChangeShapeType="1"/>
                </p:cNvSpPr>
                <p:nvPr/>
              </p:nvSpPr>
              <p:spPr bwMode="auto">
                <a:xfrm>
                  <a:off x="5286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6" name="Line 1786"/>
                <p:cNvSpPr>
                  <a:spLocks noChangeShapeType="1"/>
                </p:cNvSpPr>
                <p:nvPr/>
              </p:nvSpPr>
              <p:spPr bwMode="auto">
                <a:xfrm>
                  <a:off x="5286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7" name="Line 1787"/>
                <p:cNvSpPr>
                  <a:spLocks noChangeShapeType="1"/>
                </p:cNvSpPr>
                <p:nvPr/>
              </p:nvSpPr>
              <p:spPr bwMode="auto">
                <a:xfrm>
                  <a:off x="5286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8" name="Line 1788"/>
                <p:cNvSpPr>
                  <a:spLocks noChangeShapeType="1"/>
                </p:cNvSpPr>
                <p:nvPr/>
              </p:nvSpPr>
              <p:spPr bwMode="auto">
                <a:xfrm>
                  <a:off x="5286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89" name="Line 1789"/>
                <p:cNvSpPr>
                  <a:spLocks noChangeShapeType="1"/>
                </p:cNvSpPr>
                <p:nvPr/>
              </p:nvSpPr>
              <p:spPr bwMode="auto">
                <a:xfrm>
                  <a:off x="5286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0" name="Line 1790"/>
                <p:cNvSpPr>
                  <a:spLocks noChangeShapeType="1"/>
                </p:cNvSpPr>
                <p:nvPr/>
              </p:nvSpPr>
              <p:spPr bwMode="auto">
                <a:xfrm>
                  <a:off x="5286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1" name="Line 1791"/>
                <p:cNvSpPr>
                  <a:spLocks noChangeShapeType="1"/>
                </p:cNvSpPr>
                <p:nvPr/>
              </p:nvSpPr>
              <p:spPr bwMode="auto">
                <a:xfrm>
                  <a:off x="5286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2" name="Line 1792"/>
                <p:cNvSpPr>
                  <a:spLocks noChangeShapeType="1"/>
                </p:cNvSpPr>
                <p:nvPr/>
              </p:nvSpPr>
              <p:spPr bwMode="auto">
                <a:xfrm>
                  <a:off x="5286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3" name="Line 1793"/>
                <p:cNvSpPr>
                  <a:spLocks noChangeShapeType="1"/>
                </p:cNvSpPr>
                <p:nvPr/>
              </p:nvSpPr>
              <p:spPr bwMode="auto">
                <a:xfrm>
                  <a:off x="5286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4" name="Line 1794"/>
                <p:cNvSpPr>
                  <a:spLocks noChangeShapeType="1"/>
                </p:cNvSpPr>
                <p:nvPr/>
              </p:nvSpPr>
              <p:spPr bwMode="auto">
                <a:xfrm>
                  <a:off x="5286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5" name="Line 1795"/>
                <p:cNvSpPr>
                  <a:spLocks noChangeShapeType="1"/>
                </p:cNvSpPr>
                <p:nvPr/>
              </p:nvSpPr>
              <p:spPr bwMode="auto">
                <a:xfrm>
                  <a:off x="5286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6" name="Line 1796"/>
                <p:cNvSpPr>
                  <a:spLocks noChangeShapeType="1"/>
                </p:cNvSpPr>
                <p:nvPr/>
              </p:nvSpPr>
              <p:spPr bwMode="auto">
                <a:xfrm>
                  <a:off x="5286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7" name="Line 1797"/>
                <p:cNvSpPr>
                  <a:spLocks noChangeShapeType="1"/>
                </p:cNvSpPr>
                <p:nvPr/>
              </p:nvSpPr>
              <p:spPr bwMode="auto">
                <a:xfrm>
                  <a:off x="5286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8" name="Line 1798"/>
                <p:cNvSpPr>
                  <a:spLocks noChangeShapeType="1"/>
                </p:cNvSpPr>
                <p:nvPr/>
              </p:nvSpPr>
              <p:spPr bwMode="auto">
                <a:xfrm>
                  <a:off x="5286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599" name="Line 1799"/>
                <p:cNvSpPr>
                  <a:spLocks noChangeShapeType="1"/>
                </p:cNvSpPr>
                <p:nvPr/>
              </p:nvSpPr>
              <p:spPr bwMode="auto">
                <a:xfrm>
                  <a:off x="5286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0" name="Line 1800"/>
                <p:cNvSpPr>
                  <a:spLocks noChangeShapeType="1"/>
                </p:cNvSpPr>
                <p:nvPr/>
              </p:nvSpPr>
              <p:spPr bwMode="auto">
                <a:xfrm>
                  <a:off x="5286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1" name="Line 1801"/>
                <p:cNvSpPr>
                  <a:spLocks noChangeShapeType="1"/>
                </p:cNvSpPr>
                <p:nvPr/>
              </p:nvSpPr>
              <p:spPr bwMode="auto">
                <a:xfrm>
                  <a:off x="5286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2" name="Line 1802"/>
                <p:cNvSpPr>
                  <a:spLocks noChangeShapeType="1"/>
                </p:cNvSpPr>
                <p:nvPr/>
              </p:nvSpPr>
              <p:spPr bwMode="auto">
                <a:xfrm>
                  <a:off x="5286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3" name="Line 1803"/>
                <p:cNvSpPr>
                  <a:spLocks noChangeShapeType="1"/>
                </p:cNvSpPr>
                <p:nvPr/>
              </p:nvSpPr>
              <p:spPr bwMode="auto">
                <a:xfrm>
                  <a:off x="5286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4" name="Line 1804"/>
                <p:cNvSpPr>
                  <a:spLocks noChangeShapeType="1"/>
                </p:cNvSpPr>
                <p:nvPr/>
              </p:nvSpPr>
              <p:spPr bwMode="auto">
                <a:xfrm>
                  <a:off x="5286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5" name="Line 1805"/>
                <p:cNvSpPr>
                  <a:spLocks noChangeShapeType="1"/>
                </p:cNvSpPr>
                <p:nvPr/>
              </p:nvSpPr>
              <p:spPr bwMode="auto">
                <a:xfrm>
                  <a:off x="5286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6" name="Line 1806"/>
                <p:cNvSpPr>
                  <a:spLocks noChangeShapeType="1"/>
                </p:cNvSpPr>
                <p:nvPr/>
              </p:nvSpPr>
              <p:spPr bwMode="auto">
                <a:xfrm>
                  <a:off x="5286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7" name="Line 1807"/>
                <p:cNvSpPr>
                  <a:spLocks noChangeShapeType="1"/>
                </p:cNvSpPr>
                <p:nvPr/>
              </p:nvSpPr>
              <p:spPr bwMode="auto">
                <a:xfrm>
                  <a:off x="5286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8" name="Line 1808"/>
                <p:cNvSpPr>
                  <a:spLocks noChangeShapeType="1"/>
                </p:cNvSpPr>
                <p:nvPr/>
              </p:nvSpPr>
              <p:spPr bwMode="auto">
                <a:xfrm>
                  <a:off x="5286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09" name="Line 1809"/>
                <p:cNvSpPr>
                  <a:spLocks noChangeShapeType="1"/>
                </p:cNvSpPr>
                <p:nvPr/>
              </p:nvSpPr>
              <p:spPr bwMode="auto">
                <a:xfrm>
                  <a:off x="5286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0" name="Line 1810"/>
                <p:cNvSpPr>
                  <a:spLocks noChangeShapeType="1"/>
                </p:cNvSpPr>
                <p:nvPr/>
              </p:nvSpPr>
              <p:spPr bwMode="auto">
                <a:xfrm>
                  <a:off x="5286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1" name="Line 1811"/>
                <p:cNvSpPr>
                  <a:spLocks noChangeShapeType="1"/>
                </p:cNvSpPr>
                <p:nvPr/>
              </p:nvSpPr>
              <p:spPr bwMode="auto">
                <a:xfrm>
                  <a:off x="5286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2" name="Line 1812"/>
                <p:cNvSpPr>
                  <a:spLocks noChangeShapeType="1"/>
                </p:cNvSpPr>
                <p:nvPr/>
              </p:nvSpPr>
              <p:spPr bwMode="auto">
                <a:xfrm>
                  <a:off x="5286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613" name="Line 1813"/>
                <p:cNvSpPr>
                  <a:spLocks noChangeShapeType="1"/>
                </p:cNvSpPr>
                <p:nvPr/>
              </p:nvSpPr>
              <p:spPr bwMode="auto">
                <a:xfrm>
                  <a:off x="5286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19" name="Group 2015"/>
              <p:cNvGrpSpPr>
                <a:grpSpLocks/>
              </p:cNvGrpSpPr>
              <p:nvPr/>
            </p:nvGrpSpPr>
            <p:grpSpPr bwMode="auto">
              <a:xfrm>
                <a:off x="5286" y="1530"/>
                <a:ext cx="583" cy="1903"/>
                <a:chOff x="5286" y="1530"/>
                <a:chExt cx="583" cy="1903"/>
              </a:xfrm>
            </p:grpSpPr>
            <p:sp>
              <p:nvSpPr>
                <p:cNvPr id="3214" name="Line 1815"/>
                <p:cNvSpPr>
                  <a:spLocks noChangeShapeType="1"/>
                </p:cNvSpPr>
                <p:nvPr/>
              </p:nvSpPr>
              <p:spPr bwMode="auto">
                <a:xfrm>
                  <a:off x="5286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5" name="Line 1816"/>
                <p:cNvSpPr>
                  <a:spLocks noChangeShapeType="1"/>
                </p:cNvSpPr>
                <p:nvPr/>
              </p:nvSpPr>
              <p:spPr bwMode="auto">
                <a:xfrm>
                  <a:off x="5286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6" name="Line 1817"/>
                <p:cNvSpPr>
                  <a:spLocks noChangeShapeType="1"/>
                </p:cNvSpPr>
                <p:nvPr/>
              </p:nvSpPr>
              <p:spPr bwMode="auto">
                <a:xfrm>
                  <a:off x="5286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7" name="Line 1818"/>
                <p:cNvSpPr>
                  <a:spLocks noChangeShapeType="1"/>
                </p:cNvSpPr>
                <p:nvPr/>
              </p:nvSpPr>
              <p:spPr bwMode="auto">
                <a:xfrm>
                  <a:off x="5286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8" name="Line 1819"/>
                <p:cNvSpPr>
                  <a:spLocks noChangeShapeType="1"/>
                </p:cNvSpPr>
                <p:nvPr/>
              </p:nvSpPr>
              <p:spPr bwMode="auto">
                <a:xfrm>
                  <a:off x="5286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9" name="Line 1820"/>
                <p:cNvSpPr>
                  <a:spLocks noChangeShapeType="1"/>
                </p:cNvSpPr>
                <p:nvPr/>
              </p:nvSpPr>
              <p:spPr bwMode="auto">
                <a:xfrm>
                  <a:off x="5286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0" name="Line 1821"/>
                <p:cNvSpPr>
                  <a:spLocks noChangeShapeType="1"/>
                </p:cNvSpPr>
                <p:nvPr/>
              </p:nvSpPr>
              <p:spPr bwMode="auto">
                <a:xfrm>
                  <a:off x="5286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1" name="Line 1822"/>
                <p:cNvSpPr>
                  <a:spLocks noChangeShapeType="1"/>
                </p:cNvSpPr>
                <p:nvPr/>
              </p:nvSpPr>
              <p:spPr bwMode="auto">
                <a:xfrm>
                  <a:off x="5286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2" name="Line 1823"/>
                <p:cNvSpPr>
                  <a:spLocks noChangeShapeType="1"/>
                </p:cNvSpPr>
                <p:nvPr/>
              </p:nvSpPr>
              <p:spPr bwMode="auto">
                <a:xfrm>
                  <a:off x="5286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3" name="Line 1824"/>
                <p:cNvSpPr>
                  <a:spLocks noChangeShapeType="1"/>
                </p:cNvSpPr>
                <p:nvPr/>
              </p:nvSpPr>
              <p:spPr bwMode="auto">
                <a:xfrm>
                  <a:off x="5286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4" name="Line 1825"/>
                <p:cNvSpPr>
                  <a:spLocks noChangeShapeType="1"/>
                </p:cNvSpPr>
                <p:nvPr/>
              </p:nvSpPr>
              <p:spPr bwMode="auto">
                <a:xfrm>
                  <a:off x="5286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5" name="Line 1826"/>
                <p:cNvSpPr>
                  <a:spLocks noChangeShapeType="1"/>
                </p:cNvSpPr>
                <p:nvPr/>
              </p:nvSpPr>
              <p:spPr bwMode="auto">
                <a:xfrm>
                  <a:off x="5286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6" name="Line 1827"/>
                <p:cNvSpPr>
                  <a:spLocks noChangeShapeType="1"/>
                </p:cNvSpPr>
                <p:nvPr/>
              </p:nvSpPr>
              <p:spPr bwMode="auto">
                <a:xfrm>
                  <a:off x="5286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7" name="Line 1828"/>
                <p:cNvSpPr>
                  <a:spLocks noChangeShapeType="1"/>
                </p:cNvSpPr>
                <p:nvPr/>
              </p:nvSpPr>
              <p:spPr bwMode="auto">
                <a:xfrm>
                  <a:off x="5286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8" name="Line 1829"/>
                <p:cNvSpPr>
                  <a:spLocks noChangeShapeType="1"/>
                </p:cNvSpPr>
                <p:nvPr/>
              </p:nvSpPr>
              <p:spPr bwMode="auto">
                <a:xfrm>
                  <a:off x="5286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29" name="Line 1830"/>
                <p:cNvSpPr>
                  <a:spLocks noChangeShapeType="1"/>
                </p:cNvSpPr>
                <p:nvPr/>
              </p:nvSpPr>
              <p:spPr bwMode="auto">
                <a:xfrm>
                  <a:off x="5286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0" name="Line 1831"/>
                <p:cNvSpPr>
                  <a:spLocks noChangeShapeType="1"/>
                </p:cNvSpPr>
                <p:nvPr/>
              </p:nvSpPr>
              <p:spPr bwMode="auto">
                <a:xfrm>
                  <a:off x="5286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1" name="Line 1832"/>
                <p:cNvSpPr>
                  <a:spLocks noChangeShapeType="1"/>
                </p:cNvSpPr>
                <p:nvPr/>
              </p:nvSpPr>
              <p:spPr bwMode="auto">
                <a:xfrm>
                  <a:off x="5286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2" name="Line 1833"/>
                <p:cNvSpPr>
                  <a:spLocks noChangeShapeType="1"/>
                </p:cNvSpPr>
                <p:nvPr/>
              </p:nvSpPr>
              <p:spPr bwMode="auto">
                <a:xfrm>
                  <a:off x="5286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3" name="Line 1834"/>
                <p:cNvSpPr>
                  <a:spLocks noChangeShapeType="1"/>
                </p:cNvSpPr>
                <p:nvPr/>
              </p:nvSpPr>
              <p:spPr bwMode="auto">
                <a:xfrm>
                  <a:off x="5286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4" name="Line 1835"/>
                <p:cNvSpPr>
                  <a:spLocks noChangeShapeType="1"/>
                </p:cNvSpPr>
                <p:nvPr/>
              </p:nvSpPr>
              <p:spPr bwMode="auto">
                <a:xfrm>
                  <a:off x="5286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5" name="Line 1836"/>
                <p:cNvSpPr>
                  <a:spLocks noChangeShapeType="1"/>
                </p:cNvSpPr>
                <p:nvPr/>
              </p:nvSpPr>
              <p:spPr bwMode="auto">
                <a:xfrm>
                  <a:off x="5286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6" name="Line 1837"/>
                <p:cNvSpPr>
                  <a:spLocks noChangeShapeType="1"/>
                </p:cNvSpPr>
                <p:nvPr/>
              </p:nvSpPr>
              <p:spPr bwMode="auto">
                <a:xfrm>
                  <a:off x="5286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7" name="Line 1838"/>
                <p:cNvSpPr>
                  <a:spLocks noChangeShapeType="1"/>
                </p:cNvSpPr>
                <p:nvPr/>
              </p:nvSpPr>
              <p:spPr bwMode="auto">
                <a:xfrm>
                  <a:off x="5286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8" name="Line 1839"/>
                <p:cNvSpPr>
                  <a:spLocks noChangeShapeType="1"/>
                </p:cNvSpPr>
                <p:nvPr/>
              </p:nvSpPr>
              <p:spPr bwMode="auto">
                <a:xfrm>
                  <a:off x="5286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39" name="Line 1840"/>
                <p:cNvSpPr>
                  <a:spLocks noChangeShapeType="1"/>
                </p:cNvSpPr>
                <p:nvPr/>
              </p:nvSpPr>
              <p:spPr bwMode="auto">
                <a:xfrm>
                  <a:off x="5286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0" name="Line 1841"/>
                <p:cNvSpPr>
                  <a:spLocks noChangeShapeType="1"/>
                </p:cNvSpPr>
                <p:nvPr/>
              </p:nvSpPr>
              <p:spPr bwMode="auto">
                <a:xfrm>
                  <a:off x="5286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1" name="Line 1842"/>
                <p:cNvSpPr>
                  <a:spLocks noChangeShapeType="1"/>
                </p:cNvSpPr>
                <p:nvPr/>
              </p:nvSpPr>
              <p:spPr bwMode="auto">
                <a:xfrm>
                  <a:off x="5286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2" name="Line 1843"/>
                <p:cNvSpPr>
                  <a:spLocks noChangeShapeType="1"/>
                </p:cNvSpPr>
                <p:nvPr/>
              </p:nvSpPr>
              <p:spPr bwMode="auto">
                <a:xfrm>
                  <a:off x="5286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3" name="Line 1844"/>
                <p:cNvSpPr>
                  <a:spLocks noChangeShapeType="1"/>
                </p:cNvSpPr>
                <p:nvPr/>
              </p:nvSpPr>
              <p:spPr bwMode="auto">
                <a:xfrm>
                  <a:off x="5286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4" name="Line 1845"/>
                <p:cNvSpPr>
                  <a:spLocks noChangeShapeType="1"/>
                </p:cNvSpPr>
                <p:nvPr/>
              </p:nvSpPr>
              <p:spPr bwMode="auto">
                <a:xfrm>
                  <a:off x="5286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5" name="Line 1846"/>
                <p:cNvSpPr>
                  <a:spLocks noChangeShapeType="1"/>
                </p:cNvSpPr>
                <p:nvPr/>
              </p:nvSpPr>
              <p:spPr bwMode="auto">
                <a:xfrm>
                  <a:off x="5286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6" name="Line 1847"/>
                <p:cNvSpPr>
                  <a:spLocks noChangeShapeType="1"/>
                </p:cNvSpPr>
                <p:nvPr/>
              </p:nvSpPr>
              <p:spPr bwMode="auto">
                <a:xfrm>
                  <a:off x="5286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7" name="Line 1848"/>
                <p:cNvSpPr>
                  <a:spLocks noChangeShapeType="1"/>
                </p:cNvSpPr>
                <p:nvPr/>
              </p:nvSpPr>
              <p:spPr bwMode="auto">
                <a:xfrm>
                  <a:off x="5286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8" name="Line 1849"/>
                <p:cNvSpPr>
                  <a:spLocks noChangeShapeType="1"/>
                </p:cNvSpPr>
                <p:nvPr/>
              </p:nvSpPr>
              <p:spPr bwMode="auto">
                <a:xfrm>
                  <a:off x="5286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49" name="Line 1850"/>
                <p:cNvSpPr>
                  <a:spLocks noChangeShapeType="1"/>
                </p:cNvSpPr>
                <p:nvPr/>
              </p:nvSpPr>
              <p:spPr bwMode="auto">
                <a:xfrm>
                  <a:off x="5286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0" name="Line 1851"/>
                <p:cNvSpPr>
                  <a:spLocks noChangeShapeType="1"/>
                </p:cNvSpPr>
                <p:nvPr/>
              </p:nvSpPr>
              <p:spPr bwMode="auto">
                <a:xfrm>
                  <a:off x="5286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1" name="Line 1852"/>
                <p:cNvSpPr>
                  <a:spLocks noChangeShapeType="1"/>
                </p:cNvSpPr>
                <p:nvPr/>
              </p:nvSpPr>
              <p:spPr bwMode="auto">
                <a:xfrm>
                  <a:off x="5286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2" name="Line 1853"/>
                <p:cNvSpPr>
                  <a:spLocks noChangeShapeType="1"/>
                </p:cNvSpPr>
                <p:nvPr/>
              </p:nvSpPr>
              <p:spPr bwMode="auto">
                <a:xfrm>
                  <a:off x="5286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3" name="Line 1854"/>
                <p:cNvSpPr>
                  <a:spLocks noChangeShapeType="1"/>
                </p:cNvSpPr>
                <p:nvPr/>
              </p:nvSpPr>
              <p:spPr bwMode="auto">
                <a:xfrm>
                  <a:off x="5286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4" name="Line 1855"/>
                <p:cNvSpPr>
                  <a:spLocks noChangeShapeType="1"/>
                </p:cNvSpPr>
                <p:nvPr/>
              </p:nvSpPr>
              <p:spPr bwMode="auto">
                <a:xfrm>
                  <a:off x="5286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5" name="Line 1856"/>
                <p:cNvSpPr>
                  <a:spLocks noChangeShapeType="1"/>
                </p:cNvSpPr>
                <p:nvPr/>
              </p:nvSpPr>
              <p:spPr bwMode="auto">
                <a:xfrm>
                  <a:off x="5286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6" name="Line 1857"/>
                <p:cNvSpPr>
                  <a:spLocks noChangeShapeType="1"/>
                </p:cNvSpPr>
                <p:nvPr/>
              </p:nvSpPr>
              <p:spPr bwMode="auto">
                <a:xfrm>
                  <a:off x="5286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7" name="Line 1858"/>
                <p:cNvSpPr>
                  <a:spLocks noChangeShapeType="1"/>
                </p:cNvSpPr>
                <p:nvPr/>
              </p:nvSpPr>
              <p:spPr bwMode="auto">
                <a:xfrm>
                  <a:off x="5286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8" name="Line 1859"/>
                <p:cNvSpPr>
                  <a:spLocks noChangeShapeType="1"/>
                </p:cNvSpPr>
                <p:nvPr/>
              </p:nvSpPr>
              <p:spPr bwMode="auto">
                <a:xfrm>
                  <a:off x="5286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59" name="Line 1860"/>
                <p:cNvSpPr>
                  <a:spLocks noChangeShapeType="1"/>
                </p:cNvSpPr>
                <p:nvPr/>
              </p:nvSpPr>
              <p:spPr bwMode="auto">
                <a:xfrm>
                  <a:off x="5286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0" name="Line 1861"/>
                <p:cNvSpPr>
                  <a:spLocks noChangeShapeType="1"/>
                </p:cNvSpPr>
                <p:nvPr/>
              </p:nvSpPr>
              <p:spPr bwMode="auto">
                <a:xfrm>
                  <a:off x="5286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1" name="Line 1862"/>
                <p:cNvSpPr>
                  <a:spLocks noChangeShapeType="1"/>
                </p:cNvSpPr>
                <p:nvPr/>
              </p:nvSpPr>
              <p:spPr bwMode="auto">
                <a:xfrm>
                  <a:off x="5286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2" name="Line 1863"/>
                <p:cNvSpPr>
                  <a:spLocks noChangeShapeType="1"/>
                </p:cNvSpPr>
                <p:nvPr/>
              </p:nvSpPr>
              <p:spPr bwMode="auto">
                <a:xfrm>
                  <a:off x="5286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3" name="Line 1864"/>
                <p:cNvSpPr>
                  <a:spLocks noChangeShapeType="1"/>
                </p:cNvSpPr>
                <p:nvPr/>
              </p:nvSpPr>
              <p:spPr bwMode="auto">
                <a:xfrm>
                  <a:off x="5286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4" name="Line 1865"/>
                <p:cNvSpPr>
                  <a:spLocks noChangeShapeType="1"/>
                </p:cNvSpPr>
                <p:nvPr/>
              </p:nvSpPr>
              <p:spPr bwMode="auto">
                <a:xfrm>
                  <a:off x="5286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5" name="Line 1866"/>
                <p:cNvSpPr>
                  <a:spLocks noChangeShapeType="1"/>
                </p:cNvSpPr>
                <p:nvPr/>
              </p:nvSpPr>
              <p:spPr bwMode="auto">
                <a:xfrm>
                  <a:off x="5286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6" name="Line 1867"/>
                <p:cNvSpPr>
                  <a:spLocks noChangeShapeType="1"/>
                </p:cNvSpPr>
                <p:nvPr/>
              </p:nvSpPr>
              <p:spPr bwMode="auto">
                <a:xfrm>
                  <a:off x="5286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7" name="Line 1868"/>
                <p:cNvSpPr>
                  <a:spLocks noChangeShapeType="1"/>
                </p:cNvSpPr>
                <p:nvPr/>
              </p:nvSpPr>
              <p:spPr bwMode="auto">
                <a:xfrm>
                  <a:off x="5286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8" name="Line 1869"/>
                <p:cNvSpPr>
                  <a:spLocks noChangeShapeType="1"/>
                </p:cNvSpPr>
                <p:nvPr/>
              </p:nvSpPr>
              <p:spPr bwMode="auto">
                <a:xfrm>
                  <a:off x="5286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69" name="Line 1870"/>
                <p:cNvSpPr>
                  <a:spLocks noChangeShapeType="1"/>
                </p:cNvSpPr>
                <p:nvPr/>
              </p:nvSpPr>
              <p:spPr bwMode="auto">
                <a:xfrm>
                  <a:off x="5286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0" name="Line 1871"/>
                <p:cNvSpPr>
                  <a:spLocks noChangeShapeType="1"/>
                </p:cNvSpPr>
                <p:nvPr/>
              </p:nvSpPr>
              <p:spPr bwMode="auto">
                <a:xfrm>
                  <a:off x="5286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1" name="Line 1872"/>
                <p:cNvSpPr>
                  <a:spLocks noChangeShapeType="1"/>
                </p:cNvSpPr>
                <p:nvPr/>
              </p:nvSpPr>
              <p:spPr bwMode="auto">
                <a:xfrm>
                  <a:off x="5286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2" name="Line 1873"/>
                <p:cNvSpPr>
                  <a:spLocks noChangeShapeType="1"/>
                </p:cNvSpPr>
                <p:nvPr/>
              </p:nvSpPr>
              <p:spPr bwMode="auto">
                <a:xfrm>
                  <a:off x="5286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3" name="Line 1874"/>
                <p:cNvSpPr>
                  <a:spLocks noChangeShapeType="1"/>
                </p:cNvSpPr>
                <p:nvPr/>
              </p:nvSpPr>
              <p:spPr bwMode="auto">
                <a:xfrm>
                  <a:off x="5577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4" name="Line 1875"/>
                <p:cNvSpPr>
                  <a:spLocks noChangeShapeType="1"/>
                </p:cNvSpPr>
                <p:nvPr/>
              </p:nvSpPr>
              <p:spPr bwMode="auto">
                <a:xfrm>
                  <a:off x="5577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5" name="Line 1876"/>
                <p:cNvSpPr>
                  <a:spLocks noChangeShapeType="1"/>
                </p:cNvSpPr>
                <p:nvPr/>
              </p:nvSpPr>
              <p:spPr bwMode="auto">
                <a:xfrm>
                  <a:off x="5577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6" name="Line 1877"/>
                <p:cNvSpPr>
                  <a:spLocks noChangeShapeType="1"/>
                </p:cNvSpPr>
                <p:nvPr/>
              </p:nvSpPr>
              <p:spPr bwMode="auto">
                <a:xfrm>
                  <a:off x="5577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7" name="Line 1878"/>
                <p:cNvSpPr>
                  <a:spLocks noChangeShapeType="1"/>
                </p:cNvSpPr>
                <p:nvPr/>
              </p:nvSpPr>
              <p:spPr bwMode="auto">
                <a:xfrm>
                  <a:off x="5577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8" name="Line 1879"/>
                <p:cNvSpPr>
                  <a:spLocks noChangeShapeType="1"/>
                </p:cNvSpPr>
                <p:nvPr/>
              </p:nvSpPr>
              <p:spPr bwMode="auto">
                <a:xfrm>
                  <a:off x="5577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79" name="Line 1880"/>
                <p:cNvSpPr>
                  <a:spLocks noChangeShapeType="1"/>
                </p:cNvSpPr>
                <p:nvPr/>
              </p:nvSpPr>
              <p:spPr bwMode="auto">
                <a:xfrm>
                  <a:off x="5577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0" name="Line 1881"/>
                <p:cNvSpPr>
                  <a:spLocks noChangeShapeType="1"/>
                </p:cNvSpPr>
                <p:nvPr/>
              </p:nvSpPr>
              <p:spPr bwMode="auto">
                <a:xfrm>
                  <a:off x="5577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1" name="Line 1882"/>
                <p:cNvSpPr>
                  <a:spLocks noChangeShapeType="1"/>
                </p:cNvSpPr>
                <p:nvPr/>
              </p:nvSpPr>
              <p:spPr bwMode="auto">
                <a:xfrm>
                  <a:off x="5577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2" name="Line 1883"/>
                <p:cNvSpPr>
                  <a:spLocks noChangeShapeType="1"/>
                </p:cNvSpPr>
                <p:nvPr/>
              </p:nvSpPr>
              <p:spPr bwMode="auto">
                <a:xfrm>
                  <a:off x="5577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3" name="Line 1884"/>
                <p:cNvSpPr>
                  <a:spLocks noChangeShapeType="1"/>
                </p:cNvSpPr>
                <p:nvPr/>
              </p:nvSpPr>
              <p:spPr bwMode="auto">
                <a:xfrm>
                  <a:off x="5577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4" name="Line 1885"/>
                <p:cNvSpPr>
                  <a:spLocks noChangeShapeType="1"/>
                </p:cNvSpPr>
                <p:nvPr/>
              </p:nvSpPr>
              <p:spPr bwMode="auto">
                <a:xfrm>
                  <a:off x="5577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5" name="Line 1886"/>
                <p:cNvSpPr>
                  <a:spLocks noChangeShapeType="1"/>
                </p:cNvSpPr>
                <p:nvPr/>
              </p:nvSpPr>
              <p:spPr bwMode="auto">
                <a:xfrm>
                  <a:off x="5577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6" name="Line 1887"/>
                <p:cNvSpPr>
                  <a:spLocks noChangeShapeType="1"/>
                </p:cNvSpPr>
                <p:nvPr/>
              </p:nvSpPr>
              <p:spPr bwMode="auto">
                <a:xfrm>
                  <a:off x="5577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7" name="Line 1888"/>
                <p:cNvSpPr>
                  <a:spLocks noChangeShapeType="1"/>
                </p:cNvSpPr>
                <p:nvPr/>
              </p:nvSpPr>
              <p:spPr bwMode="auto">
                <a:xfrm>
                  <a:off x="5577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8" name="Line 1889"/>
                <p:cNvSpPr>
                  <a:spLocks noChangeShapeType="1"/>
                </p:cNvSpPr>
                <p:nvPr/>
              </p:nvSpPr>
              <p:spPr bwMode="auto">
                <a:xfrm>
                  <a:off x="5577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89" name="Line 1890"/>
                <p:cNvSpPr>
                  <a:spLocks noChangeShapeType="1"/>
                </p:cNvSpPr>
                <p:nvPr/>
              </p:nvSpPr>
              <p:spPr bwMode="auto">
                <a:xfrm>
                  <a:off x="5577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0" name="Line 1891"/>
                <p:cNvSpPr>
                  <a:spLocks noChangeShapeType="1"/>
                </p:cNvSpPr>
                <p:nvPr/>
              </p:nvSpPr>
              <p:spPr bwMode="auto">
                <a:xfrm>
                  <a:off x="5577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1" name="Line 1892"/>
                <p:cNvSpPr>
                  <a:spLocks noChangeShapeType="1"/>
                </p:cNvSpPr>
                <p:nvPr/>
              </p:nvSpPr>
              <p:spPr bwMode="auto">
                <a:xfrm>
                  <a:off x="5577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2" name="Line 1893"/>
                <p:cNvSpPr>
                  <a:spLocks noChangeShapeType="1"/>
                </p:cNvSpPr>
                <p:nvPr/>
              </p:nvSpPr>
              <p:spPr bwMode="auto">
                <a:xfrm>
                  <a:off x="5577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3" name="Line 1894"/>
                <p:cNvSpPr>
                  <a:spLocks noChangeShapeType="1"/>
                </p:cNvSpPr>
                <p:nvPr/>
              </p:nvSpPr>
              <p:spPr bwMode="auto">
                <a:xfrm>
                  <a:off x="5577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4" name="Line 1895"/>
                <p:cNvSpPr>
                  <a:spLocks noChangeShapeType="1"/>
                </p:cNvSpPr>
                <p:nvPr/>
              </p:nvSpPr>
              <p:spPr bwMode="auto">
                <a:xfrm>
                  <a:off x="5577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5" name="Line 1896"/>
                <p:cNvSpPr>
                  <a:spLocks noChangeShapeType="1"/>
                </p:cNvSpPr>
                <p:nvPr/>
              </p:nvSpPr>
              <p:spPr bwMode="auto">
                <a:xfrm>
                  <a:off x="5577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6" name="Line 1897"/>
                <p:cNvSpPr>
                  <a:spLocks noChangeShapeType="1"/>
                </p:cNvSpPr>
                <p:nvPr/>
              </p:nvSpPr>
              <p:spPr bwMode="auto">
                <a:xfrm>
                  <a:off x="5577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7" name="Line 1898"/>
                <p:cNvSpPr>
                  <a:spLocks noChangeShapeType="1"/>
                </p:cNvSpPr>
                <p:nvPr/>
              </p:nvSpPr>
              <p:spPr bwMode="auto">
                <a:xfrm>
                  <a:off x="5577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8" name="Line 1899"/>
                <p:cNvSpPr>
                  <a:spLocks noChangeShapeType="1"/>
                </p:cNvSpPr>
                <p:nvPr/>
              </p:nvSpPr>
              <p:spPr bwMode="auto">
                <a:xfrm>
                  <a:off x="5577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99" name="Line 1900"/>
                <p:cNvSpPr>
                  <a:spLocks noChangeShapeType="1"/>
                </p:cNvSpPr>
                <p:nvPr/>
              </p:nvSpPr>
              <p:spPr bwMode="auto">
                <a:xfrm>
                  <a:off x="5577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0" name="Line 1901"/>
                <p:cNvSpPr>
                  <a:spLocks noChangeShapeType="1"/>
                </p:cNvSpPr>
                <p:nvPr/>
              </p:nvSpPr>
              <p:spPr bwMode="auto">
                <a:xfrm>
                  <a:off x="5577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1" name="Line 1902"/>
                <p:cNvSpPr>
                  <a:spLocks noChangeShapeType="1"/>
                </p:cNvSpPr>
                <p:nvPr/>
              </p:nvSpPr>
              <p:spPr bwMode="auto">
                <a:xfrm>
                  <a:off x="5577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2" name="Line 1903"/>
                <p:cNvSpPr>
                  <a:spLocks noChangeShapeType="1"/>
                </p:cNvSpPr>
                <p:nvPr/>
              </p:nvSpPr>
              <p:spPr bwMode="auto">
                <a:xfrm>
                  <a:off x="5577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3" name="Line 1904"/>
                <p:cNvSpPr>
                  <a:spLocks noChangeShapeType="1"/>
                </p:cNvSpPr>
                <p:nvPr/>
              </p:nvSpPr>
              <p:spPr bwMode="auto">
                <a:xfrm>
                  <a:off x="5577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4" name="Line 1905"/>
                <p:cNvSpPr>
                  <a:spLocks noChangeShapeType="1"/>
                </p:cNvSpPr>
                <p:nvPr/>
              </p:nvSpPr>
              <p:spPr bwMode="auto">
                <a:xfrm>
                  <a:off x="5577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5" name="Line 1906"/>
                <p:cNvSpPr>
                  <a:spLocks noChangeShapeType="1"/>
                </p:cNvSpPr>
                <p:nvPr/>
              </p:nvSpPr>
              <p:spPr bwMode="auto">
                <a:xfrm>
                  <a:off x="5577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6" name="Line 1907"/>
                <p:cNvSpPr>
                  <a:spLocks noChangeShapeType="1"/>
                </p:cNvSpPr>
                <p:nvPr/>
              </p:nvSpPr>
              <p:spPr bwMode="auto">
                <a:xfrm>
                  <a:off x="5577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7" name="Line 1908"/>
                <p:cNvSpPr>
                  <a:spLocks noChangeShapeType="1"/>
                </p:cNvSpPr>
                <p:nvPr/>
              </p:nvSpPr>
              <p:spPr bwMode="auto">
                <a:xfrm>
                  <a:off x="5577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8" name="Line 1909"/>
                <p:cNvSpPr>
                  <a:spLocks noChangeShapeType="1"/>
                </p:cNvSpPr>
                <p:nvPr/>
              </p:nvSpPr>
              <p:spPr bwMode="auto">
                <a:xfrm>
                  <a:off x="5577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09" name="Line 1910"/>
                <p:cNvSpPr>
                  <a:spLocks noChangeShapeType="1"/>
                </p:cNvSpPr>
                <p:nvPr/>
              </p:nvSpPr>
              <p:spPr bwMode="auto">
                <a:xfrm>
                  <a:off x="5577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0" name="Line 1911"/>
                <p:cNvSpPr>
                  <a:spLocks noChangeShapeType="1"/>
                </p:cNvSpPr>
                <p:nvPr/>
              </p:nvSpPr>
              <p:spPr bwMode="auto">
                <a:xfrm>
                  <a:off x="5577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1" name="Line 1912"/>
                <p:cNvSpPr>
                  <a:spLocks noChangeShapeType="1"/>
                </p:cNvSpPr>
                <p:nvPr/>
              </p:nvSpPr>
              <p:spPr bwMode="auto">
                <a:xfrm>
                  <a:off x="5577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2" name="Line 1913"/>
                <p:cNvSpPr>
                  <a:spLocks noChangeShapeType="1"/>
                </p:cNvSpPr>
                <p:nvPr/>
              </p:nvSpPr>
              <p:spPr bwMode="auto">
                <a:xfrm>
                  <a:off x="5577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3" name="Line 1914"/>
                <p:cNvSpPr>
                  <a:spLocks noChangeShapeType="1"/>
                </p:cNvSpPr>
                <p:nvPr/>
              </p:nvSpPr>
              <p:spPr bwMode="auto">
                <a:xfrm>
                  <a:off x="5577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4" name="Line 1915"/>
                <p:cNvSpPr>
                  <a:spLocks noChangeShapeType="1"/>
                </p:cNvSpPr>
                <p:nvPr/>
              </p:nvSpPr>
              <p:spPr bwMode="auto">
                <a:xfrm>
                  <a:off x="5577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5" name="Line 1916"/>
                <p:cNvSpPr>
                  <a:spLocks noChangeShapeType="1"/>
                </p:cNvSpPr>
                <p:nvPr/>
              </p:nvSpPr>
              <p:spPr bwMode="auto">
                <a:xfrm>
                  <a:off x="5577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6" name="Line 1917"/>
                <p:cNvSpPr>
                  <a:spLocks noChangeShapeType="1"/>
                </p:cNvSpPr>
                <p:nvPr/>
              </p:nvSpPr>
              <p:spPr bwMode="auto">
                <a:xfrm>
                  <a:off x="5577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7" name="Line 1918"/>
                <p:cNvSpPr>
                  <a:spLocks noChangeShapeType="1"/>
                </p:cNvSpPr>
                <p:nvPr/>
              </p:nvSpPr>
              <p:spPr bwMode="auto">
                <a:xfrm>
                  <a:off x="5577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8" name="Line 1919"/>
                <p:cNvSpPr>
                  <a:spLocks noChangeShapeType="1"/>
                </p:cNvSpPr>
                <p:nvPr/>
              </p:nvSpPr>
              <p:spPr bwMode="auto">
                <a:xfrm>
                  <a:off x="5577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19" name="Line 1920"/>
                <p:cNvSpPr>
                  <a:spLocks noChangeShapeType="1"/>
                </p:cNvSpPr>
                <p:nvPr/>
              </p:nvSpPr>
              <p:spPr bwMode="auto">
                <a:xfrm>
                  <a:off x="5577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0" name="Line 1921"/>
                <p:cNvSpPr>
                  <a:spLocks noChangeShapeType="1"/>
                </p:cNvSpPr>
                <p:nvPr/>
              </p:nvSpPr>
              <p:spPr bwMode="auto">
                <a:xfrm>
                  <a:off x="5577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1" name="Line 1922"/>
                <p:cNvSpPr>
                  <a:spLocks noChangeShapeType="1"/>
                </p:cNvSpPr>
                <p:nvPr/>
              </p:nvSpPr>
              <p:spPr bwMode="auto">
                <a:xfrm>
                  <a:off x="5577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2" name="Line 1923"/>
                <p:cNvSpPr>
                  <a:spLocks noChangeShapeType="1"/>
                </p:cNvSpPr>
                <p:nvPr/>
              </p:nvSpPr>
              <p:spPr bwMode="auto">
                <a:xfrm>
                  <a:off x="5577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3" name="Line 1924"/>
                <p:cNvSpPr>
                  <a:spLocks noChangeShapeType="1"/>
                </p:cNvSpPr>
                <p:nvPr/>
              </p:nvSpPr>
              <p:spPr bwMode="auto">
                <a:xfrm>
                  <a:off x="5577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4" name="Line 1925"/>
                <p:cNvSpPr>
                  <a:spLocks noChangeShapeType="1"/>
                </p:cNvSpPr>
                <p:nvPr/>
              </p:nvSpPr>
              <p:spPr bwMode="auto">
                <a:xfrm>
                  <a:off x="5577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5" name="Line 1926"/>
                <p:cNvSpPr>
                  <a:spLocks noChangeShapeType="1"/>
                </p:cNvSpPr>
                <p:nvPr/>
              </p:nvSpPr>
              <p:spPr bwMode="auto">
                <a:xfrm>
                  <a:off x="5577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6" name="Line 1927"/>
                <p:cNvSpPr>
                  <a:spLocks noChangeShapeType="1"/>
                </p:cNvSpPr>
                <p:nvPr/>
              </p:nvSpPr>
              <p:spPr bwMode="auto">
                <a:xfrm>
                  <a:off x="5577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7" name="Line 1928"/>
                <p:cNvSpPr>
                  <a:spLocks noChangeShapeType="1"/>
                </p:cNvSpPr>
                <p:nvPr/>
              </p:nvSpPr>
              <p:spPr bwMode="auto">
                <a:xfrm>
                  <a:off x="5577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8" name="Line 1929"/>
                <p:cNvSpPr>
                  <a:spLocks noChangeShapeType="1"/>
                </p:cNvSpPr>
                <p:nvPr/>
              </p:nvSpPr>
              <p:spPr bwMode="auto">
                <a:xfrm>
                  <a:off x="5577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29" name="Line 1930"/>
                <p:cNvSpPr>
                  <a:spLocks noChangeShapeType="1"/>
                </p:cNvSpPr>
                <p:nvPr/>
              </p:nvSpPr>
              <p:spPr bwMode="auto">
                <a:xfrm>
                  <a:off x="5577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0" name="Line 1931"/>
                <p:cNvSpPr>
                  <a:spLocks noChangeShapeType="1"/>
                </p:cNvSpPr>
                <p:nvPr/>
              </p:nvSpPr>
              <p:spPr bwMode="auto">
                <a:xfrm>
                  <a:off x="5577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1" name="Line 1932"/>
                <p:cNvSpPr>
                  <a:spLocks noChangeShapeType="1"/>
                </p:cNvSpPr>
                <p:nvPr/>
              </p:nvSpPr>
              <p:spPr bwMode="auto">
                <a:xfrm>
                  <a:off x="5577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2" name="Line 1933"/>
                <p:cNvSpPr>
                  <a:spLocks noChangeShapeType="1"/>
                </p:cNvSpPr>
                <p:nvPr/>
              </p:nvSpPr>
              <p:spPr bwMode="auto">
                <a:xfrm>
                  <a:off x="5577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3" name="Line 1934"/>
                <p:cNvSpPr>
                  <a:spLocks noChangeShapeType="1"/>
                </p:cNvSpPr>
                <p:nvPr/>
              </p:nvSpPr>
              <p:spPr bwMode="auto">
                <a:xfrm>
                  <a:off x="5577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4" name="Line 1935"/>
                <p:cNvSpPr>
                  <a:spLocks noChangeShapeType="1"/>
                </p:cNvSpPr>
                <p:nvPr/>
              </p:nvSpPr>
              <p:spPr bwMode="auto">
                <a:xfrm>
                  <a:off x="5577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5" name="Line 1936"/>
                <p:cNvSpPr>
                  <a:spLocks noChangeShapeType="1"/>
                </p:cNvSpPr>
                <p:nvPr/>
              </p:nvSpPr>
              <p:spPr bwMode="auto">
                <a:xfrm>
                  <a:off x="5577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6" name="Line 1937"/>
                <p:cNvSpPr>
                  <a:spLocks noChangeShapeType="1"/>
                </p:cNvSpPr>
                <p:nvPr/>
              </p:nvSpPr>
              <p:spPr bwMode="auto">
                <a:xfrm>
                  <a:off x="5577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7" name="Line 1938"/>
                <p:cNvSpPr>
                  <a:spLocks noChangeShapeType="1"/>
                </p:cNvSpPr>
                <p:nvPr/>
              </p:nvSpPr>
              <p:spPr bwMode="auto">
                <a:xfrm>
                  <a:off x="5577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8" name="Line 1939"/>
                <p:cNvSpPr>
                  <a:spLocks noChangeShapeType="1"/>
                </p:cNvSpPr>
                <p:nvPr/>
              </p:nvSpPr>
              <p:spPr bwMode="auto">
                <a:xfrm>
                  <a:off x="5577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39" name="Line 1940"/>
                <p:cNvSpPr>
                  <a:spLocks noChangeShapeType="1"/>
                </p:cNvSpPr>
                <p:nvPr/>
              </p:nvSpPr>
              <p:spPr bwMode="auto">
                <a:xfrm>
                  <a:off x="5577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0" name="Line 1941"/>
                <p:cNvSpPr>
                  <a:spLocks noChangeShapeType="1"/>
                </p:cNvSpPr>
                <p:nvPr/>
              </p:nvSpPr>
              <p:spPr bwMode="auto">
                <a:xfrm>
                  <a:off x="5577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1" name="Line 1942"/>
                <p:cNvSpPr>
                  <a:spLocks noChangeShapeType="1"/>
                </p:cNvSpPr>
                <p:nvPr/>
              </p:nvSpPr>
              <p:spPr bwMode="auto">
                <a:xfrm>
                  <a:off x="5577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2" name="Line 1943"/>
                <p:cNvSpPr>
                  <a:spLocks noChangeShapeType="1"/>
                </p:cNvSpPr>
                <p:nvPr/>
              </p:nvSpPr>
              <p:spPr bwMode="auto">
                <a:xfrm>
                  <a:off x="5577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3" name="Line 1944"/>
                <p:cNvSpPr>
                  <a:spLocks noChangeShapeType="1"/>
                </p:cNvSpPr>
                <p:nvPr/>
              </p:nvSpPr>
              <p:spPr bwMode="auto">
                <a:xfrm>
                  <a:off x="5577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4" name="Line 1945"/>
                <p:cNvSpPr>
                  <a:spLocks noChangeShapeType="1"/>
                </p:cNvSpPr>
                <p:nvPr/>
              </p:nvSpPr>
              <p:spPr bwMode="auto">
                <a:xfrm>
                  <a:off x="5577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5" name="Line 1946"/>
                <p:cNvSpPr>
                  <a:spLocks noChangeShapeType="1"/>
                </p:cNvSpPr>
                <p:nvPr/>
              </p:nvSpPr>
              <p:spPr bwMode="auto">
                <a:xfrm>
                  <a:off x="5577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6" name="Line 1947"/>
                <p:cNvSpPr>
                  <a:spLocks noChangeShapeType="1"/>
                </p:cNvSpPr>
                <p:nvPr/>
              </p:nvSpPr>
              <p:spPr bwMode="auto">
                <a:xfrm>
                  <a:off x="5577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7" name="Line 1948"/>
                <p:cNvSpPr>
                  <a:spLocks noChangeShapeType="1"/>
                </p:cNvSpPr>
                <p:nvPr/>
              </p:nvSpPr>
              <p:spPr bwMode="auto">
                <a:xfrm>
                  <a:off x="5577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8" name="Line 1949"/>
                <p:cNvSpPr>
                  <a:spLocks noChangeShapeType="1"/>
                </p:cNvSpPr>
                <p:nvPr/>
              </p:nvSpPr>
              <p:spPr bwMode="auto">
                <a:xfrm>
                  <a:off x="5577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49" name="Line 1950"/>
                <p:cNvSpPr>
                  <a:spLocks noChangeShapeType="1"/>
                </p:cNvSpPr>
                <p:nvPr/>
              </p:nvSpPr>
              <p:spPr bwMode="auto">
                <a:xfrm>
                  <a:off x="5577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0" name="Line 1951"/>
                <p:cNvSpPr>
                  <a:spLocks noChangeShapeType="1"/>
                </p:cNvSpPr>
                <p:nvPr/>
              </p:nvSpPr>
              <p:spPr bwMode="auto">
                <a:xfrm>
                  <a:off x="5577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1" name="Line 1952"/>
                <p:cNvSpPr>
                  <a:spLocks noChangeShapeType="1"/>
                </p:cNvSpPr>
                <p:nvPr/>
              </p:nvSpPr>
              <p:spPr bwMode="auto">
                <a:xfrm>
                  <a:off x="5577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2" name="Line 1953"/>
                <p:cNvSpPr>
                  <a:spLocks noChangeShapeType="1"/>
                </p:cNvSpPr>
                <p:nvPr/>
              </p:nvSpPr>
              <p:spPr bwMode="auto">
                <a:xfrm>
                  <a:off x="5577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3" name="Line 1954"/>
                <p:cNvSpPr>
                  <a:spLocks noChangeShapeType="1"/>
                </p:cNvSpPr>
                <p:nvPr/>
              </p:nvSpPr>
              <p:spPr bwMode="auto">
                <a:xfrm>
                  <a:off x="5577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4" name="Line 1955"/>
                <p:cNvSpPr>
                  <a:spLocks noChangeShapeType="1"/>
                </p:cNvSpPr>
                <p:nvPr/>
              </p:nvSpPr>
              <p:spPr bwMode="auto">
                <a:xfrm>
                  <a:off x="5577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5" name="Line 1956"/>
                <p:cNvSpPr>
                  <a:spLocks noChangeShapeType="1"/>
                </p:cNvSpPr>
                <p:nvPr/>
              </p:nvSpPr>
              <p:spPr bwMode="auto">
                <a:xfrm>
                  <a:off x="5577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6" name="Line 1957"/>
                <p:cNvSpPr>
                  <a:spLocks noChangeShapeType="1"/>
                </p:cNvSpPr>
                <p:nvPr/>
              </p:nvSpPr>
              <p:spPr bwMode="auto">
                <a:xfrm>
                  <a:off x="5577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7" name="Line 1958"/>
                <p:cNvSpPr>
                  <a:spLocks noChangeShapeType="1"/>
                </p:cNvSpPr>
                <p:nvPr/>
              </p:nvSpPr>
              <p:spPr bwMode="auto">
                <a:xfrm>
                  <a:off x="5577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8" name="Line 1959"/>
                <p:cNvSpPr>
                  <a:spLocks noChangeShapeType="1"/>
                </p:cNvSpPr>
                <p:nvPr/>
              </p:nvSpPr>
              <p:spPr bwMode="auto">
                <a:xfrm>
                  <a:off x="5577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59" name="Line 1960"/>
                <p:cNvSpPr>
                  <a:spLocks noChangeShapeType="1"/>
                </p:cNvSpPr>
                <p:nvPr/>
              </p:nvSpPr>
              <p:spPr bwMode="auto">
                <a:xfrm>
                  <a:off x="5577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0" name="Line 1961"/>
                <p:cNvSpPr>
                  <a:spLocks noChangeShapeType="1"/>
                </p:cNvSpPr>
                <p:nvPr/>
              </p:nvSpPr>
              <p:spPr bwMode="auto">
                <a:xfrm>
                  <a:off x="5577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1" name="Line 1962"/>
                <p:cNvSpPr>
                  <a:spLocks noChangeShapeType="1"/>
                </p:cNvSpPr>
                <p:nvPr/>
              </p:nvSpPr>
              <p:spPr bwMode="auto">
                <a:xfrm>
                  <a:off x="5577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2" name="Line 1963"/>
                <p:cNvSpPr>
                  <a:spLocks noChangeShapeType="1"/>
                </p:cNvSpPr>
                <p:nvPr/>
              </p:nvSpPr>
              <p:spPr bwMode="auto">
                <a:xfrm>
                  <a:off x="5577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3" name="Line 1964"/>
                <p:cNvSpPr>
                  <a:spLocks noChangeShapeType="1"/>
                </p:cNvSpPr>
                <p:nvPr/>
              </p:nvSpPr>
              <p:spPr bwMode="auto">
                <a:xfrm>
                  <a:off x="5577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4" name="Line 1965"/>
                <p:cNvSpPr>
                  <a:spLocks noChangeShapeType="1"/>
                </p:cNvSpPr>
                <p:nvPr/>
              </p:nvSpPr>
              <p:spPr bwMode="auto">
                <a:xfrm>
                  <a:off x="5577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5" name="Line 1966"/>
                <p:cNvSpPr>
                  <a:spLocks noChangeShapeType="1"/>
                </p:cNvSpPr>
                <p:nvPr/>
              </p:nvSpPr>
              <p:spPr bwMode="auto">
                <a:xfrm>
                  <a:off x="5577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6" name="Line 1967"/>
                <p:cNvSpPr>
                  <a:spLocks noChangeShapeType="1"/>
                </p:cNvSpPr>
                <p:nvPr/>
              </p:nvSpPr>
              <p:spPr bwMode="auto">
                <a:xfrm>
                  <a:off x="5577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7" name="Line 1968"/>
                <p:cNvSpPr>
                  <a:spLocks noChangeShapeType="1"/>
                </p:cNvSpPr>
                <p:nvPr/>
              </p:nvSpPr>
              <p:spPr bwMode="auto">
                <a:xfrm>
                  <a:off x="5577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8" name="Line 1969"/>
                <p:cNvSpPr>
                  <a:spLocks noChangeShapeType="1"/>
                </p:cNvSpPr>
                <p:nvPr/>
              </p:nvSpPr>
              <p:spPr bwMode="auto">
                <a:xfrm>
                  <a:off x="5577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69" name="Line 1970"/>
                <p:cNvSpPr>
                  <a:spLocks noChangeShapeType="1"/>
                </p:cNvSpPr>
                <p:nvPr/>
              </p:nvSpPr>
              <p:spPr bwMode="auto">
                <a:xfrm>
                  <a:off x="5577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0" name="Line 1971"/>
                <p:cNvSpPr>
                  <a:spLocks noChangeShapeType="1"/>
                </p:cNvSpPr>
                <p:nvPr/>
              </p:nvSpPr>
              <p:spPr bwMode="auto">
                <a:xfrm>
                  <a:off x="5577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1" name="Line 1972"/>
                <p:cNvSpPr>
                  <a:spLocks noChangeShapeType="1"/>
                </p:cNvSpPr>
                <p:nvPr/>
              </p:nvSpPr>
              <p:spPr bwMode="auto">
                <a:xfrm>
                  <a:off x="5577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2" name="Line 1973"/>
                <p:cNvSpPr>
                  <a:spLocks noChangeShapeType="1"/>
                </p:cNvSpPr>
                <p:nvPr/>
              </p:nvSpPr>
              <p:spPr bwMode="auto">
                <a:xfrm>
                  <a:off x="5577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3" name="Line 1974"/>
                <p:cNvSpPr>
                  <a:spLocks noChangeShapeType="1"/>
                </p:cNvSpPr>
                <p:nvPr/>
              </p:nvSpPr>
              <p:spPr bwMode="auto">
                <a:xfrm>
                  <a:off x="5577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4" name="Line 1975"/>
                <p:cNvSpPr>
                  <a:spLocks noChangeShapeType="1"/>
                </p:cNvSpPr>
                <p:nvPr/>
              </p:nvSpPr>
              <p:spPr bwMode="auto">
                <a:xfrm>
                  <a:off x="5577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5" name="Line 1976"/>
                <p:cNvSpPr>
                  <a:spLocks noChangeShapeType="1"/>
                </p:cNvSpPr>
                <p:nvPr/>
              </p:nvSpPr>
              <p:spPr bwMode="auto">
                <a:xfrm>
                  <a:off x="5577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6" name="Line 1977"/>
                <p:cNvSpPr>
                  <a:spLocks noChangeShapeType="1"/>
                </p:cNvSpPr>
                <p:nvPr/>
              </p:nvSpPr>
              <p:spPr bwMode="auto">
                <a:xfrm>
                  <a:off x="5577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7" name="Line 1978"/>
                <p:cNvSpPr>
                  <a:spLocks noChangeShapeType="1"/>
                </p:cNvSpPr>
                <p:nvPr/>
              </p:nvSpPr>
              <p:spPr bwMode="auto">
                <a:xfrm>
                  <a:off x="5577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8" name="Line 1979"/>
                <p:cNvSpPr>
                  <a:spLocks noChangeShapeType="1"/>
                </p:cNvSpPr>
                <p:nvPr/>
              </p:nvSpPr>
              <p:spPr bwMode="auto">
                <a:xfrm>
                  <a:off x="5577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79" name="Line 1980"/>
                <p:cNvSpPr>
                  <a:spLocks noChangeShapeType="1"/>
                </p:cNvSpPr>
                <p:nvPr/>
              </p:nvSpPr>
              <p:spPr bwMode="auto">
                <a:xfrm>
                  <a:off x="5577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0" name="Line 1981"/>
                <p:cNvSpPr>
                  <a:spLocks noChangeShapeType="1"/>
                </p:cNvSpPr>
                <p:nvPr/>
              </p:nvSpPr>
              <p:spPr bwMode="auto">
                <a:xfrm>
                  <a:off x="5577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1" name="Line 1982"/>
                <p:cNvSpPr>
                  <a:spLocks noChangeShapeType="1"/>
                </p:cNvSpPr>
                <p:nvPr/>
              </p:nvSpPr>
              <p:spPr bwMode="auto">
                <a:xfrm>
                  <a:off x="5577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2" name="Line 1983"/>
                <p:cNvSpPr>
                  <a:spLocks noChangeShapeType="1"/>
                </p:cNvSpPr>
                <p:nvPr/>
              </p:nvSpPr>
              <p:spPr bwMode="auto">
                <a:xfrm>
                  <a:off x="5577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3" name="Line 1984"/>
                <p:cNvSpPr>
                  <a:spLocks noChangeShapeType="1"/>
                </p:cNvSpPr>
                <p:nvPr/>
              </p:nvSpPr>
              <p:spPr bwMode="auto">
                <a:xfrm>
                  <a:off x="5577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4" name="Line 1985"/>
                <p:cNvSpPr>
                  <a:spLocks noChangeShapeType="1"/>
                </p:cNvSpPr>
                <p:nvPr/>
              </p:nvSpPr>
              <p:spPr bwMode="auto">
                <a:xfrm>
                  <a:off x="5577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5" name="Line 1986"/>
                <p:cNvSpPr>
                  <a:spLocks noChangeShapeType="1"/>
                </p:cNvSpPr>
                <p:nvPr/>
              </p:nvSpPr>
              <p:spPr bwMode="auto">
                <a:xfrm>
                  <a:off x="5577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6" name="Line 1987"/>
                <p:cNvSpPr>
                  <a:spLocks noChangeShapeType="1"/>
                </p:cNvSpPr>
                <p:nvPr/>
              </p:nvSpPr>
              <p:spPr bwMode="auto">
                <a:xfrm>
                  <a:off x="5869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7" name="Line 1988"/>
                <p:cNvSpPr>
                  <a:spLocks noChangeShapeType="1"/>
                </p:cNvSpPr>
                <p:nvPr/>
              </p:nvSpPr>
              <p:spPr bwMode="auto">
                <a:xfrm>
                  <a:off x="5869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8" name="Line 1989"/>
                <p:cNvSpPr>
                  <a:spLocks noChangeShapeType="1"/>
                </p:cNvSpPr>
                <p:nvPr/>
              </p:nvSpPr>
              <p:spPr bwMode="auto">
                <a:xfrm>
                  <a:off x="5869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89" name="Line 1990"/>
                <p:cNvSpPr>
                  <a:spLocks noChangeShapeType="1"/>
                </p:cNvSpPr>
                <p:nvPr/>
              </p:nvSpPr>
              <p:spPr bwMode="auto">
                <a:xfrm>
                  <a:off x="5869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0" name="Line 1991"/>
                <p:cNvSpPr>
                  <a:spLocks noChangeShapeType="1"/>
                </p:cNvSpPr>
                <p:nvPr/>
              </p:nvSpPr>
              <p:spPr bwMode="auto">
                <a:xfrm>
                  <a:off x="5869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1" name="Line 1992"/>
                <p:cNvSpPr>
                  <a:spLocks noChangeShapeType="1"/>
                </p:cNvSpPr>
                <p:nvPr/>
              </p:nvSpPr>
              <p:spPr bwMode="auto">
                <a:xfrm>
                  <a:off x="5869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2" name="Line 1993"/>
                <p:cNvSpPr>
                  <a:spLocks noChangeShapeType="1"/>
                </p:cNvSpPr>
                <p:nvPr/>
              </p:nvSpPr>
              <p:spPr bwMode="auto">
                <a:xfrm>
                  <a:off x="5869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3" name="Line 1994"/>
                <p:cNvSpPr>
                  <a:spLocks noChangeShapeType="1"/>
                </p:cNvSpPr>
                <p:nvPr/>
              </p:nvSpPr>
              <p:spPr bwMode="auto">
                <a:xfrm>
                  <a:off x="5869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4" name="Line 1995"/>
                <p:cNvSpPr>
                  <a:spLocks noChangeShapeType="1"/>
                </p:cNvSpPr>
                <p:nvPr/>
              </p:nvSpPr>
              <p:spPr bwMode="auto">
                <a:xfrm>
                  <a:off x="5869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5" name="Line 1996"/>
                <p:cNvSpPr>
                  <a:spLocks noChangeShapeType="1"/>
                </p:cNvSpPr>
                <p:nvPr/>
              </p:nvSpPr>
              <p:spPr bwMode="auto">
                <a:xfrm>
                  <a:off x="5869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6" name="Line 1997"/>
                <p:cNvSpPr>
                  <a:spLocks noChangeShapeType="1"/>
                </p:cNvSpPr>
                <p:nvPr/>
              </p:nvSpPr>
              <p:spPr bwMode="auto">
                <a:xfrm>
                  <a:off x="5869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7" name="Line 1998"/>
                <p:cNvSpPr>
                  <a:spLocks noChangeShapeType="1"/>
                </p:cNvSpPr>
                <p:nvPr/>
              </p:nvSpPr>
              <p:spPr bwMode="auto">
                <a:xfrm>
                  <a:off x="5869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8" name="Line 1999"/>
                <p:cNvSpPr>
                  <a:spLocks noChangeShapeType="1"/>
                </p:cNvSpPr>
                <p:nvPr/>
              </p:nvSpPr>
              <p:spPr bwMode="auto">
                <a:xfrm>
                  <a:off x="5869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399" name="Line 2000"/>
                <p:cNvSpPr>
                  <a:spLocks noChangeShapeType="1"/>
                </p:cNvSpPr>
                <p:nvPr/>
              </p:nvSpPr>
              <p:spPr bwMode="auto">
                <a:xfrm>
                  <a:off x="5869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0" name="Line 2001"/>
                <p:cNvSpPr>
                  <a:spLocks noChangeShapeType="1"/>
                </p:cNvSpPr>
                <p:nvPr/>
              </p:nvSpPr>
              <p:spPr bwMode="auto">
                <a:xfrm>
                  <a:off x="5869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1" name="Line 2002"/>
                <p:cNvSpPr>
                  <a:spLocks noChangeShapeType="1"/>
                </p:cNvSpPr>
                <p:nvPr/>
              </p:nvSpPr>
              <p:spPr bwMode="auto">
                <a:xfrm>
                  <a:off x="5869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2" name="Line 2003"/>
                <p:cNvSpPr>
                  <a:spLocks noChangeShapeType="1"/>
                </p:cNvSpPr>
                <p:nvPr/>
              </p:nvSpPr>
              <p:spPr bwMode="auto">
                <a:xfrm>
                  <a:off x="5869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3" name="Line 2004"/>
                <p:cNvSpPr>
                  <a:spLocks noChangeShapeType="1"/>
                </p:cNvSpPr>
                <p:nvPr/>
              </p:nvSpPr>
              <p:spPr bwMode="auto">
                <a:xfrm>
                  <a:off x="5869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4" name="Line 2005"/>
                <p:cNvSpPr>
                  <a:spLocks noChangeShapeType="1"/>
                </p:cNvSpPr>
                <p:nvPr/>
              </p:nvSpPr>
              <p:spPr bwMode="auto">
                <a:xfrm>
                  <a:off x="5869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5" name="Line 2006"/>
                <p:cNvSpPr>
                  <a:spLocks noChangeShapeType="1"/>
                </p:cNvSpPr>
                <p:nvPr/>
              </p:nvSpPr>
              <p:spPr bwMode="auto">
                <a:xfrm>
                  <a:off x="5869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6" name="Line 2007"/>
                <p:cNvSpPr>
                  <a:spLocks noChangeShapeType="1"/>
                </p:cNvSpPr>
                <p:nvPr/>
              </p:nvSpPr>
              <p:spPr bwMode="auto">
                <a:xfrm>
                  <a:off x="5869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7" name="Line 2008"/>
                <p:cNvSpPr>
                  <a:spLocks noChangeShapeType="1"/>
                </p:cNvSpPr>
                <p:nvPr/>
              </p:nvSpPr>
              <p:spPr bwMode="auto">
                <a:xfrm>
                  <a:off x="5869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8" name="Line 2009"/>
                <p:cNvSpPr>
                  <a:spLocks noChangeShapeType="1"/>
                </p:cNvSpPr>
                <p:nvPr/>
              </p:nvSpPr>
              <p:spPr bwMode="auto">
                <a:xfrm>
                  <a:off x="5869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09" name="Line 2010"/>
                <p:cNvSpPr>
                  <a:spLocks noChangeShapeType="1"/>
                </p:cNvSpPr>
                <p:nvPr/>
              </p:nvSpPr>
              <p:spPr bwMode="auto">
                <a:xfrm>
                  <a:off x="5869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0" name="Line 2011"/>
                <p:cNvSpPr>
                  <a:spLocks noChangeShapeType="1"/>
                </p:cNvSpPr>
                <p:nvPr/>
              </p:nvSpPr>
              <p:spPr bwMode="auto">
                <a:xfrm>
                  <a:off x="5869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1" name="Line 2012"/>
                <p:cNvSpPr>
                  <a:spLocks noChangeShapeType="1"/>
                </p:cNvSpPr>
                <p:nvPr/>
              </p:nvSpPr>
              <p:spPr bwMode="auto">
                <a:xfrm>
                  <a:off x="5869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2" name="Line 2013"/>
                <p:cNvSpPr>
                  <a:spLocks noChangeShapeType="1"/>
                </p:cNvSpPr>
                <p:nvPr/>
              </p:nvSpPr>
              <p:spPr bwMode="auto">
                <a:xfrm>
                  <a:off x="5869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413" name="Line 2014"/>
                <p:cNvSpPr>
                  <a:spLocks noChangeShapeType="1"/>
                </p:cNvSpPr>
                <p:nvPr/>
              </p:nvSpPr>
              <p:spPr bwMode="auto">
                <a:xfrm>
                  <a:off x="5869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0" name="Group 2216"/>
              <p:cNvGrpSpPr>
                <a:grpSpLocks/>
              </p:cNvGrpSpPr>
              <p:nvPr/>
            </p:nvGrpSpPr>
            <p:grpSpPr bwMode="auto">
              <a:xfrm>
                <a:off x="5869" y="1530"/>
                <a:ext cx="582" cy="1903"/>
                <a:chOff x="5869" y="1530"/>
                <a:chExt cx="582" cy="1903"/>
              </a:xfrm>
            </p:grpSpPr>
            <p:sp>
              <p:nvSpPr>
                <p:cNvPr id="3014" name="Line 2016"/>
                <p:cNvSpPr>
                  <a:spLocks noChangeShapeType="1"/>
                </p:cNvSpPr>
                <p:nvPr/>
              </p:nvSpPr>
              <p:spPr bwMode="auto">
                <a:xfrm>
                  <a:off x="5869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5" name="Line 2017"/>
                <p:cNvSpPr>
                  <a:spLocks noChangeShapeType="1"/>
                </p:cNvSpPr>
                <p:nvPr/>
              </p:nvSpPr>
              <p:spPr bwMode="auto">
                <a:xfrm>
                  <a:off x="5869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6" name="Line 2018"/>
                <p:cNvSpPr>
                  <a:spLocks noChangeShapeType="1"/>
                </p:cNvSpPr>
                <p:nvPr/>
              </p:nvSpPr>
              <p:spPr bwMode="auto">
                <a:xfrm>
                  <a:off x="5869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7" name="Line 2019"/>
                <p:cNvSpPr>
                  <a:spLocks noChangeShapeType="1"/>
                </p:cNvSpPr>
                <p:nvPr/>
              </p:nvSpPr>
              <p:spPr bwMode="auto">
                <a:xfrm>
                  <a:off x="5869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8" name="Line 2020"/>
                <p:cNvSpPr>
                  <a:spLocks noChangeShapeType="1"/>
                </p:cNvSpPr>
                <p:nvPr/>
              </p:nvSpPr>
              <p:spPr bwMode="auto">
                <a:xfrm>
                  <a:off x="5869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9" name="Line 2021"/>
                <p:cNvSpPr>
                  <a:spLocks noChangeShapeType="1"/>
                </p:cNvSpPr>
                <p:nvPr/>
              </p:nvSpPr>
              <p:spPr bwMode="auto">
                <a:xfrm>
                  <a:off x="5869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0" name="Line 2022"/>
                <p:cNvSpPr>
                  <a:spLocks noChangeShapeType="1"/>
                </p:cNvSpPr>
                <p:nvPr/>
              </p:nvSpPr>
              <p:spPr bwMode="auto">
                <a:xfrm>
                  <a:off x="5869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1" name="Line 2023"/>
                <p:cNvSpPr>
                  <a:spLocks noChangeShapeType="1"/>
                </p:cNvSpPr>
                <p:nvPr/>
              </p:nvSpPr>
              <p:spPr bwMode="auto">
                <a:xfrm>
                  <a:off x="5869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2" name="Line 2024"/>
                <p:cNvSpPr>
                  <a:spLocks noChangeShapeType="1"/>
                </p:cNvSpPr>
                <p:nvPr/>
              </p:nvSpPr>
              <p:spPr bwMode="auto">
                <a:xfrm>
                  <a:off x="5869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3" name="Line 2025"/>
                <p:cNvSpPr>
                  <a:spLocks noChangeShapeType="1"/>
                </p:cNvSpPr>
                <p:nvPr/>
              </p:nvSpPr>
              <p:spPr bwMode="auto">
                <a:xfrm>
                  <a:off x="5869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4" name="Line 2026"/>
                <p:cNvSpPr>
                  <a:spLocks noChangeShapeType="1"/>
                </p:cNvSpPr>
                <p:nvPr/>
              </p:nvSpPr>
              <p:spPr bwMode="auto">
                <a:xfrm>
                  <a:off x="5869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5" name="Line 2027"/>
                <p:cNvSpPr>
                  <a:spLocks noChangeShapeType="1"/>
                </p:cNvSpPr>
                <p:nvPr/>
              </p:nvSpPr>
              <p:spPr bwMode="auto">
                <a:xfrm>
                  <a:off x="5869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6" name="Line 2028"/>
                <p:cNvSpPr>
                  <a:spLocks noChangeShapeType="1"/>
                </p:cNvSpPr>
                <p:nvPr/>
              </p:nvSpPr>
              <p:spPr bwMode="auto">
                <a:xfrm>
                  <a:off x="5869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7" name="Line 2029"/>
                <p:cNvSpPr>
                  <a:spLocks noChangeShapeType="1"/>
                </p:cNvSpPr>
                <p:nvPr/>
              </p:nvSpPr>
              <p:spPr bwMode="auto">
                <a:xfrm>
                  <a:off x="5869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8" name="Line 2030"/>
                <p:cNvSpPr>
                  <a:spLocks noChangeShapeType="1"/>
                </p:cNvSpPr>
                <p:nvPr/>
              </p:nvSpPr>
              <p:spPr bwMode="auto">
                <a:xfrm>
                  <a:off x="5869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29" name="Line 2031"/>
                <p:cNvSpPr>
                  <a:spLocks noChangeShapeType="1"/>
                </p:cNvSpPr>
                <p:nvPr/>
              </p:nvSpPr>
              <p:spPr bwMode="auto">
                <a:xfrm>
                  <a:off x="5869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0" name="Line 2032"/>
                <p:cNvSpPr>
                  <a:spLocks noChangeShapeType="1"/>
                </p:cNvSpPr>
                <p:nvPr/>
              </p:nvSpPr>
              <p:spPr bwMode="auto">
                <a:xfrm>
                  <a:off x="5869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1" name="Line 2033"/>
                <p:cNvSpPr>
                  <a:spLocks noChangeShapeType="1"/>
                </p:cNvSpPr>
                <p:nvPr/>
              </p:nvSpPr>
              <p:spPr bwMode="auto">
                <a:xfrm>
                  <a:off x="5869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2" name="Line 2034"/>
                <p:cNvSpPr>
                  <a:spLocks noChangeShapeType="1"/>
                </p:cNvSpPr>
                <p:nvPr/>
              </p:nvSpPr>
              <p:spPr bwMode="auto">
                <a:xfrm>
                  <a:off x="5869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3" name="Line 2035"/>
                <p:cNvSpPr>
                  <a:spLocks noChangeShapeType="1"/>
                </p:cNvSpPr>
                <p:nvPr/>
              </p:nvSpPr>
              <p:spPr bwMode="auto">
                <a:xfrm>
                  <a:off x="5869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4" name="Line 2036"/>
                <p:cNvSpPr>
                  <a:spLocks noChangeShapeType="1"/>
                </p:cNvSpPr>
                <p:nvPr/>
              </p:nvSpPr>
              <p:spPr bwMode="auto">
                <a:xfrm>
                  <a:off x="5869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5" name="Line 2037"/>
                <p:cNvSpPr>
                  <a:spLocks noChangeShapeType="1"/>
                </p:cNvSpPr>
                <p:nvPr/>
              </p:nvSpPr>
              <p:spPr bwMode="auto">
                <a:xfrm>
                  <a:off x="5869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6" name="Line 2038"/>
                <p:cNvSpPr>
                  <a:spLocks noChangeShapeType="1"/>
                </p:cNvSpPr>
                <p:nvPr/>
              </p:nvSpPr>
              <p:spPr bwMode="auto">
                <a:xfrm>
                  <a:off x="5869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7" name="Line 2039"/>
                <p:cNvSpPr>
                  <a:spLocks noChangeShapeType="1"/>
                </p:cNvSpPr>
                <p:nvPr/>
              </p:nvSpPr>
              <p:spPr bwMode="auto">
                <a:xfrm>
                  <a:off x="5869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8" name="Line 2040"/>
                <p:cNvSpPr>
                  <a:spLocks noChangeShapeType="1"/>
                </p:cNvSpPr>
                <p:nvPr/>
              </p:nvSpPr>
              <p:spPr bwMode="auto">
                <a:xfrm>
                  <a:off x="5869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39" name="Line 2041"/>
                <p:cNvSpPr>
                  <a:spLocks noChangeShapeType="1"/>
                </p:cNvSpPr>
                <p:nvPr/>
              </p:nvSpPr>
              <p:spPr bwMode="auto">
                <a:xfrm>
                  <a:off x="5869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0" name="Line 2042"/>
                <p:cNvSpPr>
                  <a:spLocks noChangeShapeType="1"/>
                </p:cNvSpPr>
                <p:nvPr/>
              </p:nvSpPr>
              <p:spPr bwMode="auto">
                <a:xfrm>
                  <a:off x="5869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1" name="Line 2043"/>
                <p:cNvSpPr>
                  <a:spLocks noChangeShapeType="1"/>
                </p:cNvSpPr>
                <p:nvPr/>
              </p:nvSpPr>
              <p:spPr bwMode="auto">
                <a:xfrm>
                  <a:off x="5869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2" name="Line 2044"/>
                <p:cNvSpPr>
                  <a:spLocks noChangeShapeType="1"/>
                </p:cNvSpPr>
                <p:nvPr/>
              </p:nvSpPr>
              <p:spPr bwMode="auto">
                <a:xfrm>
                  <a:off x="5869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3" name="Line 2045"/>
                <p:cNvSpPr>
                  <a:spLocks noChangeShapeType="1"/>
                </p:cNvSpPr>
                <p:nvPr/>
              </p:nvSpPr>
              <p:spPr bwMode="auto">
                <a:xfrm>
                  <a:off x="5869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4" name="Line 2046"/>
                <p:cNvSpPr>
                  <a:spLocks noChangeShapeType="1"/>
                </p:cNvSpPr>
                <p:nvPr/>
              </p:nvSpPr>
              <p:spPr bwMode="auto">
                <a:xfrm>
                  <a:off x="5869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5" name="Line 2047"/>
                <p:cNvSpPr>
                  <a:spLocks noChangeShapeType="1"/>
                </p:cNvSpPr>
                <p:nvPr/>
              </p:nvSpPr>
              <p:spPr bwMode="auto">
                <a:xfrm>
                  <a:off x="5869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6" name="Line 2048"/>
                <p:cNvSpPr>
                  <a:spLocks noChangeShapeType="1"/>
                </p:cNvSpPr>
                <p:nvPr/>
              </p:nvSpPr>
              <p:spPr bwMode="auto">
                <a:xfrm>
                  <a:off x="5869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7" name="Line 2049"/>
                <p:cNvSpPr>
                  <a:spLocks noChangeShapeType="1"/>
                </p:cNvSpPr>
                <p:nvPr/>
              </p:nvSpPr>
              <p:spPr bwMode="auto">
                <a:xfrm>
                  <a:off x="5869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8" name="Line 2050"/>
                <p:cNvSpPr>
                  <a:spLocks noChangeShapeType="1"/>
                </p:cNvSpPr>
                <p:nvPr/>
              </p:nvSpPr>
              <p:spPr bwMode="auto">
                <a:xfrm>
                  <a:off x="5869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49" name="Line 2051"/>
                <p:cNvSpPr>
                  <a:spLocks noChangeShapeType="1"/>
                </p:cNvSpPr>
                <p:nvPr/>
              </p:nvSpPr>
              <p:spPr bwMode="auto">
                <a:xfrm>
                  <a:off x="5869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0" name="Line 2052"/>
                <p:cNvSpPr>
                  <a:spLocks noChangeShapeType="1"/>
                </p:cNvSpPr>
                <p:nvPr/>
              </p:nvSpPr>
              <p:spPr bwMode="auto">
                <a:xfrm>
                  <a:off x="5869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1" name="Line 2053"/>
                <p:cNvSpPr>
                  <a:spLocks noChangeShapeType="1"/>
                </p:cNvSpPr>
                <p:nvPr/>
              </p:nvSpPr>
              <p:spPr bwMode="auto">
                <a:xfrm>
                  <a:off x="5869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2" name="Line 2054"/>
                <p:cNvSpPr>
                  <a:spLocks noChangeShapeType="1"/>
                </p:cNvSpPr>
                <p:nvPr/>
              </p:nvSpPr>
              <p:spPr bwMode="auto">
                <a:xfrm>
                  <a:off x="5869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3" name="Line 2055"/>
                <p:cNvSpPr>
                  <a:spLocks noChangeShapeType="1"/>
                </p:cNvSpPr>
                <p:nvPr/>
              </p:nvSpPr>
              <p:spPr bwMode="auto">
                <a:xfrm>
                  <a:off x="5869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4" name="Line 2056"/>
                <p:cNvSpPr>
                  <a:spLocks noChangeShapeType="1"/>
                </p:cNvSpPr>
                <p:nvPr/>
              </p:nvSpPr>
              <p:spPr bwMode="auto">
                <a:xfrm>
                  <a:off x="5869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5" name="Line 2057"/>
                <p:cNvSpPr>
                  <a:spLocks noChangeShapeType="1"/>
                </p:cNvSpPr>
                <p:nvPr/>
              </p:nvSpPr>
              <p:spPr bwMode="auto">
                <a:xfrm>
                  <a:off x="5869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6" name="Line 2058"/>
                <p:cNvSpPr>
                  <a:spLocks noChangeShapeType="1"/>
                </p:cNvSpPr>
                <p:nvPr/>
              </p:nvSpPr>
              <p:spPr bwMode="auto">
                <a:xfrm>
                  <a:off x="5869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7" name="Line 2059"/>
                <p:cNvSpPr>
                  <a:spLocks noChangeShapeType="1"/>
                </p:cNvSpPr>
                <p:nvPr/>
              </p:nvSpPr>
              <p:spPr bwMode="auto">
                <a:xfrm>
                  <a:off x="5869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8" name="Line 2060"/>
                <p:cNvSpPr>
                  <a:spLocks noChangeShapeType="1"/>
                </p:cNvSpPr>
                <p:nvPr/>
              </p:nvSpPr>
              <p:spPr bwMode="auto">
                <a:xfrm>
                  <a:off x="5869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59" name="Line 2061"/>
                <p:cNvSpPr>
                  <a:spLocks noChangeShapeType="1"/>
                </p:cNvSpPr>
                <p:nvPr/>
              </p:nvSpPr>
              <p:spPr bwMode="auto">
                <a:xfrm>
                  <a:off x="5869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0" name="Line 2062"/>
                <p:cNvSpPr>
                  <a:spLocks noChangeShapeType="1"/>
                </p:cNvSpPr>
                <p:nvPr/>
              </p:nvSpPr>
              <p:spPr bwMode="auto">
                <a:xfrm>
                  <a:off x="5869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1" name="Line 2063"/>
                <p:cNvSpPr>
                  <a:spLocks noChangeShapeType="1"/>
                </p:cNvSpPr>
                <p:nvPr/>
              </p:nvSpPr>
              <p:spPr bwMode="auto">
                <a:xfrm>
                  <a:off x="5869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2" name="Line 2064"/>
                <p:cNvSpPr>
                  <a:spLocks noChangeShapeType="1"/>
                </p:cNvSpPr>
                <p:nvPr/>
              </p:nvSpPr>
              <p:spPr bwMode="auto">
                <a:xfrm>
                  <a:off x="5869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3" name="Line 2065"/>
                <p:cNvSpPr>
                  <a:spLocks noChangeShapeType="1"/>
                </p:cNvSpPr>
                <p:nvPr/>
              </p:nvSpPr>
              <p:spPr bwMode="auto">
                <a:xfrm>
                  <a:off x="5869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4" name="Line 2066"/>
                <p:cNvSpPr>
                  <a:spLocks noChangeShapeType="1"/>
                </p:cNvSpPr>
                <p:nvPr/>
              </p:nvSpPr>
              <p:spPr bwMode="auto">
                <a:xfrm>
                  <a:off x="5869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5" name="Line 2067"/>
                <p:cNvSpPr>
                  <a:spLocks noChangeShapeType="1"/>
                </p:cNvSpPr>
                <p:nvPr/>
              </p:nvSpPr>
              <p:spPr bwMode="auto">
                <a:xfrm>
                  <a:off x="5869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6" name="Line 2068"/>
                <p:cNvSpPr>
                  <a:spLocks noChangeShapeType="1"/>
                </p:cNvSpPr>
                <p:nvPr/>
              </p:nvSpPr>
              <p:spPr bwMode="auto">
                <a:xfrm>
                  <a:off x="5869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7" name="Line 2069"/>
                <p:cNvSpPr>
                  <a:spLocks noChangeShapeType="1"/>
                </p:cNvSpPr>
                <p:nvPr/>
              </p:nvSpPr>
              <p:spPr bwMode="auto">
                <a:xfrm>
                  <a:off x="5869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8" name="Line 2070"/>
                <p:cNvSpPr>
                  <a:spLocks noChangeShapeType="1"/>
                </p:cNvSpPr>
                <p:nvPr/>
              </p:nvSpPr>
              <p:spPr bwMode="auto">
                <a:xfrm>
                  <a:off x="5869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69" name="Line 2071"/>
                <p:cNvSpPr>
                  <a:spLocks noChangeShapeType="1"/>
                </p:cNvSpPr>
                <p:nvPr/>
              </p:nvSpPr>
              <p:spPr bwMode="auto">
                <a:xfrm>
                  <a:off x="5869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0" name="Line 2072"/>
                <p:cNvSpPr>
                  <a:spLocks noChangeShapeType="1"/>
                </p:cNvSpPr>
                <p:nvPr/>
              </p:nvSpPr>
              <p:spPr bwMode="auto">
                <a:xfrm>
                  <a:off x="5869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1" name="Line 2073"/>
                <p:cNvSpPr>
                  <a:spLocks noChangeShapeType="1"/>
                </p:cNvSpPr>
                <p:nvPr/>
              </p:nvSpPr>
              <p:spPr bwMode="auto">
                <a:xfrm>
                  <a:off x="5869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2" name="Line 2074"/>
                <p:cNvSpPr>
                  <a:spLocks noChangeShapeType="1"/>
                </p:cNvSpPr>
                <p:nvPr/>
              </p:nvSpPr>
              <p:spPr bwMode="auto">
                <a:xfrm>
                  <a:off x="5869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3" name="Line 2075"/>
                <p:cNvSpPr>
                  <a:spLocks noChangeShapeType="1"/>
                </p:cNvSpPr>
                <p:nvPr/>
              </p:nvSpPr>
              <p:spPr bwMode="auto">
                <a:xfrm>
                  <a:off x="5869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4" name="Line 2076"/>
                <p:cNvSpPr>
                  <a:spLocks noChangeShapeType="1"/>
                </p:cNvSpPr>
                <p:nvPr/>
              </p:nvSpPr>
              <p:spPr bwMode="auto">
                <a:xfrm>
                  <a:off x="5869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5" name="Line 2077"/>
                <p:cNvSpPr>
                  <a:spLocks noChangeShapeType="1"/>
                </p:cNvSpPr>
                <p:nvPr/>
              </p:nvSpPr>
              <p:spPr bwMode="auto">
                <a:xfrm>
                  <a:off x="5869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6" name="Line 2078"/>
                <p:cNvSpPr>
                  <a:spLocks noChangeShapeType="1"/>
                </p:cNvSpPr>
                <p:nvPr/>
              </p:nvSpPr>
              <p:spPr bwMode="auto">
                <a:xfrm>
                  <a:off x="5869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7" name="Line 2079"/>
                <p:cNvSpPr>
                  <a:spLocks noChangeShapeType="1"/>
                </p:cNvSpPr>
                <p:nvPr/>
              </p:nvSpPr>
              <p:spPr bwMode="auto">
                <a:xfrm>
                  <a:off x="5869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8" name="Line 2080"/>
                <p:cNvSpPr>
                  <a:spLocks noChangeShapeType="1"/>
                </p:cNvSpPr>
                <p:nvPr/>
              </p:nvSpPr>
              <p:spPr bwMode="auto">
                <a:xfrm>
                  <a:off x="5869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79" name="Line 2081"/>
                <p:cNvSpPr>
                  <a:spLocks noChangeShapeType="1"/>
                </p:cNvSpPr>
                <p:nvPr/>
              </p:nvSpPr>
              <p:spPr bwMode="auto">
                <a:xfrm>
                  <a:off x="5869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0" name="Line 2082"/>
                <p:cNvSpPr>
                  <a:spLocks noChangeShapeType="1"/>
                </p:cNvSpPr>
                <p:nvPr/>
              </p:nvSpPr>
              <p:spPr bwMode="auto">
                <a:xfrm>
                  <a:off x="5869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1" name="Line 2083"/>
                <p:cNvSpPr>
                  <a:spLocks noChangeShapeType="1"/>
                </p:cNvSpPr>
                <p:nvPr/>
              </p:nvSpPr>
              <p:spPr bwMode="auto">
                <a:xfrm>
                  <a:off x="5869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2" name="Line 2084"/>
                <p:cNvSpPr>
                  <a:spLocks noChangeShapeType="1"/>
                </p:cNvSpPr>
                <p:nvPr/>
              </p:nvSpPr>
              <p:spPr bwMode="auto">
                <a:xfrm>
                  <a:off x="5869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3" name="Line 2085"/>
                <p:cNvSpPr>
                  <a:spLocks noChangeShapeType="1"/>
                </p:cNvSpPr>
                <p:nvPr/>
              </p:nvSpPr>
              <p:spPr bwMode="auto">
                <a:xfrm>
                  <a:off x="5869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4" name="Line 2086"/>
                <p:cNvSpPr>
                  <a:spLocks noChangeShapeType="1"/>
                </p:cNvSpPr>
                <p:nvPr/>
              </p:nvSpPr>
              <p:spPr bwMode="auto">
                <a:xfrm>
                  <a:off x="5869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5" name="Line 2087"/>
                <p:cNvSpPr>
                  <a:spLocks noChangeShapeType="1"/>
                </p:cNvSpPr>
                <p:nvPr/>
              </p:nvSpPr>
              <p:spPr bwMode="auto">
                <a:xfrm>
                  <a:off x="5869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6" name="Line 2088"/>
                <p:cNvSpPr>
                  <a:spLocks noChangeShapeType="1"/>
                </p:cNvSpPr>
                <p:nvPr/>
              </p:nvSpPr>
              <p:spPr bwMode="auto">
                <a:xfrm>
                  <a:off x="5869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7" name="Line 2089"/>
                <p:cNvSpPr>
                  <a:spLocks noChangeShapeType="1"/>
                </p:cNvSpPr>
                <p:nvPr/>
              </p:nvSpPr>
              <p:spPr bwMode="auto">
                <a:xfrm>
                  <a:off x="5869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8" name="Line 2090"/>
                <p:cNvSpPr>
                  <a:spLocks noChangeShapeType="1"/>
                </p:cNvSpPr>
                <p:nvPr/>
              </p:nvSpPr>
              <p:spPr bwMode="auto">
                <a:xfrm>
                  <a:off x="5869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89" name="Line 2091"/>
                <p:cNvSpPr>
                  <a:spLocks noChangeShapeType="1"/>
                </p:cNvSpPr>
                <p:nvPr/>
              </p:nvSpPr>
              <p:spPr bwMode="auto">
                <a:xfrm>
                  <a:off x="5869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0" name="Line 2092"/>
                <p:cNvSpPr>
                  <a:spLocks noChangeShapeType="1"/>
                </p:cNvSpPr>
                <p:nvPr/>
              </p:nvSpPr>
              <p:spPr bwMode="auto">
                <a:xfrm>
                  <a:off x="5869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1" name="Line 2093"/>
                <p:cNvSpPr>
                  <a:spLocks noChangeShapeType="1"/>
                </p:cNvSpPr>
                <p:nvPr/>
              </p:nvSpPr>
              <p:spPr bwMode="auto">
                <a:xfrm>
                  <a:off x="5869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2" name="Line 2094"/>
                <p:cNvSpPr>
                  <a:spLocks noChangeShapeType="1"/>
                </p:cNvSpPr>
                <p:nvPr/>
              </p:nvSpPr>
              <p:spPr bwMode="auto">
                <a:xfrm>
                  <a:off x="5869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3" name="Line 2095"/>
                <p:cNvSpPr>
                  <a:spLocks noChangeShapeType="1"/>
                </p:cNvSpPr>
                <p:nvPr/>
              </p:nvSpPr>
              <p:spPr bwMode="auto">
                <a:xfrm>
                  <a:off x="5869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4" name="Line 2096"/>
                <p:cNvSpPr>
                  <a:spLocks noChangeShapeType="1"/>
                </p:cNvSpPr>
                <p:nvPr/>
              </p:nvSpPr>
              <p:spPr bwMode="auto">
                <a:xfrm>
                  <a:off x="5869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5" name="Line 2097"/>
                <p:cNvSpPr>
                  <a:spLocks noChangeShapeType="1"/>
                </p:cNvSpPr>
                <p:nvPr/>
              </p:nvSpPr>
              <p:spPr bwMode="auto">
                <a:xfrm>
                  <a:off x="5869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6" name="Line 2098"/>
                <p:cNvSpPr>
                  <a:spLocks noChangeShapeType="1"/>
                </p:cNvSpPr>
                <p:nvPr/>
              </p:nvSpPr>
              <p:spPr bwMode="auto">
                <a:xfrm>
                  <a:off x="5869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7" name="Line 2099"/>
                <p:cNvSpPr>
                  <a:spLocks noChangeShapeType="1"/>
                </p:cNvSpPr>
                <p:nvPr/>
              </p:nvSpPr>
              <p:spPr bwMode="auto">
                <a:xfrm>
                  <a:off x="5869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8" name="Line 2100"/>
                <p:cNvSpPr>
                  <a:spLocks noChangeShapeType="1"/>
                </p:cNvSpPr>
                <p:nvPr/>
              </p:nvSpPr>
              <p:spPr bwMode="auto">
                <a:xfrm>
                  <a:off x="5869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99" name="Line 2101"/>
                <p:cNvSpPr>
                  <a:spLocks noChangeShapeType="1"/>
                </p:cNvSpPr>
                <p:nvPr/>
              </p:nvSpPr>
              <p:spPr bwMode="auto">
                <a:xfrm>
                  <a:off x="6160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0" name="Line 2102"/>
                <p:cNvSpPr>
                  <a:spLocks noChangeShapeType="1"/>
                </p:cNvSpPr>
                <p:nvPr/>
              </p:nvSpPr>
              <p:spPr bwMode="auto">
                <a:xfrm>
                  <a:off x="6160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1" name="Line 2103"/>
                <p:cNvSpPr>
                  <a:spLocks noChangeShapeType="1"/>
                </p:cNvSpPr>
                <p:nvPr/>
              </p:nvSpPr>
              <p:spPr bwMode="auto">
                <a:xfrm>
                  <a:off x="6160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2" name="Line 2104"/>
                <p:cNvSpPr>
                  <a:spLocks noChangeShapeType="1"/>
                </p:cNvSpPr>
                <p:nvPr/>
              </p:nvSpPr>
              <p:spPr bwMode="auto">
                <a:xfrm>
                  <a:off x="6160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3" name="Line 2105"/>
                <p:cNvSpPr>
                  <a:spLocks noChangeShapeType="1"/>
                </p:cNvSpPr>
                <p:nvPr/>
              </p:nvSpPr>
              <p:spPr bwMode="auto">
                <a:xfrm>
                  <a:off x="6160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4" name="Line 2106"/>
                <p:cNvSpPr>
                  <a:spLocks noChangeShapeType="1"/>
                </p:cNvSpPr>
                <p:nvPr/>
              </p:nvSpPr>
              <p:spPr bwMode="auto">
                <a:xfrm>
                  <a:off x="6160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5" name="Line 2107"/>
                <p:cNvSpPr>
                  <a:spLocks noChangeShapeType="1"/>
                </p:cNvSpPr>
                <p:nvPr/>
              </p:nvSpPr>
              <p:spPr bwMode="auto">
                <a:xfrm>
                  <a:off x="6160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6" name="Line 2108"/>
                <p:cNvSpPr>
                  <a:spLocks noChangeShapeType="1"/>
                </p:cNvSpPr>
                <p:nvPr/>
              </p:nvSpPr>
              <p:spPr bwMode="auto">
                <a:xfrm>
                  <a:off x="6160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7" name="Line 2109"/>
                <p:cNvSpPr>
                  <a:spLocks noChangeShapeType="1"/>
                </p:cNvSpPr>
                <p:nvPr/>
              </p:nvSpPr>
              <p:spPr bwMode="auto">
                <a:xfrm>
                  <a:off x="6160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8" name="Line 2110"/>
                <p:cNvSpPr>
                  <a:spLocks noChangeShapeType="1"/>
                </p:cNvSpPr>
                <p:nvPr/>
              </p:nvSpPr>
              <p:spPr bwMode="auto">
                <a:xfrm>
                  <a:off x="6160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09" name="Line 2111"/>
                <p:cNvSpPr>
                  <a:spLocks noChangeShapeType="1"/>
                </p:cNvSpPr>
                <p:nvPr/>
              </p:nvSpPr>
              <p:spPr bwMode="auto">
                <a:xfrm>
                  <a:off x="6160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0" name="Line 2112"/>
                <p:cNvSpPr>
                  <a:spLocks noChangeShapeType="1"/>
                </p:cNvSpPr>
                <p:nvPr/>
              </p:nvSpPr>
              <p:spPr bwMode="auto">
                <a:xfrm>
                  <a:off x="6160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1" name="Line 2113"/>
                <p:cNvSpPr>
                  <a:spLocks noChangeShapeType="1"/>
                </p:cNvSpPr>
                <p:nvPr/>
              </p:nvSpPr>
              <p:spPr bwMode="auto">
                <a:xfrm>
                  <a:off x="6160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2" name="Line 2114"/>
                <p:cNvSpPr>
                  <a:spLocks noChangeShapeType="1"/>
                </p:cNvSpPr>
                <p:nvPr/>
              </p:nvSpPr>
              <p:spPr bwMode="auto">
                <a:xfrm>
                  <a:off x="6160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3" name="Line 2115"/>
                <p:cNvSpPr>
                  <a:spLocks noChangeShapeType="1"/>
                </p:cNvSpPr>
                <p:nvPr/>
              </p:nvSpPr>
              <p:spPr bwMode="auto">
                <a:xfrm>
                  <a:off x="6160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4" name="Line 2116"/>
                <p:cNvSpPr>
                  <a:spLocks noChangeShapeType="1"/>
                </p:cNvSpPr>
                <p:nvPr/>
              </p:nvSpPr>
              <p:spPr bwMode="auto">
                <a:xfrm>
                  <a:off x="6160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5" name="Line 2117"/>
                <p:cNvSpPr>
                  <a:spLocks noChangeShapeType="1"/>
                </p:cNvSpPr>
                <p:nvPr/>
              </p:nvSpPr>
              <p:spPr bwMode="auto">
                <a:xfrm>
                  <a:off x="6160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6" name="Line 2118"/>
                <p:cNvSpPr>
                  <a:spLocks noChangeShapeType="1"/>
                </p:cNvSpPr>
                <p:nvPr/>
              </p:nvSpPr>
              <p:spPr bwMode="auto">
                <a:xfrm>
                  <a:off x="6160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7" name="Line 2119"/>
                <p:cNvSpPr>
                  <a:spLocks noChangeShapeType="1"/>
                </p:cNvSpPr>
                <p:nvPr/>
              </p:nvSpPr>
              <p:spPr bwMode="auto">
                <a:xfrm>
                  <a:off x="6160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8" name="Line 2120"/>
                <p:cNvSpPr>
                  <a:spLocks noChangeShapeType="1"/>
                </p:cNvSpPr>
                <p:nvPr/>
              </p:nvSpPr>
              <p:spPr bwMode="auto">
                <a:xfrm>
                  <a:off x="6160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19" name="Line 2121"/>
                <p:cNvSpPr>
                  <a:spLocks noChangeShapeType="1"/>
                </p:cNvSpPr>
                <p:nvPr/>
              </p:nvSpPr>
              <p:spPr bwMode="auto">
                <a:xfrm>
                  <a:off x="6160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0" name="Line 2122"/>
                <p:cNvSpPr>
                  <a:spLocks noChangeShapeType="1"/>
                </p:cNvSpPr>
                <p:nvPr/>
              </p:nvSpPr>
              <p:spPr bwMode="auto">
                <a:xfrm>
                  <a:off x="6160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1" name="Line 2123"/>
                <p:cNvSpPr>
                  <a:spLocks noChangeShapeType="1"/>
                </p:cNvSpPr>
                <p:nvPr/>
              </p:nvSpPr>
              <p:spPr bwMode="auto">
                <a:xfrm>
                  <a:off x="6160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2" name="Line 2124"/>
                <p:cNvSpPr>
                  <a:spLocks noChangeShapeType="1"/>
                </p:cNvSpPr>
                <p:nvPr/>
              </p:nvSpPr>
              <p:spPr bwMode="auto">
                <a:xfrm>
                  <a:off x="6160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3" name="Line 2125"/>
                <p:cNvSpPr>
                  <a:spLocks noChangeShapeType="1"/>
                </p:cNvSpPr>
                <p:nvPr/>
              </p:nvSpPr>
              <p:spPr bwMode="auto">
                <a:xfrm>
                  <a:off x="6160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4" name="Line 2126"/>
                <p:cNvSpPr>
                  <a:spLocks noChangeShapeType="1"/>
                </p:cNvSpPr>
                <p:nvPr/>
              </p:nvSpPr>
              <p:spPr bwMode="auto">
                <a:xfrm>
                  <a:off x="6160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5" name="Line 2127"/>
                <p:cNvSpPr>
                  <a:spLocks noChangeShapeType="1"/>
                </p:cNvSpPr>
                <p:nvPr/>
              </p:nvSpPr>
              <p:spPr bwMode="auto">
                <a:xfrm>
                  <a:off x="6160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6" name="Line 2128"/>
                <p:cNvSpPr>
                  <a:spLocks noChangeShapeType="1"/>
                </p:cNvSpPr>
                <p:nvPr/>
              </p:nvSpPr>
              <p:spPr bwMode="auto">
                <a:xfrm>
                  <a:off x="6160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7" name="Line 2129"/>
                <p:cNvSpPr>
                  <a:spLocks noChangeShapeType="1"/>
                </p:cNvSpPr>
                <p:nvPr/>
              </p:nvSpPr>
              <p:spPr bwMode="auto">
                <a:xfrm>
                  <a:off x="6160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8" name="Line 2130"/>
                <p:cNvSpPr>
                  <a:spLocks noChangeShapeType="1"/>
                </p:cNvSpPr>
                <p:nvPr/>
              </p:nvSpPr>
              <p:spPr bwMode="auto">
                <a:xfrm>
                  <a:off x="6160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29" name="Line 2131"/>
                <p:cNvSpPr>
                  <a:spLocks noChangeShapeType="1"/>
                </p:cNvSpPr>
                <p:nvPr/>
              </p:nvSpPr>
              <p:spPr bwMode="auto">
                <a:xfrm>
                  <a:off x="6160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0" name="Line 2132"/>
                <p:cNvSpPr>
                  <a:spLocks noChangeShapeType="1"/>
                </p:cNvSpPr>
                <p:nvPr/>
              </p:nvSpPr>
              <p:spPr bwMode="auto">
                <a:xfrm>
                  <a:off x="6160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1" name="Line 2133"/>
                <p:cNvSpPr>
                  <a:spLocks noChangeShapeType="1"/>
                </p:cNvSpPr>
                <p:nvPr/>
              </p:nvSpPr>
              <p:spPr bwMode="auto">
                <a:xfrm>
                  <a:off x="6160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2" name="Line 2134"/>
                <p:cNvSpPr>
                  <a:spLocks noChangeShapeType="1"/>
                </p:cNvSpPr>
                <p:nvPr/>
              </p:nvSpPr>
              <p:spPr bwMode="auto">
                <a:xfrm>
                  <a:off x="6160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3" name="Line 2135"/>
                <p:cNvSpPr>
                  <a:spLocks noChangeShapeType="1"/>
                </p:cNvSpPr>
                <p:nvPr/>
              </p:nvSpPr>
              <p:spPr bwMode="auto">
                <a:xfrm>
                  <a:off x="6160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4" name="Line 2136"/>
                <p:cNvSpPr>
                  <a:spLocks noChangeShapeType="1"/>
                </p:cNvSpPr>
                <p:nvPr/>
              </p:nvSpPr>
              <p:spPr bwMode="auto">
                <a:xfrm>
                  <a:off x="6160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5" name="Line 2137"/>
                <p:cNvSpPr>
                  <a:spLocks noChangeShapeType="1"/>
                </p:cNvSpPr>
                <p:nvPr/>
              </p:nvSpPr>
              <p:spPr bwMode="auto">
                <a:xfrm>
                  <a:off x="6160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6" name="Line 2138"/>
                <p:cNvSpPr>
                  <a:spLocks noChangeShapeType="1"/>
                </p:cNvSpPr>
                <p:nvPr/>
              </p:nvSpPr>
              <p:spPr bwMode="auto">
                <a:xfrm>
                  <a:off x="6160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7" name="Line 2139"/>
                <p:cNvSpPr>
                  <a:spLocks noChangeShapeType="1"/>
                </p:cNvSpPr>
                <p:nvPr/>
              </p:nvSpPr>
              <p:spPr bwMode="auto">
                <a:xfrm>
                  <a:off x="6160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8" name="Line 2140"/>
                <p:cNvSpPr>
                  <a:spLocks noChangeShapeType="1"/>
                </p:cNvSpPr>
                <p:nvPr/>
              </p:nvSpPr>
              <p:spPr bwMode="auto">
                <a:xfrm>
                  <a:off x="6160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39" name="Line 2141"/>
                <p:cNvSpPr>
                  <a:spLocks noChangeShapeType="1"/>
                </p:cNvSpPr>
                <p:nvPr/>
              </p:nvSpPr>
              <p:spPr bwMode="auto">
                <a:xfrm>
                  <a:off x="6160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0" name="Line 2142"/>
                <p:cNvSpPr>
                  <a:spLocks noChangeShapeType="1"/>
                </p:cNvSpPr>
                <p:nvPr/>
              </p:nvSpPr>
              <p:spPr bwMode="auto">
                <a:xfrm>
                  <a:off x="6160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1" name="Line 2143"/>
                <p:cNvSpPr>
                  <a:spLocks noChangeShapeType="1"/>
                </p:cNvSpPr>
                <p:nvPr/>
              </p:nvSpPr>
              <p:spPr bwMode="auto">
                <a:xfrm>
                  <a:off x="6160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2" name="Line 2144"/>
                <p:cNvSpPr>
                  <a:spLocks noChangeShapeType="1"/>
                </p:cNvSpPr>
                <p:nvPr/>
              </p:nvSpPr>
              <p:spPr bwMode="auto">
                <a:xfrm>
                  <a:off x="6160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3" name="Line 2145"/>
                <p:cNvSpPr>
                  <a:spLocks noChangeShapeType="1"/>
                </p:cNvSpPr>
                <p:nvPr/>
              </p:nvSpPr>
              <p:spPr bwMode="auto">
                <a:xfrm>
                  <a:off x="6160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4" name="Line 2146"/>
                <p:cNvSpPr>
                  <a:spLocks noChangeShapeType="1"/>
                </p:cNvSpPr>
                <p:nvPr/>
              </p:nvSpPr>
              <p:spPr bwMode="auto">
                <a:xfrm>
                  <a:off x="6160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5" name="Line 2147"/>
                <p:cNvSpPr>
                  <a:spLocks noChangeShapeType="1"/>
                </p:cNvSpPr>
                <p:nvPr/>
              </p:nvSpPr>
              <p:spPr bwMode="auto">
                <a:xfrm>
                  <a:off x="6160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6" name="Line 2148"/>
                <p:cNvSpPr>
                  <a:spLocks noChangeShapeType="1"/>
                </p:cNvSpPr>
                <p:nvPr/>
              </p:nvSpPr>
              <p:spPr bwMode="auto">
                <a:xfrm>
                  <a:off x="6160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7" name="Line 2149"/>
                <p:cNvSpPr>
                  <a:spLocks noChangeShapeType="1"/>
                </p:cNvSpPr>
                <p:nvPr/>
              </p:nvSpPr>
              <p:spPr bwMode="auto">
                <a:xfrm>
                  <a:off x="6160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8" name="Line 2150"/>
                <p:cNvSpPr>
                  <a:spLocks noChangeShapeType="1"/>
                </p:cNvSpPr>
                <p:nvPr/>
              </p:nvSpPr>
              <p:spPr bwMode="auto">
                <a:xfrm>
                  <a:off x="6160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49" name="Line 2151"/>
                <p:cNvSpPr>
                  <a:spLocks noChangeShapeType="1"/>
                </p:cNvSpPr>
                <p:nvPr/>
              </p:nvSpPr>
              <p:spPr bwMode="auto">
                <a:xfrm>
                  <a:off x="6160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0" name="Line 2152"/>
                <p:cNvSpPr>
                  <a:spLocks noChangeShapeType="1"/>
                </p:cNvSpPr>
                <p:nvPr/>
              </p:nvSpPr>
              <p:spPr bwMode="auto">
                <a:xfrm>
                  <a:off x="6160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1" name="Line 2153"/>
                <p:cNvSpPr>
                  <a:spLocks noChangeShapeType="1"/>
                </p:cNvSpPr>
                <p:nvPr/>
              </p:nvSpPr>
              <p:spPr bwMode="auto">
                <a:xfrm>
                  <a:off x="6160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2" name="Line 2154"/>
                <p:cNvSpPr>
                  <a:spLocks noChangeShapeType="1"/>
                </p:cNvSpPr>
                <p:nvPr/>
              </p:nvSpPr>
              <p:spPr bwMode="auto">
                <a:xfrm>
                  <a:off x="6160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3" name="Line 2155"/>
                <p:cNvSpPr>
                  <a:spLocks noChangeShapeType="1"/>
                </p:cNvSpPr>
                <p:nvPr/>
              </p:nvSpPr>
              <p:spPr bwMode="auto">
                <a:xfrm>
                  <a:off x="6160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4" name="Line 2156"/>
                <p:cNvSpPr>
                  <a:spLocks noChangeShapeType="1"/>
                </p:cNvSpPr>
                <p:nvPr/>
              </p:nvSpPr>
              <p:spPr bwMode="auto">
                <a:xfrm>
                  <a:off x="6160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5" name="Line 2157"/>
                <p:cNvSpPr>
                  <a:spLocks noChangeShapeType="1"/>
                </p:cNvSpPr>
                <p:nvPr/>
              </p:nvSpPr>
              <p:spPr bwMode="auto">
                <a:xfrm>
                  <a:off x="6160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6" name="Line 2158"/>
                <p:cNvSpPr>
                  <a:spLocks noChangeShapeType="1"/>
                </p:cNvSpPr>
                <p:nvPr/>
              </p:nvSpPr>
              <p:spPr bwMode="auto">
                <a:xfrm>
                  <a:off x="6160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7" name="Line 2159"/>
                <p:cNvSpPr>
                  <a:spLocks noChangeShapeType="1"/>
                </p:cNvSpPr>
                <p:nvPr/>
              </p:nvSpPr>
              <p:spPr bwMode="auto">
                <a:xfrm>
                  <a:off x="6160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8" name="Line 2160"/>
                <p:cNvSpPr>
                  <a:spLocks noChangeShapeType="1"/>
                </p:cNvSpPr>
                <p:nvPr/>
              </p:nvSpPr>
              <p:spPr bwMode="auto">
                <a:xfrm>
                  <a:off x="6160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59" name="Line 2161"/>
                <p:cNvSpPr>
                  <a:spLocks noChangeShapeType="1"/>
                </p:cNvSpPr>
                <p:nvPr/>
              </p:nvSpPr>
              <p:spPr bwMode="auto">
                <a:xfrm>
                  <a:off x="6160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0" name="Line 2162"/>
                <p:cNvSpPr>
                  <a:spLocks noChangeShapeType="1"/>
                </p:cNvSpPr>
                <p:nvPr/>
              </p:nvSpPr>
              <p:spPr bwMode="auto">
                <a:xfrm>
                  <a:off x="6160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1" name="Line 2163"/>
                <p:cNvSpPr>
                  <a:spLocks noChangeShapeType="1"/>
                </p:cNvSpPr>
                <p:nvPr/>
              </p:nvSpPr>
              <p:spPr bwMode="auto">
                <a:xfrm>
                  <a:off x="6160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2" name="Line 2164"/>
                <p:cNvSpPr>
                  <a:spLocks noChangeShapeType="1"/>
                </p:cNvSpPr>
                <p:nvPr/>
              </p:nvSpPr>
              <p:spPr bwMode="auto">
                <a:xfrm>
                  <a:off x="6160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3" name="Line 2165"/>
                <p:cNvSpPr>
                  <a:spLocks noChangeShapeType="1"/>
                </p:cNvSpPr>
                <p:nvPr/>
              </p:nvSpPr>
              <p:spPr bwMode="auto">
                <a:xfrm>
                  <a:off x="6160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4" name="Line 2166"/>
                <p:cNvSpPr>
                  <a:spLocks noChangeShapeType="1"/>
                </p:cNvSpPr>
                <p:nvPr/>
              </p:nvSpPr>
              <p:spPr bwMode="auto">
                <a:xfrm>
                  <a:off x="6160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5" name="Line 2167"/>
                <p:cNvSpPr>
                  <a:spLocks noChangeShapeType="1"/>
                </p:cNvSpPr>
                <p:nvPr/>
              </p:nvSpPr>
              <p:spPr bwMode="auto">
                <a:xfrm>
                  <a:off x="6160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6" name="Line 2168"/>
                <p:cNvSpPr>
                  <a:spLocks noChangeShapeType="1"/>
                </p:cNvSpPr>
                <p:nvPr/>
              </p:nvSpPr>
              <p:spPr bwMode="auto">
                <a:xfrm>
                  <a:off x="6160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7" name="Line 2169"/>
                <p:cNvSpPr>
                  <a:spLocks noChangeShapeType="1"/>
                </p:cNvSpPr>
                <p:nvPr/>
              </p:nvSpPr>
              <p:spPr bwMode="auto">
                <a:xfrm>
                  <a:off x="6160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8" name="Line 2170"/>
                <p:cNvSpPr>
                  <a:spLocks noChangeShapeType="1"/>
                </p:cNvSpPr>
                <p:nvPr/>
              </p:nvSpPr>
              <p:spPr bwMode="auto">
                <a:xfrm>
                  <a:off x="6160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69" name="Line 2171"/>
                <p:cNvSpPr>
                  <a:spLocks noChangeShapeType="1"/>
                </p:cNvSpPr>
                <p:nvPr/>
              </p:nvSpPr>
              <p:spPr bwMode="auto">
                <a:xfrm>
                  <a:off x="6160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0" name="Line 2172"/>
                <p:cNvSpPr>
                  <a:spLocks noChangeShapeType="1"/>
                </p:cNvSpPr>
                <p:nvPr/>
              </p:nvSpPr>
              <p:spPr bwMode="auto">
                <a:xfrm>
                  <a:off x="6160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1" name="Line 2173"/>
                <p:cNvSpPr>
                  <a:spLocks noChangeShapeType="1"/>
                </p:cNvSpPr>
                <p:nvPr/>
              </p:nvSpPr>
              <p:spPr bwMode="auto">
                <a:xfrm>
                  <a:off x="6160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2" name="Line 2174"/>
                <p:cNvSpPr>
                  <a:spLocks noChangeShapeType="1"/>
                </p:cNvSpPr>
                <p:nvPr/>
              </p:nvSpPr>
              <p:spPr bwMode="auto">
                <a:xfrm>
                  <a:off x="6160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3" name="Line 2175"/>
                <p:cNvSpPr>
                  <a:spLocks noChangeShapeType="1"/>
                </p:cNvSpPr>
                <p:nvPr/>
              </p:nvSpPr>
              <p:spPr bwMode="auto">
                <a:xfrm>
                  <a:off x="6160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4" name="Line 2176"/>
                <p:cNvSpPr>
                  <a:spLocks noChangeShapeType="1"/>
                </p:cNvSpPr>
                <p:nvPr/>
              </p:nvSpPr>
              <p:spPr bwMode="auto">
                <a:xfrm>
                  <a:off x="6160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5" name="Line 2177"/>
                <p:cNvSpPr>
                  <a:spLocks noChangeShapeType="1"/>
                </p:cNvSpPr>
                <p:nvPr/>
              </p:nvSpPr>
              <p:spPr bwMode="auto">
                <a:xfrm>
                  <a:off x="6160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6" name="Line 2178"/>
                <p:cNvSpPr>
                  <a:spLocks noChangeShapeType="1"/>
                </p:cNvSpPr>
                <p:nvPr/>
              </p:nvSpPr>
              <p:spPr bwMode="auto">
                <a:xfrm>
                  <a:off x="6160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7" name="Line 2179"/>
                <p:cNvSpPr>
                  <a:spLocks noChangeShapeType="1"/>
                </p:cNvSpPr>
                <p:nvPr/>
              </p:nvSpPr>
              <p:spPr bwMode="auto">
                <a:xfrm>
                  <a:off x="6160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8" name="Line 2180"/>
                <p:cNvSpPr>
                  <a:spLocks noChangeShapeType="1"/>
                </p:cNvSpPr>
                <p:nvPr/>
              </p:nvSpPr>
              <p:spPr bwMode="auto">
                <a:xfrm>
                  <a:off x="6160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79" name="Line 2181"/>
                <p:cNvSpPr>
                  <a:spLocks noChangeShapeType="1"/>
                </p:cNvSpPr>
                <p:nvPr/>
              </p:nvSpPr>
              <p:spPr bwMode="auto">
                <a:xfrm>
                  <a:off x="6160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0" name="Line 2182"/>
                <p:cNvSpPr>
                  <a:spLocks noChangeShapeType="1"/>
                </p:cNvSpPr>
                <p:nvPr/>
              </p:nvSpPr>
              <p:spPr bwMode="auto">
                <a:xfrm>
                  <a:off x="6160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1" name="Line 2183"/>
                <p:cNvSpPr>
                  <a:spLocks noChangeShapeType="1"/>
                </p:cNvSpPr>
                <p:nvPr/>
              </p:nvSpPr>
              <p:spPr bwMode="auto">
                <a:xfrm>
                  <a:off x="6160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2" name="Line 2184"/>
                <p:cNvSpPr>
                  <a:spLocks noChangeShapeType="1"/>
                </p:cNvSpPr>
                <p:nvPr/>
              </p:nvSpPr>
              <p:spPr bwMode="auto">
                <a:xfrm>
                  <a:off x="6160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3" name="Line 2185"/>
                <p:cNvSpPr>
                  <a:spLocks noChangeShapeType="1"/>
                </p:cNvSpPr>
                <p:nvPr/>
              </p:nvSpPr>
              <p:spPr bwMode="auto">
                <a:xfrm>
                  <a:off x="6160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4" name="Line 2186"/>
                <p:cNvSpPr>
                  <a:spLocks noChangeShapeType="1"/>
                </p:cNvSpPr>
                <p:nvPr/>
              </p:nvSpPr>
              <p:spPr bwMode="auto">
                <a:xfrm>
                  <a:off x="6160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5" name="Line 2187"/>
                <p:cNvSpPr>
                  <a:spLocks noChangeShapeType="1"/>
                </p:cNvSpPr>
                <p:nvPr/>
              </p:nvSpPr>
              <p:spPr bwMode="auto">
                <a:xfrm>
                  <a:off x="6160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6" name="Line 2188"/>
                <p:cNvSpPr>
                  <a:spLocks noChangeShapeType="1"/>
                </p:cNvSpPr>
                <p:nvPr/>
              </p:nvSpPr>
              <p:spPr bwMode="auto">
                <a:xfrm>
                  <a:off x="6160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7" name="Line 2189"/>
                <p:cNvSpPr>
                  <a:spLocks noChangeShapeType="1"/>
                </p:cNvSpPr>
                <p:nvPr/>
              </p:nvSpPr>
              <p:spPr bwMode="auto">
                <a:xfrm>
                  <a:off x="6160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8" name="Line 2190"/>
                <p:cNvSpPr>
                  <a:spLocks noChangeShapeType="1"/>
                </p:cNvSpPr>
                <p:nvPr/>
              </p:nvSpPr>
              <p:spPr bwMode="auto">
                <a:xfrm>
                  <a:off x="6160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89" name="Line 2191"/>
                <p:cNvSpPr>
                  <a:spLocks noChangeShapeType="1"/>
                </p:cNvSpPr>
                <p:nvPr/>
              </p:nvSpPr>
              <p:spPr bwMode="auto">
                <a:xfrm>
                  <a:off x="6160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0" name="Line 2192"/>
                <p:cNvSpPr>
                  <a:spLocks noChangeShapeType="1"/>
                </p:cNvSpPr>
                <p:nvPr/>
              </p:nvSpPr>
              <p:spPr bwMode="auto">
                <a:xfrm>
                  <a:off x="6160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1" name="Line 2193"/>
                <p:cNvSpPr>
                  <a:spLocks noChangeShapeType="1"/>
                </p:cNvSpPr>
                <p:nvPr/>
              </p:nvSpPr>
              <p:spPr bwMode="auto">
                <a:xfrm>
                  <a:off x="6160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2" name="Line 2194"/>
                <p:cNvSpPr>
                  <a:spLocks noChangeShapeType="1"/>
                </p:cNvSpPr>
                <p:nvPr/>
              </p:nvSpPr>
              <p:spPr bwMode="auto">
                <a:xfrm>
                  <a:off x="6160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3" name="Line 2195"/>
                <p:cNvSpPr>
                  <a:spLocks noChangeShapeType="1"/>
                </p:cNvSpPr>
                <p:nvPr/>
              </p:nvSpPr>
              <p:spPr bwMode="auto">
                <a:xfrm>
                  <a:off x="6160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4" name="Line 2196"/>
                <p:cNvSpPr>
                  <a:spLocks noChangeShapeType="1"/>
                </p:cNvSpPr>
                <p:nvPr/>
              </p:nvSpPr>
              <p:spPr bwMode="auto">
                <a:xfrm>
                  <a:off x="6160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5" name="Line 2197"/>
                <p:cNvSpPr>
                  <a:spLocks noChangeShapeType="1"/>
                </p:cNvSpPr>
                <p:nvPr/>
              </p:nvSpPr>
              <p:spPr bwMode="auto">
                <a:xfrm>
                  <a:off x="6160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6" name="Line 2198"/>
                <p:cNvSpPr>
                  <a:spLocks noChangeShapeType="1"/>
                </p:cNvSpPr>
                <p:nvPr/>
              </p:nvSpPr>
              <p:spPr bwMode="auto">
                <a:xfrm>
                  <a:off x="6160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7" name="Line 2199"/>
                <p:cNvSpPr>
                  <a:spLocks noChangeShapeType="1"/>
                </p:cNvSpPr>
                <p:nvPr/>
              </p:nvSpPr>
              <p:spPr bwMode="auto">
                <a:xfrm>
                  <a:off x="6160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8" name="Line 2200"/>
                <p:cNvSpPr>
                  <a:spLocks noChangeShapeType="1"/>
                </p:cNvSpPr>
                <p:nvPr/>
              </p:nvSpPr>
              <p:spPr bwMode="auto">
                <a:xfrm>
                  <a:off x="6160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199" name="Line 2201"/>
                <p:cNvSpPr>
                  <a:spLocks noChangeShapeType="1"/>
                </p:cNvSpPr>
                <p:nvPr/>
              </p:nvSpPr>
              <p:spPr bwMode="auto">
                <a:xfrm>
                  <a:off x="6160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0" name="Line 2202"/>
                <p:cNvSpPr>
                  <a:spLocks noChangeShapeType="1"/>
                </p:cNvSpPr>
                <p:nvPr/>
              </p:nvSpPr>
              <p:spPr bwMode="auto">
                <a:xfrm>
                  <a:off x="6160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1" name="Line 2203"/>
                <p:cNvSpPr>
                  <a:spLocks noChangeShapeType="1"/>
                </p:cNvSpPr>
                <p:nvPr/>
              </p:nvSpPr>
              <p:spPr bwMode="auto">
                <a:xfrm>
                  <a:off x="6160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2" name="Line 2204"/>
                <p:cNvSpPr>
                  <a:spLocks noChangeShapeType="1"/>
                </p:cNvSpPr>
                <p:nvPr/>
              </p:nvSpPr>
              <p:spPr bwMode="auto">
                <a:xfrm>
                  <a:off x="6160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3" name="Line 2205"/>
                <p:cNvSpPr>
                  <a:spLocks noChangeShapeType="1"/>
                </p:cNvSpPr>
                <p:nvPr/>
              </p:nvSpPr>
              <p:spPr bwMode="auto">
                <a:xfrm>
                  <a:off x="6160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4" name="Line 2206"/>
                <p:cNvSpPr>
                  <a:spLocks noChangeShapeType="1"/>
                </p:cNvSpPr>
                <p:nvPr/>
              </p:nvSpPr>
              <p:spPr bwMode="auto">
                <a:xfrm>
                  <a:off x="6160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5" name="Line 2207"/>
                <p:cNvSpPr>
                  <a:spLocks noChangeShapeType="1"/>
                </p:cNvSpPr>
                <p:nvPr/>
              </p:nvSpPr>
              <p:spPr bwMode="auto">
                <a:xfrm>
                  <a:off x="6160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6" name="Line 2208"/>
                <p:cNvSpPr>
                  <a:spLocks noChangeShapeType="1"/>
                </p:cNvSpPr>
                <p:nvPr/>
              </p:nvSpPr>
              <p:spPr bwMode="auto">
                <a:xfrm>
                  <a:off x="6160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7" name="Line 2209"/>
                <p:cNvSpPr>
                  <a:spLocks noChangeShapeType="1"/>
                </p:cNvSpPr>
                <p:nvPr/>
              </p:nvSpPr>
              <p:spPr bwMode="auto">
                <a:xfrm>
                  <a:off x="6160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8" name="Line 2210"/>
                <p:cNvSpPr>
                  <a:spLocks noChangeShapeType="1"/>
                </p:cNvSpPr>
                <p:nvPr/>
              </p:nvSpPr>
              <p:spPr bwMode="auto">
                <a:xfrm>
                  <a:off x="6160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09" name="Line 2211"/>
                <p:cNvSpPr>
                  <a:spLocks noChangeShapeType="1"/>
                </p:cNvSpPr>
                <p:nvPr/>
              </p:nvSpPr>
              <p:spPr bwMode="auto">
                <a:xfrm>
                  <a:off x="6160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0" name="Line 2212"/>
                <p:cNvSpPr>
                  <a:spLocks noChangeShapeType="1"/>
                </p:cNvSpPr>
                <p:nvPr/>
              </p:nvSpPr>
              <p:spPr bwMode="auto">
                <a:xfrm>
                  <a:off x="6160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1" name="Line 2213"/>
                <p:cNvSpPr>
                  <a:spLocks noChangeShapeType="1"/>
                </p:cNvSpPr>
                <p:nvPr/>
              </p:nvSpPr>
              <p:spPr bwMode="auto">
                <a:xfrm>
                  <a:off x="6160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2" name="Line 2214"/>
                <p:cNvSpPr>
                  <a:spLocks noChangeShapeType="1"/>
                </p:cNvSpPr>
                <p:nvPr/>
              </p:nvSpPr>
              <p:spPr bwMode="auto">
                <a:xfrm>
                  <a:off x="6451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213" name="Line 2215"/>
                <p:cNvSpPr>
                  <a:spLocks noChangeShapeType="1"/>
                </p:cNvSpPr>
                <p:nvPr/>
              </p:nvSpPr>
              <p:spPr bwMode="auto">
                <a:xfrm>
                  <a:off x="6451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1" name="Group 2417"/>
              <p:cNvGrpSpPr>
                <a:grpSpLocks/>
              </p:cNvGrpSpPr>
              <p:nvPr/>
            </p:nvGrpSpPr>
            <p:grpSpPr bwMode="auto">
              <a:xfrm>
                <a:off x="6451" y="1530"/>
                <a:ext cx="290" cy="1903"/>
                <a:chOff x="6451" y="1530"/>
                <a:chExt cx="290" cy="1903"/>
              </a:xfrm>
            </p:grpSpPr>
            <p:sp>
              <p:nvSpPr>
                <p:cNvPr id="2814" name="Line 2217"/>
                <p:cNvSpPr>
                  <a:spLocks noChangeShapeType="1"/>
                </p:cNvSpPr>
                <p:nvPr/>
              </p:nvSpPr>
              <p:spPr bwMode="auto">
                <a:xfrm>
                  <a:off x="6451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5" name="Line 2218"/>
                <p:cNvSpPr>
                  <a:spLocks noChangeShapeType="1"/>
                </p:cNvSpPr>
                <p:nvPr/>
              </p:nvSpPr>
              <p:spPr bwMode="auto">
                <a:xfrm>
                  <a:off x="6451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6" name="Line 2219"/>
                <p:cNvSpPr>
                  <a:spLocks noChangeShapeType="1"/>
                </p:cNvSpPr>
                <p:nvPr/>
              </p:nvSpPr>
              <p:spPr bwMode="auto">
                <a:xfrm>
                  <a:off x="6451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7" name="Line 2220"/>
                <p:cNvSpPr>
                  <a:spLocks noChangeShapeType="1"/>
                </p:cNvSpPr>
                <p:nvPr/>
              </p:nvSpPr>
              <p:spPr bwMode="auto">
                <a:xfrm>
                  <a:off x="6451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8" name="Line 2221"/>
                <p:cNvSpPr>
                  <a:spLocks noChangeShapeType="1"/>
                </p:cNvSpPr>
                <p:nvPr/>
              </p:nvSpPr>
              <p:spPr bwMode="auto">
                <a:xfrm>
                  <a:off x="6451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9" name="Line 2222"/>
                <p:cNvSpPr>
                  <a:spLocks noChangeShapeType="1"/>
                </p:cNvSpPr>
                <p:nvPr/>
              </p:nvSpPr>
              <p:spPr bwMode="auto">
                <a:xfrm>
                  <a:off x="6451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0" name="Line 2223"/>
                <p:cNvSpPr>
                  <a:spLocks noChangeShapeType="1"/>
                </p:cNvSpPr>
                <p:nvPr/>
              </p:nvSpPr>
              <p:spPr bwMode="auto">
                <a:xfrm>
                  <a:off x="6451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1" name="Line 2224"/>
                <p:cNvSpPr>
                  <a:spLocks noChangeShapeType="1"/>
                </p:cNvSpPr>
                <p:nvPr/>
              </p:nvSpPr>
              <p:spPr bwMode="auto">
                <a:xfrm>
                  <a:off x="6451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2" name="Line 2225"/>
                <p:cNvSpPr>
                  <a:spLocks noChangeShapeType="1"/>
                </p:cNvSpPr>
                <p:nvPr/>
              </p:nvSpPr>
              <p:spPr bwMode="auto">
                <a:xfrm>
                  <a:off x="6451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3" name="Line 2226"/>
                <p:cNvSpPr>
                  <a:spLocks noChangeShapeType="1"/>
                </p:cNvSpPr>
                <p:nvPr/>
              </p:nvSpPr>
              <p:spPr bwMode="auto">
                <a:xfrm>
                  <a:off x="6451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4" name="Line 2227"/>
                <p:cNvSpPr>
                  <a:spLocks noChangeShapeType="1"/>
                </p:cNvSpPr>
                <p:nvPr/>
              </p:nvSpPr>
              <p:spPr bwMode="auto">
                <a:xfrm>
                  <a:off x="6451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5" name="Line 2228"/>
                <p:cNvSpPr>
                  <a:spLocks noChangeShapeType="1"/>
                </p:cNvSpPr>
                <p:nvPr/>
              </p:nvSpPr>
              <p:spPr bwMode="auto">
                <a:xfrm>
                  <a:off x="6451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6" name="Line 2229"/>
                <p:cNvSpPr>
                  <a:spLocks noChangeShapeType="1"/>
                </p:cNvSpPr>
                <p:nvPr/>
              </p:nvSpPr>
              <p:spPr bwMode="auto">
                <a:xfrm>
                  <a:off x="6451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7" name="Line 2230"/>
                <p:cNvSpPr>
                  <a:spLocks noChangeShapeType="1"/>
                </p:cNvSpPr>
                <p:nvPr/>
              </p:nvSpPr>
              <p:spPr bwMode="auto">
                <a:xfrm>
                  <a:off x="6451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8" name="Line 2231"/>
                <p:cNvSpPr>
                  <a:spLocks noChangeShapeType="1"/>
                </p:cNvSpPr>
                <p:nvPr/>
              </p:nvSpPr>
              <p:spPr bwMode="auto">
                <a:xfrm>
                  <a:off x="6451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29" name="Line 2232"/>
                <p:cNvSpPr>
                  <a:spLocks noChangeShapeType="1"/>
                </p:cNvSpPr>
                <p:nvPr/>
              </p:nvSpPr>
              <p:spPr bwMode="auto">
                <a:xfrm>
                  <a:off x="6451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0" name="Line 2233"/>
                <p:cNvSpPr>
                  <a:spLocks noChangeShapeType="1"/>
                </p:cNvSpPr>
                <p:nvPr/>
              </p:nvSpPr>
              <p:spPr bwMode="auto">
                <a:xfrm>
                  <a:off x="6451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1" name="Line 2234"/>
                <p:cNvSpPr>
                  <a:spLocks noChangeShapeType="1"/>
                </p:cNvSpPr>
                <p:nvPr/>
              </p:nvSpPr>
              <p:spPr bwMode="auto">
                <a:xfrm>
                  <a:off x="6451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2" name="Line 2235"/>
                <p:cNvSpPr>
                  <a:spLocks noChangeShapeType="1"/>
                </p:cNvSpPr>
                <p:nvPr/>
              </p:nvSpPr>
              <p:spPr bwMode="auto">
                <a:xfrm>
                  <a:off x="6451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3" name="Line 2236"/>
                <p:cNvSpPr>
                  <a:spLocks noChangeShapeType="1"/>
                </p:cNvSpPr>
                <p:nvPr/>
              </p:nvSpPr>
              <p:spPr bwMode="auto">
                <a:xfrm>
                  <a:off x="6451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4" name="Line 2237"/>
                <p:cNvSpPr>
                  <a:spLocks noChangeShapeType="1"/>
                </p:cNvSpPr>
                <p:nvPr/>
              </p:nvSpPr>
              <p:spPr bwMode="auto">
                <a:xfrm>
                  <a:off x="6451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5" name="Line 2238"/>
                <p:cNvSpPr>
                  <a:spLocks noChangeShapeType="1"/>
                </p:cNvSpPr>
                <p:nvPr/>
              </p:nvSpPr>
              <p:spPr bwMode="auto">
                <a:xfrm>
                  <a:off x="6451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6" name="Line 2239"/>
                <p:cNvSpPr>
                  <a:spLocks noChangeShapeType="1"/>
                </p:cNvSpPr>
                <p:nvPr/>
              </p:nvSpPr>
              <p:spPr bwMode="auto">
                <a:xfrm>
                  <a:off x="6451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7" name="Line 2240"/>
                <p:cNvSpPr>
                  <a:spLocks noChangeShapeType="1"/>
                </p:cNvSpPr>
                <p:nvPr/>
              </p:nvSpPr>
              <p:spPr bwMode="auto">
                <a:xfrm>
                  <a:off x="6451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8" name="Line 2241"/>
                <p:cNvSpPr>
                  <a:spLocks noChangeShapeType="1"/>
                </p:cNvSpPr>
                <p:nvPr/>
              </p:nvSpPr>
              <p:spPr bwMode="auto">
                <a:xfrm>
                  <a:off x="6451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39" name="Line 2242"/>
                <p:cNvSpPr>
                  <a:spLocks noChangeShapeType="1"/>
                </p:cNvSpPr>
                <p:nvPr/>
              </p:nvSpPr>
              <p:spPr bwMode="auto">
                <a:xfrm>
                  <a:off x="6451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0" name="Line 2243"/>
                <p:cNvSpPr>
                  <a:spLocks noChangeShapeType="1"/>
                </p:cNvSpPr>
                <p:nvPr/>
              </p:nvSpPr>
              <p:spPr bwMode="auto">
                <a:xfrm>
                  <a:off x="6451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1" name="Line 2244"/>
                <p:cNvSpPr>
                  <a:spLocks noChangeShapeType="1"/>
                </p:cNvSpPr>
                <p:nvPr/>
              </p:nvSpPr>
              <p:spPr bwMode="auto">
                <a:xfrm>
                  <a:off x="6451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2" name="Line 2245"/>
                <p:cNvSpPr>
                  <a:spLocks noChangeShapeType="1"/>
                </p:cNvSpPr>
                <p:nvPr/>
              </p:nvSpPr>
              <p:spPr bwMode="auto">
                <a:xfrm>
                  <a:off x="6451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3" name="Line 2246"/>
                <p:cNvSpPr>
                  <a:spLocks noChangeShapeType="1"/>
                </p:cNvSpPr>
                <p:nvPr/>
              </p:nvSpPr>
              <p:spPr bwMode="auto">
                <a:xfrm>
                  <a:off x="6451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4" name="Line 2247"/>
                <p:cNvSpPr>
                  <a:spLocks noChangeShapeType="1"/>
                </p:cNvSpPr>
                <p:nvPr/>
              </p:nvSpPr>
              <p:spPr bwMode="auto">
                <a:xfrm>
                  <a:off x="6451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5" name="Line 2248"/>
                <p:cNvSpPr>
                  <a:spLocks noChangeShapeType="1"/>
                </p:cNvSpPr>
                <p:nvPr/>
              </p:nvSpPr>
              <p:spPr bwMode="auto">
                <a:xfrm>
                  <a:off x="6451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6" name="Line 2249"/>
                <p:cNvSpPr>
                  <a:spLocks noChangeShapeType="1"/>
                </p:cNvSpPr>
                <p:nvPr/>
              </p:nvSpPr>
              <p:spPr bwMode="auto">
                <a:xfrm>
                  <a:off x="6451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7" name="Line 2250"/>
                <p:cNvSpPr>
                  <a:spLocks noChangeShapeType="1"/>
                </p:cNvSpPr>
                <p:nvPr/>
              </p:nvSpPr>
              <p:spPr bwMode="auto">
                <a:xfrm>
                  <a:off x="6451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8" name="Line 2251"/>
                <p:cNvSpPr>
                  <a:spLocks noChangeShapeType="1"/>
                </p:cNvSpPr>
                <p:nvPr/>
              </p:nvSpPr>
              <p:spPr bwMode="auto">
                <a:xfrm>
                  <a:off x="6451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49" name="Line 2252"/>
                <p:cNvSpPr>
                  <a:spLocks noChangeShapeType="1"/>
                </p:cNvSpPr>
                <p:nvPr/>
              </p:nvSpPr>
              <p:spPr bwMode="auto">
                <a:xfrm>
                  <a:off x="6451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0" name="Line 2253"/>
                <p:cNvSpPr>
                  <a:spLocks noChangeShapeType="1"/>
                </p:cNvSpPr>
                <p:nvPr/>
              </p:nvSpPr>
              <p:spPr bwMode="auto">
                <a:xfrm>
                  <a:off x="6451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1" name="Line 2254"/>
                <p:cNvSpPr>
                  <a:spLocks noChangeShapeType="1"/>
                </p:cNvSpPr>
                <p:nvPr/>
              </p:nvSpPr>
              <p:spPr bwMode="auto">
                <a:xfrm>
                  <a:off x="6451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2" name="Line 2255"/>
                <p:cNvSpPr>
                  <a:spLocks noChangeShapeType="1"/>
                </p:cNvSpPr>
                <p:nvPr/>
              </p:nvSpPr>
              <p:spPr bwMode="auto">
                <a:xfrm>
                  <a:off x="6451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3" name="Line 2256"/>
                <p:cNvSpPr>
                  <a:spLocks noChangeShapeType="1"/>
                </p:cNvSpPr>
                <p:nvPr/>
              </p:nvSpPr>
              <p:spPr bwMode="auto">
                <a:xfrm>
                  <a:off x="6451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4" name="Line 2257"/>
                <p:cNvSpPr>
                  <a:spLocks noChangeShapeType="1"/>
                </p:cNvSpPr>
                <p:nvPr/>
              </p:nvSpPr>
              <p:spPr bwMode="auto">
                <a:xfrm>
                  <a:off x="6451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5" name="Line 2258"/>
                <p:cNvSpPr>
                  <a:spLocks noChangeShapeType="1"/>
                </p:cNvSpPr>
                <p:nvPr/>
              </p:nvSpPr>
              <p:spPr bwMode="auto">
                <a:xfrm>
                  <a:off x="6451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6" name="Line 2259"/>
                <p:cNvSpPr>
                  <a:spLocks noChangeShapeType="1"/>
                </p:cNvSpPr>
                <p:nvPr/>
              </p:nvSpPr>
              <p:spPr bwMode="auto">
                <a:xfrm>
                  <a:off x="6451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7" name="Line 2260"/>
                <p:cNvSpPr>
                  <a:spLocks noChangeShapeType="1"/>
                </p:cNvSpPr>
                <p:nvPr/>
              </p:nvSpPr>
              <p:spPr bwMode="auto">
                <a:xfrm>
                  <a:off x="6451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8" name="Line 2261"/>
                <p:cNvSpPr>
                  <a:spLocks noChangeShapeType="1"/>
                </p:cNvSpPr>
                <p:nvPr/>
              </p:nvSpPr>
              <p:spPr bwMode="auto">
                <a:xfrm>
                  <a:off x="6451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59" name="Line 2262"/>
                <p:cNvSpPr>
                  <a:spLocks noChangeShapeType="1"/>
                </p:cNvSpPr>
                <p:nvPr/>
              </p:nvSpPr>
              <p:spPr bwMode="auto">
                <a:xfrm>
                  <a:off x="6451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0" name="Line 2263"/>
                <p:cNvSpPr>
                  <a:spLocks noChangeShapeType="1"/>
                </p:cNvSpPr>
                <p:nvPr/>
              </p:nvSpPr>
              <p:spPr bwMode="auto">
                <a:xfrm>
                  <a:off x="6451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1" name="Line 2264"/>
                <p:cNvSpPr>
                  <a:spLocks noChangeShapeType="1"/>
                </p:cNvSpPr>
                <p:nvPr/>
              </p:nvSpPr>
              <p:spPr bwMode="auto">
                <a:xfrm>
                  <a:off x="6451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2" name="Line 2265"/>
                <p:cNvSpPr>
                  <a:spLocks noChangeShapeType="1"/>
                </p:cNvSpPr>
                <p:nvPr/>
              </p:nvSpPr>
              <p:spPr bwMode="auto">
                <a:xfrm>
                  <a:off x="6451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3" name="Line 2266"/>
                <p:cNvSpPr>
                  <a:spLocks noChangeShapeType="1"/>
                </p:cNvSpPr>
                <p:nvPr/>
              </p:nvSpPr>
              <p:spPr bwMode="auto">
                <a:xfrm>
                  <a:off x="6451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4" name="Line 2267"/>
                <p:cNvSpPr>
                  <a:spLocks noChangeShapeType="1"/>
                </p:cNvSpPr>
                <p:nvPr/>
              </p:nvSpPr>
              <p:spPr bwMode="auto">
                <a:xfrm>
                  <a:off x="6451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5" name="Line 2268"/>
                <p:cNvSpPr>
                  <a:spLocks noChangeShapeType="1"/>
                </p:cNvSpPr>
                <p:nvPr/>
              </p:nvSpPr>
              <p:spPr bwMode="auto">
                <a:xfrm>
                  <a:off x="6451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6" name="Line 2269"/>
                <p:cNvSpPr>
                  <a:spLocks noChangeShapeType="1"/>
                </p:cNvSpPr>
                <p:nvPr/>
              </p:nvSpPr>
              <p:spPr bwMode="auto">
                <a:xfrm>
                  <a:off x="6451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7" name="Line 2270"/>
                <p:cNvSpPr>
                  <a:spLocks noChangeShapeType="1"/>
                </p:cNvSpPr>
                <p:nvPr/>
              </p:nvSpPr>
              <p:spPr bwMode="auto">
                <a:xfrm>
                  <a:off x="6451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8" name="Line 2271"/>
                <p:cNvSpPr>
                  <a:spLocks noChangeShapeType="1"/>
                </p:cNvSpPr>
                <p:nvPr/>
              </p:nvSpPr>
              <p:spPr bwMode="auto">
                <a:xfrm>
                  <a:off x="6451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69" name="Line 2272"/>
                <p:cNvSpPr>
                  <a:spLocks noChangeShapeType="1"/>
                </p:cNvSpPr>
                <p:nvPr/>
              </p:nvSpPr>
              <p:spPr bwMode="auto">
                <a:xfrm>
                  <a:off x="6451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0" name="Line 2273"/>
                <p:cNvSpPr>
                  <a:spLocks noChangeShapeType="1"/>
                </p:cNvSpPr>
                <p:nvPr/>
              </p:nvSpPr>
              <p:spPr bwMode="auto">
                <a:xfrm>
                  <a:off x="6451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1" name="Line 2274"/>
                <p:cNvSpPr>
                  <a:spLocks noChangeShapeType="1"/>
                </p:cNvSpPr>
                <p:nvPr/>
              </p:nvSpPr>
              <p:spPr bwMode="auto">
                <a:xfrm>
                  <a:off x="6451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2" name="Line 2275"/>
                <p:cNvSpPr>
                  <a:spLocks noChangeShapeType="1"/>
                </p:cNvSpPr>
                <p:nvPr/>
              </p:nvSpPr>
              <p:spPr bwMode="auto">
                <a:xfrm>
                  <a:off x="6451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3" name="Line 2276"/>
                <p:cNvSpPr>
                  <a:spLocks noChangeShapeType="1"/>
                </p:cNvSpPr>
                <p:nvPr/>
              </p:nvSpPr>
              <p:spPr bwMode="auto">
                <a:xfrm>
                  <a:off x="6451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4" name="Line 2277"/>
                <p:cNvSpPr>
                  <a:spLocks noChangeShapeType="1"/>
                </p:cNvSpPr>
                <p:nvPr/>
              </p:nvSpPr>
              <p:spPr bwMode="auto">
                <a:xfrm>
                  <a:off x="6451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5" name="Line 2278"/>
                <p:cNvSpPr>
                  <a:spLocks noChangeShapeType="1"/>
                </p:cNvSpPr>
                <p:nvPr/>
              </p:nvSpPr>
              <p:spPr bwMode="auto">
                <a:xfrm>
                  <a:off x="6451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6" name="Line 2279"/>
                <p:cNvSpPr>
                  <a:spLocks noChangeShapeType="1"/>
                </p:cNvSpPr>
                <p:nvPr/>
              </p:nvSpPr>
              <p:spPr bwMode="auto">
                <a:xfrm>
                  <a:off x="6451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7" name="Line 2280"/>
                <p:cNvSpPr>
                  <a:spLocks noChangeShapeType="1"/>
                </p:cNvSpPr>
                <p:nvPr/>
              </p:nvSpPr>
              <p:spPr bwMode="auto">
                <a:xfrm>
                  <a:off x="6451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8" name="Line 2281"/>
                <p:cNvSpPr>
                  <a:spLocks noChangeShapeType="1"/>
                </p:cNvSpPr>
                <p:nvPr/>
              </p:nvSpPr>
              <p:spPr bwMode="auto">
                <a:xfrm>
                  <a:off x="6451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79" name="Line 2282"/>
                <p:cNvSpPr>
                  <a:spLocks noChangeShapeType="1"/>
                </p:cNvSpPr>
                <p:nvPr/>
              </p:nvSpPr>
              <p:spPr bwMode="auto">
                <a:xfrm>
                  <a:off x="6451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0" name="Line 2283"/>
                <p:cNvSpPr>
                  <a:spLocks noChangeShapeType="1"/>
                </p:cNvSpPr>
                <p:nvPr/>
              </p:nvSpPr>
              <p:spPr bwMode="auto">
                <a:xfrm>
                  <a:off x="6451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1" name="Line 2284"/>
                <p:cNvSpPr>
                  <a:spLocks noChangeShapeType="1"/>
                </p:cNvSpPr>
                <p:nvPr/>
              </p:nvSpPr>
              <p:spPr bwMode="auto">
                <a:xfrm>
                  <a:off x="6451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2" name="Line 2285"/>
                <p:cNvSpPr>
                  <a:spLocks noChangeShapeType="1"/>
                </p:cNvSpPr>
                <p:nvPr/>
              </p:nvSpPr>
              <p:spPr bwMode="auto">
                <a:xfrm>
                  <a:off x="6451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3" name="Line 2286"/>
                <p:cNvSpPr>
                  <a:spLocks noChangeShapeType="1"/>
                </p:cNvSpPr>
                <p:nvPr/>
              </p:nvSpPr>
              <p:spPr bwMode="auto">
                <a:xfrm>
                  <a:off x="6451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4" name="Line 2287"/>
                <p:cNvSpPr>
                  <a:spLocks noChangeShapeType="1"/>
                </p:cNvSpPr>
                <p:nvPr/>
              </p:nvSpPr>
              <p:spPr bwMode="auto">
                <a:xfrm>
                  <a:off x="6451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5" name="Line 2288"/>
                <p:cNvSpPr>
                  <a:spLocks noChangeShapeType="1"/>
                </p:cNvSpPr>
                <p:nvPr/>
              </p:nvSpPr>
              <p:spPr bwMode="auto">
                <a:xfrm>
                  <a:off x="6451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6" name="Line 2289"/>
                <p:cNvSpPr>
                  <a:spLocks noChangeShapeType="1"/>
                </p:cNvSpPr>
                <p:nvPr/>
              </p:nvSpPr>
              <p:spPr bwMode="auto">
                <a:xfrm>
                  <a:off x="6451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7" name="Line 2290"/>
                <p:cNvSpPr>
                  <a:spLocks noChangeShapeType="1"/>
                </p:cNvSpPr>
                <p:nvPr/>
              </p:nvSpPr>
              <p:spPr bwMode="auto">
                <a:xfrm>
                  <a:off x="6451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8" name="Line 2291"/>
                <p:cNvSpPr>
                  <a:spLocks noChangeShapeType="1"/>
                </p:cNvSpPr>
                <p:nvPr/>
              </p:nvSpPr>
              <p:spPr bwMode="auto">
                <a:xfrm>
                  <a:off x="6451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89" name="Line 2292"/>
                <p:cNvSpPr>
                  <a:spLocks noChangeShapeType="1"/>
                </p:cNvSpPr>
                <p:nvPr/>
              </p:nvSpPr>
              <p:spPr bwMode="auto">
                <a:xfrm>
                  <a:off x="6451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0" name="Line 2293"/>
                <p:cNvSpPr>
                  <a:spLocks noChangeShapeType="1"/>
                </p:cNvSpPr>
                <p:nvPr/>
              </p:nvSpPr>
              <p:spPr bwMode="auto">
                <a:xfrm>
                  <a:off x="6451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1" name="Line 2294"/>
                <p:cNvSpPr>
                  <a:spLocks noChangeShapeType="1"/>
                </p:cNvSpPr>
                <p:nvPr/>
              </p:nvSpPr>
              <p:spPr bwMode="auto">
                <a:xfrm>
                  <a:off x="6451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2" name="Line 2295"/>
                <p:cNvSpPr>
                  <a:spLocks noChangeShapeType="1"/>
                </p:cNvSpPr>
                <p:nvPr/>
              </p:nvSpPr>
              <p:spPr bwMode="auto">
                <a:xfrm>
                  <a:off x="6451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3" name="Line 2296"/>
                <p:cNvSpPr>
                  <a:spLocks noChangeShapeType="1"/>
                </p:cNvSpPr>
                <p:nvPr/>
              </p:nvSpPr>
              <p:spPr bwMode="auto">
                <a:xfrm>
                  <a:off x="6451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4" name="Line 2297"/>
                <p:cNvSpPr>
                  <a:spLocks noChangeShapeType="1"/>
                </p:cNvSpPr>
                <p:nvPr/>
              </p:nvSpPr>
              <p:spPr bwMode="auto">
                <a:xfrm>
                  <a:off x="6451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5" name="Line 2298"/>
                <p:cNvSpPr>
                  <a:spLocks noChangeShapeType="1"/>
                </p:cNvSpPr>
                <p:nvPr/>
              </p:nvSpPr>
              <p:spPr bwMode="auto">
                <a:xfrm>
                  <a:off x="6451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6" name="Line 2299"/>
                <p:cNvSpPr>
                  <a:spLocks noChangeShapeType="1"/>
                </p:cNvSpPr>
                <p:nvPr/>
              </p:nvSpPr>
              <p:spPr bwMode="auto">
                <a:xfrm>
                  <a:off x="6451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7" name="Line 2300"/>
                <p:cNvSpPr>
                  <a:spLocks noChangeShapeType="1"/>
                </p:cNvSpPr>
                <p:nvPr/>
              </p:nvSpPr>
              <p:spPr bwMode="auto">
                <a:xfrm>
                  <a:off x="6451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8" name="Line 2301"/>
                <p:cNvSpPr>
                  <a:spLocks noChangeShapeType="1"/>
                </p:cNvSpPr>
                <p:nvPr/>
              </p:nvSpPr>
              <p:spPr bwMode="auto">
                <a:xfrm>
                  <a:off x="6451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99" name="Line 2302"/>
                <p:cNvSpPr>
                  <a:spLocks noChangeShapeType="1"/>
                </p:cNvSpPr>
                <p:nvPr/>
              </p:nvSpPr>
              <p:spPr bwMode="auto">
                <a:xfrm>
                  <a:off x="6451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0" name="Line 2303"/>
                <p:cNvSpPr>
                  <a:spLocks noChangeShapeType="1"/>
                </p:cNvSpPr>
                <p:nvPr/>
              </p:nvSpPr>
              <p:spPr bwMode="auto">
                <a:xfrm>
                  <a:off x="6451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1" name="Line 2304"/>
                <p:cNvSpPr>
                  <a:spLocks noChangeShapeType="1"/>
                </p:cNvSpPr>
                <p:nvPr/>
              </p:nvSpPr>
              <p:spPr bwMode="auto">
                <a:xfrm>
                  <a:off x="6451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2" name="Line 2305"/>
                <p:cNvSpPr>
                  <a:spLocks noChangeShapeType="1"/>
                </p:cNvSpPr>
                <p:nvPr/>
              </p:nvSpPr>
              <p:spPr bwMode="auto">
                <a:xfrm>
                  <a:off x="6451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3" name="Line 2306"/>
                <p:cNvSpPr>
                  <a:spLocks noChangeShapeType="1"/>
                </p:cNvSpPr>
                <p:nvPr/>
              </p:nvSpPr>
              <p:spPr bwMode="auto">
                <a:xfrm>
                  <a:off x="6451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4" name="Line 2307"/>
                <p:cNvSpPr>
                  <a:spLocks noChangeShapeType="1"/>
                </p:cNvSpPr>
                <p:nvPr/>
              </p:nvSpPr>
              <p:spPr bwMode="auto">
                <a:xfrm>
                  <a:off x="6451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5" name="Line 2308"/>
                <p:cNvSpPr>
                  <a:spLocks noChangeShapeType="1"/>
                </p:cNvSpPr>
                <p:nvPr/>
              </p:nvSpPr>
              <p:spPr bwMode="auto">
                <a:xfrm>
                  <a:off x="6451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6" name="Line 2309"/>
                <p:cNvSpPr>
                  <a:spLocks noChangeShapeType="1"/>
                </p:cNvSpPr>
                <p:nvPr/>
              </p:nvSpPr>
              <p:spPr bwMode="auto">
                <a:xfrm>
                  <a:off x="6451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7" name="Line 2310"/>
                <p:cNvSpPr>
                  <a:spLocks noChangeShapeType="1"/>
                </p:cNvSpPr>
                <p:nvPr/>
              </p:nvSpPr>
              <p:spPr bwMode="auto">
                <a:xfrm>
                  <a:off x="6451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8" name="Line 2311"/>
                <p:cNvSpPr>
                  <a:spLocks noChangeShapeType="1"/>
                </p:cNvSpPr>
                <p:nvPr/>
              </p:nvSpPr>
              <p:spPr bwMode="auto">
                <a:xfrm>
                  <a:off x="6451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09" name="Line 2312"/>
                <p:cNvSpPr>
                  <a:spLocks noChangeShapeType="1"/>
                </p:cNvSpPr>
                <p:nvPr/>
              </p:nvSpPr>
              <p:spPr bwMode="auto">
                <a:xfrm>
                  <a:off x="6451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0" name="Line 2313"/>
                <p:cNvSpPr>
                  <a:spLocks noChangeShapeType="1"/>
                </p:cNvSpPr>
                <p:nvPr/>
              </p:nvSpPr>
              <p:spPr bwMode="auto">
                <a:xfrm>
                  <a:off x="6451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1" name="Line 2314"/>
                <p:cNvSpPr>
                  <a:spLocks noChangeShapeType="1"/>
                </p:cNvSpPr>
                <p:nvPr/>
              </p:nvSpPr>
              <p:spPr bwMode="auto">
                <a:xfrm>
                  <a:off x="6451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2" name="Line 2315"/>
                <p:cNvSpPr>
                  <a:spLocks noChangeShapeType="1"/>
                </p:cNvSpPr>
                <p:nvPr/>
              </p:nvSpPr>
              <p:spPr bwMode="auto">
                <a:xfrm>
                  <a:off x="6451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3" name="Line 2316"/>
                <p:cNvSpPr>
                  <a:spLocks noChangeShapeType="1"/>
                </p:cNvSpPr>
                <p:nvPr/>
              </p:nvSpPr>
              <p:spPr bwMode="auto">
                <a:xfrm>
                  <a:off x="6451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4" name="Line 2317"/>
                <p:cNvSpPr>
                  <a:spLocks noChangeShapeType="1"/>
                </p:cNvSpPr>
                <p:nvPr/>
              </p:nvSpPr>
              <p:spPr bwMode="auto">
                <a:xfrm>
                  <a:off x="6451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5" name="Line 2318"/>
                <p:cNvSpPr>
                  <a:spLocks noChangeShapeType="1"/>
                </p:cNvSpPr>
                <p:nvPr/>
              </p:nvSpPr>
              <p:spPr bwMode="auto">
                <a:xfrm>
                  <a:off x="6451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6" name="Line 2319"/>
                <p:cNvSpPr>
                  <a:spLocks noChangeShapeType="1"/>
                </p:cNvSpPr>
                <p:nvPr/>
              </p:nvSpPr>
              <p:spPr bwMode="auto">
                <a:xfrm>
                  <a:off x="6451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7" name="Line 2320"/>
                <p:cNvSpPr>
                  <a:spLocks noChangeShapeType="1"/>
                </p:cNvSpPr>
                <p:nvPr/>
              </p:nvSpPr>
              <p:spPr bwMode="auto">
                <a:xfrm>
                  <a:off x="6451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8" name="Line 2321"/>
                <p:cNvSpPr>
                  <a:spLocks noChangeShapeType="1"/>
                </p:cNvSpPr>
                <p:nvPr/>
              </p:nvSpPr>
              <p:spPr bwMode="auto">
                <a:xfrm>
                  <a:off x="6451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19" name="Line 2322"/>
                <p:cNvSpPr>
                  <a:spLocks noChangeShapeType="1"/>
                </p:cNvSpPr>
                <p:nvPr/>
              </p:nvSpPr>
              <p:spPr bwMode="auto">
                <a:xfrm>
                  <a:off x="6451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0" name="Line 2323"/>
                <p:cNvSpPr>
                  <a:spLocks noChangeShapeType="1"/>
                </p:cNvSpPr>
                <p:nvPr/>
              </p:nvSpPr>
              <p:spPr bwMode="auto">
                <a:xfrm>
                  <a:off x="6451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1" name="Line 2324"/>
                <p:cNvSpPr>
                  <a:spLocks noChangeShapeType="1"/>
                </p:cNvSpPr>
                <p:nvPr/>
              </p:nvSpPr>
              <p:spPr bwMode="auto">
                <a:xfrm>
                  <a:off x="6451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2" name="Line 2325"/>
                <p:cNvSpPr>
                  <a:spLocks noChangeShapeType="1"/>
                </p:cNvSpPr>
                <p:nvPr/>
              </p:nvSpPr>
              <p:spPr bwMode="auto">
                <a:xfrm>
                  <a:off x="6451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3" name="Line 2326"/>
                <p:cNvSpPr>
                  <a:spLocks noChangeShapeType="1"/>
                </p:cNvSpPr>
                <p:nvPr/>
              </p:nvSpPr>
              <p:spPr bwMode="auto">
                <a:xfrm>
                  <a:off x="6451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4" name="Line 2327"/>
                <p:cNvSpPr>
                  <a:spLocks noChangeShapeType="1"/>
                </p:cNvSpPr>
                <p:nvPr/>
              </p:nvSpPr>
              <p:spPr bwMode="auto">
                <a:xfrm>
                  <a:off x="6451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5" name="Line 2328"/>
                <p:cNvSpPr>
                  <a:spLocks noChangeShapeType="1"/>
                </p:cNvSpPr>
                <p:nvPr/>
              </p:nvSpPr>
              <p:spPr bwMode="auto">
                <a:xfrm>
                  <a:off x="6741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6" name="Line 2329"/>
                <p:cNvSpPr>
                  <a:spLocks noChangeShapeType="1"/>
                </p:cNvSpPr>
                <p:nvPr/>
              </p:nvSpPr>
              <p:spPr bwMode="auto">
                <a:xfrm>
                  <a:off x="6741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7" name="Line 2330"/>
                <p:cNvSpPr>
                  <a:spLocks noChangeShapeType="1"/>
                </p:cNvSpPr>
                <p:nvPr/>
              </p:nvSpPr>
              <p:spPr bwMode="auto">
                <a:xfrm>
                  <a:off x="6741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8" name="Line 2331"/>
                <p:cNvSpPr>
                  <a:spLocks noChangeShapeType="1"/>
                </p:cNvSpPr>
                <p:nvPr/>
              </p:nvSpPr>
              <p:spPr bwMode="auto">
                <a:xfrm>
                  <a:off x="6741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29" name="Line 2332"/>
                <p:cNvSpPr>
                  <a:spLocks noChangeShapeType="1"/>
                </p:cNvSpPr>
                <p:nvPr/>
              </p:nvSpPr>
              <p:spPr bwMode="auto">
                <a:xfrm>
                  <a:off x="6741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0" name="Line 2333"/>
                <p:cNvSpPr>
                  <a:spLocks noChangeShapeType="1"/>
                </p:cNvSpPr>
                <p:nvPr/>
              </p:nvSpPr>
              <p:spPr bwMode="auto">
                <a:xfrm>
                  <a:off x="6741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1" name="Line 2334"/>
                <p:cNvSpPr>
                  <a:spLocks noChangeShapeType="1"/>
                </p:cNvSpPr>
                <p:nvPr/>
              </p:nvSpPr>
              <p:spPr bwMode="auto">
                <a:xfrm>
                  <a:off x="6741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2" name="Line 2335"/>
                <p:cNvSpPr>
                  <a:spLocks noChangeShapeType="1"/>
                </p:cNvSpPr>
                <p:nvPr/>
              </p:nvSpPr>
              <p:spPr bwMode="auto">
                <a:xfrm>
                  <a:off x="6741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3" name="Line 2336"/>
                <p:cNvSpPr>
                  <a:spLocks noChangeShapeType="1"/>
                </p:cNvSpPr>
                <p:nvPr/>
              </p:nvSpPr>
              <p:spPr bwMode="auto">
                <a:xfrm>
                  <a:off x="6741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4" name="Line 2337"/>
                <p:cNvSpPr>
                  <a:spLocks noChangeShapeType="1"/>
                </p:cNvSpPr>
                <p:nvPr/>
              </p:nvSpPr>
              <p:spPr bwMode="auto">
                <a:xfrm>
                  <a:off x="6741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5" name="Line 2338"/>
                <p:cNvSpPr>
                  <a:spLocks noChangeShapeType="1"/>
                </p:cNvSpPr>
                <p:nvPr/>
              </p:nvSpPr>
              <p:spPr bwMode="auto">
                <a:xfrm>
                  <a:off x="6741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6" name="Line 2339"/>
                <p:cNvSpPr>
                  <a:spLocks noChangeShapeType="1"/>
                </p:cNvSpPr>
                <p:nvPr/>
              </p:nvSpPr>
              <p:spPr bwMode="auto">
                <a:xfrm>
                  <a:off x="6741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7" name="Line 2340"/>
                <p:cNvSpPr>
                  <a:spLocks noChangeShapeType="1"/>
                </p:cNvSpPr>
                <p:nvPr/>
              </p:nvSpPr>
              <p:spPr bwMode="auto">
                <a:xfrm>
                  <a:off x="6741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8" name="Line 2341"/>
                <p:cNvSpPr>
                  <a:spLocks noChangeShapeType="1"/>
                </p:cNvSpPr>
                <p:nvPr/>
              </p:nvSpPr>
              <p:spPr bwMode="auto">
                <a:xfrm>
                  <a:off x="6741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39" name="Line 2342"/>
                <p:cNvSpPr>
                  <a:spLocks noChangeShapeType="1"/>
                </p:cNvSpPr>
                <p:nvPr/>
              </p:nvSpPr>
              <p:spPr bwMode="auto">
                <a:xfrm>
                  <a:off x="6741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0" name="Line 2343"/>
                <p:cNvSpPr>
                  <a:spLocks noChangeShapeType="1"/>
                </p:cNvSpPr>
                <p:nvPr/>
              </p:nvSpPr>
              <p:spPr bwMode="auto">
                <a:xfrm>
                  <a:off x="6741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1" name="Line 2344"/>
                <p:cNvSpPr>
                  <a:spLocks noChangeShapeType="1"/>
                </p:cNvSpPr>
                <p:nvPr/>
              </p:nvSpPr>
              <p:spPr bwMode="auto">
                <a:xfrm>
                  <a:off x="6741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2" name="Line 2345"/>
                <p:cNvSpPr>
                  <a:spLocks noChangeShapeType="1"/>
                </p:cNvSpPr>
                <p:nvPr/>
              </p:nvSpPr>
              <p:spPr bwMode="auto">
                <a:xfrm>
                  <a:off x="6741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3" name="Line 2346"/>
                <p:cNvSpPr>
                  <a:spLocks noChangeShapeType="1"/>
                </p:cNvSpPr>
                <p:nvPr/>
              </p:nvSpPr>
              <p:spPr bwMode="auto">
                <a:xfrm>
                  <a:off x="6741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4" name="Line 2347"/>
                <p:cNvSpPr>
                  <a:spLocks noChangeShapeType="1"/>
                </p:cNvSpPr>
                <p:nvPr/>
              </p:nvSpPr>
              <p:spPr bwMode="auto">
                <a:xfrm>
                  <a:off x="6741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5" name="Line 2348"/>
                <p:cNvSpPr>
                  <a:spLocks noChangeShapeType="1"/>
                </p:cNvSpPr>
                <p:nvPr/>
              </p:nvSpPr>
              <p:spPr bwMode="auto">
                <a:xfrm>
                  <a:off x="6741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6" name="Line 2349"/>
                <p:cNvSpPr>
                  <a:spLocks noChangeShapeType="1"/>
                </p:cNvSpPr>
                <p:nvPr/>
              </p:nvSpPr>
              <p:spPr bwMode="auto">
                <a:xfrm>
                  <a:off x="6741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7" name="Line 2350"/>
                <p:cNvSpPr>
                  <a:spLocks noChangeShapeType="1"/>
                </p:cNvSpPr>
                <p:nvPr/>
              </p:nvSpPr>
              <p:spPr bwMode="auto">
                <a:xfrm>
                  <a:off x="6741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8" name="Line 2351"/>
                <p:cNvSpPr>
                  <a:spLocks noChangeShapeType="1"/>
                </p:cNvSpPr>
                <p:nvPr/>
              </p:nvSpPr>
              <p:spPr bwMode="auto">
                <a:xfrm>
                  <a:off x="6741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49" name="Line 2352"/>
                <p:cNvSpPr>
                  <a:spLocks noChangeShapeType="1"/>
                </p:cNvSpPr>
                <p:nvPr/>
              </p:nvSpPr>
              <p:spPr bwMode="auto">
                <a:xfrm>
                  <a:off x="6741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0" name="Line 2353"/>
                <p:cNvSpPr>
                  <a:spLocks noChangeShapeType="1"/>
                </p:cNvSpPr>
                <p:nvPr/>
              </p:nvSpPr>
              <p:spPr bwMode="auto">
                <a:xfrm>
                  <a:off x="6741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1" name="Line 2354"/>
                <p:cNvSpPr>
                  <a:spLocks noChangeShapeType="1"/>
                </p:cNvSpPr>
                <p:nvPr/>
              </p:nvSpPr>
              <p:spPr bwMode="auto">
                <a:xfrm>
                  <a:off x="6741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2" name="Line 2355"/>
                <p:cNvSpPr>
                  <a:spLocks noChangeShapeType="1"/>
                </p:cNvSpPr>
                <p:nvPr/>
              </p:nvSpPr>
              <p:spPr bwMode="auto">
                <a:xfrm>
                  <a:off x="6741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3" name="Line 2356"/>
                <p:cNvSpPr>
                  <a:spLocks noChangeShapeType="1"/>
                </p:cNvSpPr>
                <p:nvPr/>
              </p:nvSpPr>
              <p:spPr bwMode="auto">
                <a:xfrm>
                  <a:off x="6741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4" name="Line 2357"/>
                <p:cNvSpPr>
                  <a:spLocks noChangeShapeType="1"/>
                </p:cNvSpPr>
                <p:nvPr/>
              </p:nvSpPr>
              <p:spPr bwMode="auto">
                <a:xfrm>
                  <a:off x="6741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5" name="Line 2358"/>
                <p:cNvSpPr>
                  <a:spLocks noChangeShapeType="1"/>
                </p:cNvSpPr>
                <p:nvPr/>
              </p:nvSpPr>
              <p:spPr bwMode="auto">
                <a:xfrm>
                  <a:off x="6741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6" name="Line 2359"/>
                <p:cNvSpPr>
                  <a:spLocks noChangeShapeType="1"/>
                </p:cNvSpPr>
                <p:nvPr/>
              </p:nvSpPr>
              <p:spPr bwMode="auto">
                <a:xfrm>
                  <a:off x="6741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7" name="Line 2360"/>
                <p:cNvSpPr>
                  <a:spLocks noChangeShapeType="1"/>
                </p:cNvSpPr>
                <p:nvPr/>
              </p:nvSpPr>
              <p:spPr bwMode="auto">
                <a:xfrm>
                  <a:off x="6741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8" name="Line 2361"/>
                <p:cNvSpPr>
                  <a:spLocks noChangeShapeType="1"/>
                </p:cNvSpPr>
                <p:nvPr/>
              </p:nvSpPr>
              <p:spPr bwMode="auto">
                <a:xfrm>
                  <a:off x="6741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59" name="Line 2362"/>
                <p:cNvSpPr>
                  <a:spLocks noChangeShapeType="1"/>
                </p:cNvSpPr>
                <p:nvPr/>
              </p:nvSpPr>
              <p:spPr bwMode="auto">
                <a:xfrm>
                  <a:off x="6741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0" name="Line 2363"/>
                <p:cNvSpPr>
                  <a:spLocks noChangeShapeType="1"/>
                </p:cNvSpPr>
                <p:nvPr/>
              </p:nvSpPr>
              <p:spPr bwMode="auto">
                <a:xfrm>
                  <a:off x="6741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1" name="Line 2364"/>
                <p:cNvSpPr>
                  <a:spLocks noChangeShapeType="1"/>
                </p:cNvSpPr>
                <p:nvPr/>
              </p:nvSpPr>
              <p:spPr bwMode="auto">
                <a:xfrm>
                  <a:off x="6741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2" name="Line 2365"/>
                <p:cNvSpPr>
                  <a:spLocks noChangeShapeType="1"/>
                </p:cNvSpPr>
                <p:nvPr/>
              </p:nvSpPr>
              <p:spPr bwMode="auto">
                <a:xfrm>
                  <a:off x="6741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3" name="Line 2366"/>
                <p:cNvSpPr>
                  <a:spLocks noChangeShapeType="1"/>
                </p:cNvSpPr>
                <p:nvPr/>
              </p:nvSpPr>
              <p:spPr bwMode="auto">
                <a:xfrm>
                  <a:off x="6741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4" name="Line 2367"/>
                <p:cNvSpPr>
                  <a:spLocks noChangeShapeType="1"/>
                </p:cNvSpPr>
                <p:nvPr/>
              </p:nvSpPr>
              <p:spPr bwMode="auto">
                <a:xfrm>
                  <a:off x="6741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5" name="Line 2368"/>
                <p:cNvSpPr>
                  <a:spLocks noChangeShapeType="1"/>
                </p:cNvSpPr>
                <p:nvPr/>
              </p:nvSpPr>
              <p:spPr bwMode="auto">
                <a:xfrm>
                  <a:off x="6741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6" name="Line 2369"/>
                <p:cNvSpPr>
                  <a:spLocks noChangeShapeType="1"/>
                </p:cNvSpPr>
                <p:nvPr/>
              </p:nvSpPr>
              <p:spPr bwMode="auto">
                <a:xfrm>
                  <a:off x="6741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7" name="Line 2370"/>
                <p:cNvSpPr>
                  <a:spLocks noChangeShapeType="1"/>
                </p:cNvSpPr>
                <p:nvPr/>
              </p:nvSpPr>
              <p:spPr bwMode="auto">
                <a:xfrm>
                  <a:off x="6741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8" name="Line 2371"/>
                <p:cNvSpPr>
                  <a:spLocks noChangeShapeType="1"/>
                </p:cNvSpPr>
                <p:nvPr/>
              </p:nvSpPr>
              <p:spPr bwMode="auto">
                <a:xfrm>
                  <a:off x="6741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69" name="Line 2372"/>
                <p:cNvSpPr>
                  <a:spLocks noChangeShapeType="1"/>
                </p:cNvSpPr>
                <p:nvPr/>
              </p:nvSpPr>
              <p:spPr bwMode="auto">
                <a:xfrm>
                  <a:off x="6741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0" name="Line 2373"/>
                <p:cNvSpPr>
                  <a:spLocks noChangeShapeType="1"/>
                </p:cNvSpPr>
                <p:nvPr/>
              </p:nvSpPr>
              <p:spPr bwMode="auto">
                <a:xfrm>
                  <a:off x="6741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1" name="Line 2374"/>
                <p:cNvSpPr>
                  <a:spLocks noChangeShapeType="1"/>
                </p:cNvSpPr>
                <p:nvPr/>
              </p:nvSpPr>
              <p:spPr bwMode="auto">
                <a:xfrm>
                  <a:off x="6741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2" name="Line 2375"/>
                <p:cNvSpPr>
                  <a:spLocks noChangeShapeType="1"/>
                </p:cNvSpPr>
                <p:nvPr/>
              </p:nvSpPr>
              <p:spPr bwMode="auto">
                <a:xfrm>
                  <a:off x="6741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3" name="Line 2376"/>
                <p:cNvSpPr>
                  <a:spLocks noChangeShapeType="1"/>
                </p:cNvSpPr>
                <p:nvPr/>
              </p:nvSpPr>
              <p:spPr bwMode="auto">
                <a:xfrm>
                  <a:off x="6741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4" name="Line 2377"/>
                <p:cNvSpPr>
                  <a:spLocks noChangeShapeType="1"/>
                </p:cNvSpPr>
                <p:nvPr/>
              </p:nvSpPr>
              <p:spPr bwMode="auto">
                <a:xfrm>
                  <a:off x="6741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5" name="Line 2378"/>
                <p:cNvSpPr>
                  <a:spLocks noChangeShapeType="1"/>
                </p:cNvSpPr>
                <p:nvPr/>
              </p:nvSpPr>
              <p:spPr bwMode="auto">
                <a:xfrm>
                  <a:off x="6741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6" name="Line 2379"/>
                <p:cNvSpPr>
                  <a:spLocks noChangeShapeType="1"/>
                </p:cNvSpPr>
                <p:nvPr/>
              </p:nvSpPr>
              <p:spPr bwMode="auto">
                <a:xfrm>
                  <a:off x="6741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7" name="Line 2380"/>
                <p:cNvSpPr>
                  <a:spLocks noChangeShapeType="1"/>
                </p:cNvSpPr>
                <p:nvPr/>
              </p:nvSpPr>
              <p:spPr bwMode="auto">
                <a:xfrm>
                  <a:off x="6741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8" name="Line 2381"/>
                <p:cNvSpPr>
                  <a:spLocks noChangeShapeType="1"/>
                </p:cNvSpPr>
                <p:nvPr/>
              </p:nvSpPr>
              <p:spPr bwMode="auto">
                <a:xfrm>
                  <a:off x="6741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79" name="Line 2382"/>
                <p:cNvSpPr>
                  <a:spLocks noChangeShapeType="1"/>
                </p:cNvSpPr>
                <p:nvPr/>
              </p:nvSpPr>
              <p:spPr bwMode="auto">
                <a:xfrm>
                  <a:off x="6741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0" name="Line 2383"/>
                <p:cNvSpPr>
                  <a:spLocks noChangeShapeType="1"/>
                </p:cNvSpPr>
                <p:nvPr/>
              </p:nvSpPr>
              <p:spPr bwMode="auto">
                <a:xfrm>
                  <a:off x="6741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1" name="Line 2384"/>
                <p:cNvSpPr>
                  <a:spLocks noChangeShapeType="1"/>
                </p:cNvSpPr>
                <p:nvPr/>
              </p:nvSpPr>
              <p:spPr bwMode="auto">
                <a:xfrm>
                  <a:off x="6741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2" name="Line 2385"/>
                <p:cNvSpPr>
                  <a:spLocks noChangeShapeType="1"/>
                </p:cNvSpPr>
                <p:nvPr/>
              </p:nvSpPr>
              <p:spPr bwMode="auto">
                <a:xfrm>
                  <a:off x="6741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3" name="Line 2386"/>
                <p:cNvSpPr>
                  <a:spLocks noChangeShapeType="1"/>
                </p:cNvSpPr>
                <p:nvPr/>
              </p:nvSpPr>
              <p:spPr bwMode="auto">
                <a:xfrm>
                  <a:off x="6741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4" name="Line 2387"/>
                <p:cNvSpPr>
                  <a:spLocks noChangeShapeType="1"/>
                </p:cNvSpPr>
                <p:nvPr/>
              </p:nvSpPr>
              <p:spPr bwMode="auto">
                <a:xfrm>
                  <a:off x="6741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5" name="Line 2388"/>
                <p:cNvSpPr>
                  <a:spLocks noChangeShapeType="1"/>
                </p:cNvSpPr>
                <p:nvPr/>
              </p:nvSpPr>
              <p:spPr bwMode="auto">
                <a:xfrm>
                  <a:off x="6741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6" name="Line 2389"/>
                <p:cNvSpPr>
                  <a:spLocks noChangeShapeType="1"/>
                </p:cNvSpPr>
                <p:nvPr/>
              </p:nvSpPr>
              <p:spPr bwMode="auto">
                <a:xfrm>
                  <a:off x="6741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7" name="Line 2390"/>
                <p:cNvSpPr>
                  <a:spLocks noChangeShapeType="1"/>
                </p:cNvSpPr>
                <p:nvPr/>
              </p:nvSpPr>
              <p:spPr bwMode="auto">
                <a:xfrm>
                  <a:off x="6741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8" name="Line 2391"/>
                <p:cNvSpPr>
                  <a:spLocks noChangeShapeType="1"/>
                </p:cNvSpPr>
                <p:nvPr/>
              </p:nvSpPr>
              <p:spPr bwMode="auto">
                <a:xfrm>
                  <a:off x="6741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89" name="Line 2392"/>
                <p:cNvSpPr>
                  <a:spLocks noChangeShapeType="1"/>
                </p:cNvSpPr>
                <p:nvPr/>
              </p:nvSpPr>
              <p:spPr bwMode="auto">
                <a:xfrm>
                  <a:off x="6741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0" name="Line 2393"/>
                <p:cNvSpPr>
                  <a:spLocks noChangeShapeType="1"/>
                </p:cNvSpPr>
                <p:nvPr/>
              </p:nvSpPr>
              <p:spPr bwMode="auto">
                <a:xfrm>
                  <a:off x="6741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1" name="Line 2394"/>
                <p:cNvSpPr>
                  <a:spLocks noChangeShapeType="1"/>
                </p:cNvSpPr>
                <p:nvPr/>
              </p:nvSpPr>
              <p:spPr bwMode="auto">
                <a:xfrm>
                  <a:off x="6741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2" name="Line 2395"/>
                <p:cNvSpPr>
                  <a:spLocks noChangeShapeType="1"/>
                </p:cNvSpPr>
                <p:nvPr/>
              </p:nvSpPr>
              <p:spPr bwMode="auto">
                <a:xfrm>
                  <a:off x="6741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3" name="Line 2396"/>
                <p:cNvSpPr>
                  <a:spLocks noChangeShapeType="1"/>
                </p:cNvSpPr>
                <p:nvPr/>
              </p:nvSpPr>
              <p:spPr bwMode="auto">
                <a:xfrm>
                  <a:off x="6741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4" name="Line 2397"/>
                <p:cNvSpPr>
                  <a:spLocks noChangeShapeType="1"/>
                </p:cNvSpPr>
                <p:nvPr/>
              </p:nvSpPr>
              <p:spPr bwMode="auto">
                <a:xfrm>
                  <a:off x="6741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5" name="Line 2398"/>
                <p:cNvSpPr>
                  <a:spLocks noChangeShapeType="1"/>
                </p:cNvSpPr>
                <p:nvPr/>
              </p:nvSpPr>
              <p:spPr bwMode="auto">
                <a:xfrm>
                  <a:off x="6741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6" name="Line 2399"/>
                <p:cNvSpPr>
                  <a:spLocks noChangeShapeType="1"/>
                </p:cNvSpPr>
                <p:nvPr/>
              </p:nvSpPr>
              <p:spPr bwMode="auto">
                <a:xfrm>
                  <a:off x="6741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7" name="Line 2400"/>
                <p:cNvSpPr>
                  <a:spLocks noChangeShapeType="1"/>
                </p:cNvSpPr>
                <p:nvPr/>
              </p:nvSpPr>
              <p:spPr bwMode="auto">
                <a:xfrm>
                  <a:off x="6741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8" name="Line 2401"/>
                <p:cNvSpPr>
                  <a:spLocks noChangeShapeType="1"/>
                </p:cNvSpPr>
                <p:nvPr/>
              </p:nvSpPr>
              <p:spPr bwMode="auto">
                <a:xfrm>
                  <a:off x="6741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999" name="Line 2402"/>
                <p:cNvSpPr>
                  <a:spLocks noChangeShapeType="1"/>
                </p:cNvSpPr>
                <p:nvPr/>
              </p:nvSpPr>
              <p:spPr bwMode="auto">
                <a:xfrm>
                  <a:off x="6741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0" name="Line 2403"/>
                <p:cNvSpPr>
                  <a:spLocks noChangeShapeType="1"/>
                </p:cNvSpPr>
                <p:nvPr/>
              </p:nvSpPr>
              <p:spPr bwMode="auto">
                <a:xfrm>
                  <a:off x="6741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1" name="Line 2404"/>
                <p:cNvSpPr>
                  <a:spLocks noChangeShapeType="1"/>
                </p:cNvSpPr>
                <p:nvPr/>
              </p:nvSpPr>
              <p:spPr bwMode="auto">
                <a:xfrm>
                  <a:off x="6741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2" name="Line 2405"/>
                <p:cNvSpPr>
                  <a:spLocks noChangeShapeType="1"/>
                </p:cNvSpPr>
                <p:nvPr/>
              </p:nvSpPr>
              <p:spPr bwMode="auto">
                <a:xfrm>
                  <a:off x="6741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3" name="Line 2406"/>
                <p:cNvSpPr>
                  <a:spLocks noChangeShapeType="1"/>
                </p:cNvSpPr>
                <p:nvPr/>
              </p:nvSpPr>
              <p:spPr bwMode="auto">
                <a:xfrm>
                  <a:off x="6741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4" name="Line 2407"/>
                <p:cNvSpPr>
                  <a:spLocks noChangeShapeType="1"/>
                </p:cNvSpPr>
                <p:nvPr/>
              </p:nvSpPr>
              <p:spPr bwMode="auto">
                <a:xfrm>
                  <a:off x="6741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5" name="Line 2408"/>
                <p:cNvSpPr>
                  <a:spLocks noChangeShapeType="1"/>
                </p:cNvSpPr>
                <p:nvPr/>
              </p:nvSpPr>
              <p:spPr bwMode="auto">
                <a:xfrm>
                  <a:off x="6741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6" name="Line 2409"/>
                <p:cNvSpPr>
                  <a:spLocks noChangeShapeType="1"/>
                </p:cNvSpPr>
                <p:nvPr/>
              </p:nvSpPr>
              <p:spPr bwMode="auto">
                <a:xfrm>
                  <a:off x="6741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7" name="Line 2410"/>
                <p:cNvSpPr>
                  <a:spLocks noChangeShapeType="1"/>
                </p:cNvSpPr>
                <p:nvPr/>
              </p:nvSpPr>
              <p:spPr bwMode="auto">
                <a:xfrm>
                  <a:off x="6741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8" name="Line 2411"/>
                <p:cNvSpPr>
                  <a:spLocks noChangeShapeType="1"/>
                </p:cNvSpPr>
                <p:nvPr/>
              </p:nvSpPr>
              <p:spPr bwMode="auto">
                <a:xfrm>
                  <a:off x="6741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09" name="Line 2412"/>
                <p:cNvSpPr>
                  <a:spLocks noChangeShapeType="1"/>
                </p:cNvSpPr>
                <p:nvPr/>
              </p:nvSpPr>
              <p:spPr bwMode="auto">
                <a:xfrm>
                  <a:off x="6741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0" name="Line 2413"/>
                <p:cNvSpPr>
                  <a:spLocks noChangeShapeType="1"/>
                </p:cNvSpPr>
                <p:nvPr/>
              </p:nvSpPr>
              <p:spPr bwMode="auto">
                <a:xfrm>
                  <a:off x="6741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1" name="Line 2414"/>
                <p:cNvSpPr>
                  <a:spLocks noChangeShapeType="1"/>
                </p:cNvSpPr>
                <p:nvPr/>
              </p:nvSpPr>
              <p:spPr bwMode="auto">
                <a:xfrm>
                  <a:off x="6741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2" name="Line 2415"/>
                <p:cNvSpPr>
                  <a:spLocks noChangeShapeType="1"/>
                </p:cNvSpPr>
                <p:nvPr/>
              </p:nvSpPr>
              <p:spPr bwMode="auto">
                <a:xfrm>
                  <a:off x="6741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3013" name="Line 2416"/>
                <p:cNvSpPr>
                  <a:spLocks noChangeShapeType="1"/>
                </p:cNvSpPr>
                <p:nvPr/>
              </p:nvSpPr>
              <p:spPr bwMode="auto">
                <a:xfrm>
                  <a:off x="6741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2" name="Group 2618"/>
              <p:cNvGrpSpPr>
                <a:grpSpLocks/>
              </p:cNvGrpSpPr>
              <p:nvPr/>
            </p:nvGrpSpPr>
            <p:grpSpPr bwMode="auto">
              <a:xfrm>
                <a:off x="4415" y="1530"/>
                <a:ext cx="2559" cy="1904"/>
                <a:chOff x="4415" y="1530"/>
                <a:chExt cx="2559" cy="1904"/>
              </a:xfrm>
            </p:grpSpPr>
            <p:sp>
              <p:nvSpPr>
                <p:cNvPr id="2614" name="Line 2418"/>
                <p:cNvSpPr>
                  <a:spLocks noChangeShapeType="1"/>
                </p:cNvSpPr>
                <p:nvPr/>
              </p:nvSpPr>
              <p:spPr bwMode="auto">
                <a:xfrm>
                  <a:off x="6741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5" name="Line 2419"/>
                <p:cNvSpPr>
                  <a:spLocks noChangeShapeType="1"/>
                </p:cNvSpPr>
                <p:nvPr/>
              </p:nvSpPr>
              <p:spPr bwMode="auto">
                <a:xfrm>
                  <a:off x="6741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6" name="Line 2420"/>
                <p:cNvSpPr>
                  <a:spLocks noChangeShapeType="1"/>
                </p:cNvSpPr>
                <p:nvPr/>
              </p:nvSpPr>
              <p:spPr bwMode="auto">
                <a:xfrm>
                  <a:off x="6741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7" name="Line 2421"/>
                <p:cNvSpPr>
                  <a:spLocks noChangeShapeType="1"/>
                </p:cNvSpPr>
                <p:nvPr/>
              </p:nvSpPr>
              <p:spPr bwMode="auto">
                <a:xfrm>
                  <a:off x="6741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8" name="Line 2422"/>
                <p:cNvSpPr>
                  <a:spLocks noChangeShapeType="1"/>
                </p:cNvSpPr>
                <p:nvPr/>
              </p:nvSpPr>
              <p:spPr bwMode="auto">
                <a:xfrm>
                  <a:off x="6741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9" name="Line 2423"/>
                <p:cNvSpPr>
                  <a:spLocks noChangeShapeType="1"/>
                </p:cNvSpPr>
                <p:nvPr/>
              </p:nvSpPr>
              <p:spPr bwMode="auto">
                <a:xfrm>
                  <a:off x="6741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0" name="Line 2424"/>
                <p:cNvSpPr>
                  <a:spLocks noChangeShapeType="1"/>
                </p:cNvSpPr>
                <p:nvPr/>
              </p:nvSpPr>
              <p:spPr bwMode="auto">
                <a:xfrm>
                  <a:off x="6741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1" name="Line 2425"/>
                <p:cNvSpPr>
                  <a:spLocks noChangeShapeType="1"/>
                </p:cNvSpPr>
                <p:nvPr/>
              </p:nvSpPr>
              <p:spPr bwMode="auto">
                <a:xfrm>
                  <a:off x="6741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2" name="Line 2426"/>
                <p:cNvSpPr>
                  <a:spLocks noChangeShapeType="1"/>
                </p:cNvSpPr>
                <p:nvPr/>
              </p:nvSpPr>
              <p:spPr bwMode="auto">
                <a:xfrm>
                  <a:off x="6741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3" name="Line 2427"/>
                <p:cNvSpPr>
                  <a:spLocks noChangeShapeType="1"/>
                </p:cNvSpPr>
                <p:nvPr/>
              </p:nvSpPr>
              <p:spPr bwMode="auto">
                <a:xfrm>
                  <a:off x="6741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4" name="Line 2428"/>
                <p:cNvSpPr>
                  <a:spLocks noChangeShapeType="1"/>
                </p:cNvSpPr>
                <p:nvPr/>
              </p:nvSpPr>
              <p:spPr bwMode="auto">
                <a:xfrm>
                  <a:off x="6741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5" name="Line 2429"/>
                <p:cNvSpPr>
                  <a:spLocks noChangeShapeType="1"/>
                </p:cNvSpPr>
                <p:nvPr/>
              </p:nvSpPr>
              <p:spPr bwMode="auto">
                <a:xfrm>
                  <a:off x="6741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6" name="Line 2430"/>
                <p:cNvSpPr>
                  <a:spLocks noChangeShapeType="1"/>
                </p:cNvSpPr>
                <p:nvPr/>
              </p:nvSpPr>
              <p:spPr bwMode="auto">
                <a:xfrm>
                  <a:off x="6741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7" name="Line 2431"/>
                <p:cNvSpPr>
                  <a:spLocks noChangeShapeType="1"/>
                </p:cNvSpPr>
                <p:nvPr/>
              </p:nvSpPr>
              <p:spPr bwMode="auto">
                <a:xfrm>
                  <a:off x="6741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8" name="Line 2432"/>
                <p:cNvSpPr>
                  <a:spLocks noChangeShapeType="1"/>
                </p:cNvSpPr>
                <p:nvPr/>
              </p:nvSpPr>
              <p:spPr bwMode="auto">
                <a:xfrm>
                  <a:off x="6741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29" name="Line 2433"/>
                <p:cNvSpPr>
                  <a:spLocks noChangeShapeType="1"/>
                </p:cNvSpPr>
                <p:nvPr/>
              </p:nvSpPr>
              <p:spPr bwMode="auto">
                <a:xfrm>
                  <a:off x="6741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0" name="Line 2434"/>
                <p:cNvSpPr>
                  <a:spLocks noChangeShapeType="1"/>
                </p:cNvSpPr>
                <p:nvPr/>
              </p:nvSpPr>
              <p:spPr bwMode="auto">
                <a:xfrm>
                  <a:off x="6741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1" name="Line 2435"/>
                <p:cNvSpPr>
                  <a:spLocks noChangeShapeType="1"/>
                </p:cNvSpPr>
                <p:nvPr/>
              </p:nvSpPr>
              <p:spPr bwMode="auto">
                <a:xfrm>
                  <a:off x="6741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2" name="Line 2436"/>
                <p:cNvSpPr>
                  <a:spLocks noChangeShapeType="1"/>
                </p:cNvSpPr>
                <p:nvPr/>
              </p:nvSpPr>
              <p:spPr bwMode="auto">
                <a:xfrm>
                  <a:off x="6741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3" name="Line 2437"/>
                <p:cNvSpPr>
                  <a:spLocks noChangeShapeType="1"/>
                </p:cNvSpPr>
                <p:nvPr/>
              </p:nvSpPr>
              <p:spPr bwMode="auto">
                <a:xfrm>
                  <a:off x="6741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4" name="Line 2438"/>
                <p:cNvSpPr>
                  <a:spLocks noChangeShapeType="1"/>
                </p:cNvSpPr>
                <p:nvPr/>
              </p:nvSpPr>
              <p:spPr bwMode="auto">
                <a:xfrm>
                  <a:off x="6741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5" name="Line 2439"/>
                <p:cNvSpPr>
                  <a:spLocks noChangeShapeType="1"/>
                </p:cNvSpPr>
                <p:nvPr/>
              </p:nvSpPr>
              <p:spPr bwMode="auto">
                <a:xfrm>
                  <a:off x="6741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6" name="Line 2440"/>
                <p:cNvSpPr>
                  <a:spLocks noChangeShapeType="1"/>
                </p:cNvSpPr>
                <p:nvPr/>
              </p:nvSpPr>
              <p:spPr bwMode="auto">
                <a:xfrm>
                  <a:off x="6741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7" name="Line 2441"/>
                <p:cNvSpPr>
                  <a:spLocks noChangeShapeType="1"/>
                </p:cNvSpPr>
                <p:nvPr/>
              </p:nvSpPr>
              <p:spPr bwMode="auto">
                <a:xfrm>
                  <a:off x="6741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8" name="Line 2442"/>
                <p:cNvSpPr>
                  <a:spLocks noChangeShapeType="1"/>
                </p:cNvSpPr>
                <p:nvPr/>
              </p:nvSpPr>
              <p:spPr bwMode="auto">
                <a:xfrm>
                  <a:off x="6741" y="153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39" name="Line 2443"/>
                <p:cNvSpPr>
                  <a:spLocks noChangeShapeType="1"/>
                </p:cNvSpPr>
                <p:nvPr/>
              </p:nvSpPr>
              <p:spPr bwMode="auto">
                <a:xfrm>
                  <a:off x="6741" y="154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0" name="Line 2444"/>
                <p:cNvSpPr>
                  <a:spLocks noChangeShapeType="1"/>
                </p:cNvSpPr>
                <p:nvPr/>
              </p:nvSpPr>
              <p:spPr bwMode="auto">
                <a:xfrm>
                  <a:off x="6741" y="156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1" name="Line 2445"/>
                <p:cNvSpPr>
                  <a:spLocks noChangeShapeType="1"/>
                </p:cNvSpPr>
                <p:nvPr/>
              </p:nvSpPr>
              <p:spPr bwMode="auto">
                <a:xfrm>
                  <a:off x="6741" y="158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2" name="Line 2446"/>
                <p:cNvSpPr>
                  <a:spLocks noChangeShapeType="1"/>
                </p:cNvSpPr>
                <p:nvPr/>
              </p:nvSpPr>
              <p:spPr bwMode="auto">
                <a:xfrm>
                  <a:off x="6741" y="159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3" name="Line 2447"/>
                <p:cNvSpPr>
                  <a:spLocks noChangeShapeType="1"/>
                </p:cNvSpPr>
                <p:nvPr/>
              </p:nvSpPr>
              <p:spPr bwMode="auto">
                <a:xfrm>
                  <a:off x="6741" y="161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4" name="Line 2448"/>
                <p:cNvSpPr>
                  <a:spLocks noChangeShapeType="1"/>
                </p:cNvSpPr>
                <p:nvPr/>
              </p:nvSpPr>
              <p:spPr bwMode="auto">
                <a:xfrm>
                  <a:off x="6741" y="163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5" name="Line 2449"/>
                <p:cNvSpPr>
                  <a:spLocks noChangeShapeType="1"/>
                </p:cNvSpPr>
                <p:nvPr/>
              </p:nvSpPr>
              <p:spPr bwMode="auto">
                <a:xfrm>
                  <a:off x="6741" y="164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6" name="Line 2450"/>
                <p:cNvSpPr>
                  <a:spLocks noChangeShapeType="1"/>
                </p:cNvSpPr>
                <p:nvPr/>
              </p:nvSpPr>
              <p:spPr bwMode="auto">
                <a:xfrm>
                  <a:off x="6741" y="1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7" name="Line 2451"/>
                <p:cNvSpPr>
                  <a:spLocks noChangeShapeType="1"/>
                </p:cNvSpPr>
                <p:nvPr/>
              </p:nvSpPr>
              <p:spPr bwMode="auto">
                <a:xfrm>
                  <a:off x="6741" y="168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8" name="Line 2452"/>
                <p:cNvSpPr>
                  <a:spLocks noChangeShapeType="1"/>
                </p:cNvSpPr>
                <p:nvPr/>
              </p:nvSpPr>
              <p:spPr bwMode="auto">
                <a:xfrm>
                  <a:off x="6741" y="1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49" name="Line 2453"/>
                <p:cNvSpPr>
                  <a:spLocks noChangeShapeType="1"/>
                </p:cNvSpPr>
                <p:nvPr/>
              </p:nvSpPr>
              <p:spPr bwMode="auto">
                <a:xfrm>
                  <a:off x="6741" y="171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0" name="Line 2454"/>
                <p:cNvSpPr>
                  <a:spLocks noChangeShapeType="1"/>
                </p:cNvSpPr>
                <p:nvPr/>
              </p:nvSpPr>
              <p:spPr bwMode="auto">
                <a:xfrm>
                  <a:off x="6741" y="1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1" name="Line 2455"/>
                <p:cNvSpPr>
                  <a:spLocks noChangeShapeType="1"/>
                </p:cNvSpPr>
                <p:nvPr/>
              </p:nvSpPr>
              <p:spPr bwMode="auto">
                <a:xfrm>
                  <a:off x="6741" y="175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2" name="Line 2456"/>
                <p:cNvSpPr>
                  <a:spLocks noChangeShapeType="1"/>
                </p:cNvSpPr>
                <p:nvPr/>
              </p:nvSpPr>
              <p:spPr bwMode="auto">
                <a:xfrm>
                  <a:off x="6741" y="1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3" name="Line 2457"/>
                <p:cNvSpPr>
                  <a:spLocks noChangeShapeType="1"/>
                </p:cNvSpPr>
                <p:nvPr/>
              </p:nvSpPr>
              <p:spPr bwMode="auto">
                <a:xfrm>
                  <a:off x="6741" y="178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4" name="Line 2458"/>
                <p:cNvSpPr>
                  <a:spLocks noChangeShapeType="1"/>
                </p:cNvSpPr>
                <p:nvPr/>
              </p:nvSpPr>
              <p:spPr bwMode="auto">
                <a:xfrm>
                  <a:off x="6741" y="180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5" name="Line 2459"/>
                <p:cNvSpPr>
                  <a:spLocks noChangeShapeType="1"/>
                </p:cNvSpPr>
                <p:nvPr/>
              </p:nvSpPr>
              <p:spPr bwMode="auto">
                <a:xfrm>
                  <a:off x="6741" y="181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6" name="Line 2460"/>
                <p:cNvSpPr>
                  <a:spLocks noChangeShapeType="1"/>
                </p:cNvSpPr>
                <p:nvPr/>
              </p:nvSpPr>
              <p:spPr bwMode="auto">
                <a:xfrm>
                  <a:off x="6741" y="183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7" name="Line 2461"/>
                <p:cNvSpPr>
                  <a:spLocks noChangeShapeType="1"/>
                </p:cNvSpPr>
                <p:nvPr/>
              </p:nvSpPr>
              <p:spPr bwMode="auto">
                <a:xfrm>
                  <a:off x="6741" y="185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8" name="Line 2462"/>
                <p:cNvSpPr>
                  <a:spLocks noChangeShapeType="1"/>
                </p:cNvSpPr>
                <p:nvPr/>
              </p:nvSpPr>
              <p:spPr bwMode="auto">
                <a:xfrm>
                  <a:off x="6741" y="186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59" name="Line 2463"/>
                <p:cNvSpPr>
                  <a:spLocks noChangeShapeType="1"/>
                </p:cNvSpPr>
                <p:nvPr/>
              </p:nvSpPr>
              <p:spPr bwMode="auto">
                <a:xfrm>
                  <a:off x="6741" y="188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0" name="Line 2464"/>
                <p:cNvSpPr>
                  <a:spLocks noChangeShapeType="1"/>
                </p:cNvSpPr>
                <p:nvPr/>
              </p:nvSpPr>
              <p:spPr bwMode="auto">
                <a:xfrm>
                  <a:off x="6741" y="190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1" name="Line 2465"/>
                <p:cNvSpPr>
                  <a:spLocks noChangeShapeType="1"/>
                </p:cNvSpPr>
                <p:nvPr/>
              </p:nvSpPr>
              <p:spPr bwMode="auto">
                <a:xfrm>
                  <a:off x="6741" y="192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2" name="Line 2466"/>
                <p:cNvSpPr>
                  <a:spLocks noChangeShapeType="1"/>
                </p:cNvSpPr>
                <p:nvPr/>
              </p:nvSpPr>
              <p:spPr bwMode="auto">
                <a:xfrm>
                  <a:off x="6741" y="193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3" name="Line 2467"/>
                <p:cNvSpPr>
                  <a:spLocks noChangeShapeType="1"/>
                </p:cNvSpPr>
                <p:nvPr/>
              </p:nvSpPr>
              <p:spPr bwMode="auto">
                <a:xfrm>
                  <a:off x="6741" y="195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4" name="Line 2468"/>
                <p:cNvSpPr>
                  <a:spLocks noChangeShapeType="1"/>
                </p:cNvSpPr>
                <p:nvPr/>
              </p:nvSpPr>
              <p:spPr bwMode="auto">
                <a:xfrm>
                  <a:off x="6741" y="197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5" name="Line 2469"/>
                <p:cNvSpPr>
                  <a:spLocks noChangeShapeType="1"/>
                </p:cNvSpPr>
                <p:nvPr/>
              </p:nvSpPr>
              <p:spPr bwMode="auto">
                <a:xfrm>
                  <a:off x="6741" y="198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6" name="Line 2470"/>
                <p:cNvSpPr>
                  <a:spLocks noChangeShapeType="1"/>
                </p:cNvSpPr>
                <p:nvPr/>
              </p:nvSpPr>
              <p:spPr bwMode="auto">
                <a:xfrm>
                  <a:off x="6741" y="200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7" name="Line 2471"/>
                <p:cNvSpPr>
                  <a:spLocks noChangeShapeType="1"/>
                </p:cNvSpPr>
                <p:nvPr/>
              </p:nvSpPr>
              <p:spPr bwMode="auto">
                <a:xfrm>
                  <a:off x="6741" y="2022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8" name="Line 2472"/>
                <p:cNvSpPr>
                  <a:spLocks noChangeShapeType="1"/>
                </p:cNvSpPr>
                <p:nvPr/>
              </p:nvSpPr>
              <p:spPr bwMode="auto">
                <a:xfrm>
                  <a:off x="6741" y="203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69" name="Line 2473"/>
                <p:cNvSpPr>
                  <a:spLocks noChangeShapeType="1"/>
                </p:cNvSpPr>
                <p:nvPr/>
              </p:nvSpPr>
              <p:spPr bwMode="auto">
                <a:xfrm>
                  <a:off x="6741" y="2056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0" name="Line 2474"/>
                <p:cNvSpPr>
                  <a:spLocks noChangeShapeType="1"/>
                </p:cNvSpPr>
                <p:nvPr/>
              </p:nvSpPr>
              <p:spPr bwMode="auto">
                <a:xfrm>
                  <a:off x="6741" y="207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1" name="Line 2475"/>
                <p:cNvSpPr>
                  <a:spLocks noChangeShapeType="1"/>
                </p:cNvSpPr>
                <p:nvPr/>
              </p:nvSpPr>
              <p:spPr bwMode="auto">
                <a:xfrm>
                  <a:off x="6741" y="2090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2" name="Line 2476"/>
                <p:cNvSpPr>
                  <a:spLocks noChangeShapeType="1"/>
                </p:cNvSpPr>
                <p:nvPr/>
              </p:nvSpPr>
              <p:spPr bwMode="auto">
                <a:xfrm>
                  <a:off x="6741" y="210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3" name="Line 2477"/>
                <p:cNvSpPr>
                  <a:spLocks noChangeShapeType="1"/>
                </p:cNvSpPr>
                <p:nvPr/>
              </p:nvSpPr>
              <p:spPr bwMode="auto">
                <a:xfrm>
                  <a:off x="6741" y="212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4" name="Line 2478"/>
                <p:cNvSpPr>
                  <a:spLocks noChangeShapeType="1"/>
                </p:cNvSpPr>
                <p:nvPr/>
              </p:nvSpPr>
              <p:spPr bwMode="auto">
                <a:xfrm>
                  <a:off x="6741" y="214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5" name="Line 2479"/>
                <p:cNvSpPr>
                  <a:spLocks noChangeShapeType="1"/>
                </p:cNvSpPr>
                <p:nvPr/>
              </p:nvSpPr>
              <p:spPr bwMode="auto">
                <a:xfrm>
                  <a:off x="6741" y="215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6" name="Line 2480"/>
                <p:cNvSpPr>
                  <a:spLocks noChangeShapeType="1"/>
                </p:cNvSpPr>
                <p:nvPr/>
              </p:nvSpPr>
              <p:spPr bwMode="auto">
                <a:xfrm>
                  <a:off x="6741" y="217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7" name="Line 2481"/>
                <p:cNvSpPr>
                  <a:spLocks noChangeShapeType="1"/>
                </p:cNvSpPr>
                <p:nvPr/>
              </p:nvSpPr>
              <p:spPr bwMode="auto">
                <a:xfrm>
                  <a:off x="6741" y="2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8" name="Line 2482"/>
                <p:cNvSpPr>
                  <a:spLocks noChangeShapeType="1"/>
                </p:cNvSpPr>
                <p:nvPr/>
              </p:nvSpPr>
              <p:spPr bwMode="auto">
                <a:xfrm>
                  <a:off x="6741" y="220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79" name="Line 2483"/>
                <p:cNvSpPr>
                  <a:spLocks noChangeShapeType="1"/>
                </p:cNvSpPr>
                <p:nvPr/>
              </p:nvSpPr>
              <p:spPr bwMode="auto">
                <a:xfrm>
                  <a:off x="6741" y="2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0" name="Line 2484"/>
                <p:cNvSpPr>
                  <a:spLocks noChangeShapeType="1"/>
                </p:cNvSpPr>
                <p:nvPr/>
              </p:nvSpPr>
              <p:spPr bwMode="auto">
                <a:xfrm>
                  <a:off x="6741" y="224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1" name="Line 2485"/>
                <p:cNvSpPr>
                  <a:spLocks noChangeShapeType="1"/>
                </p:cNvSpPr>
                <p:nvPr/>
              </p:nvSpPr>
              <p:spPr bwMode="auto">
                <a:xfrm>
                  <a:off x="6741" y="2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2" name="Line 2486"/>
                <p:cNvSpPr>
                  <a:spLocks noChangeShapeType="1"/>
                </p:cNvSpPr>
                <p:nvPr/>
              </p:nvSpPr>
              <p:spPr bwMode="auto">
                <a:xfrm>
                  <a:off x="6741" y="227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3" name="Line 2487"/>
                <p:cNvSpPr>
                  <a:spLocks noChangeShapeType="1"/>
                </p:cNvSpPr>
                <p:nvPr/>
              </p:nvSpPr>
              <p:spPr bwMode="auto">
                <a:xfrm>
                  <a:off x="6741" y="2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4" name="Line 2488"/>
                <p:cNvSpPr>
                  <a:spLocks noChangeShapeType="1"/>
                </p:cNvSpPr>
                <p:nvPr/>
              </p:nvSpPr>
              <p:spPr bwMode="auto">
                <a:xfrm>
                  <a:off x="6741" y="230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5" name="Line 2489"/>
                <p:cNvSpPr>
                  <a:spLocks noChangeShapeType="1"/>
                </p:cNvSpPr>
                <p:nvPr/>
              </p:nvSpPr>
              <p:spPr bwMode="auto">
                <a:xfrm>
                  <a:off x="6741" y="232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6" name="Line 2490"/>
                <p:cNvSpPr>
                  <a:spLocks noChangeShapeType="1"/>
                </p:cNvSpPr>
                <p:nvPr/>
              </p:nvSpPr>
              <p:spPr bwMode="auto">
                <a:xfrm>
                  <a:off x="6741" y="234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7" name="Line 2491"/>
                <p:cNvSpPr>
                  <a:spLocks noChangeShapeType="1"/>
                </p:cNvSpPr>
                <p:nvPr/>
              </p:nvSpPr>
              <p:spPr bwMode="auto">
                <a:xfrm>
                  <a:off x="6741" y="236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8" name="Line 2492"/>
                <p:cNvSpPr>
                  <a:spLocks noChangeShapeType="1"/>
                </p:cNvSpPr>
                <p:nvPr/>
              </p:nvSpPr>
              <p:spPr bwMode="auto">
                <a:xfrm>
                  <a:off x="6741" y="237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89" name="Line 2493"/>
                <p:cNvSpPr>
                  <a:spLocks noChangeShapeType="1"/>
                </p:cNvSpPr>
                <p:nvPr/>
              </p:nvSpPr>
              <p:spPr bwMode="auto">
                <a:xfrm>
                  <a:off x="6741" y="239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0" name="Line 2494"/>
                <p:cNvSpPr>
                  <a:spLocks noChangeShapeType="1"/>
                </p:cNvSpPr>
                <p:nvPr/>
              </p:nvSpPr>
              <p:spPr bwMode="auto">
                <a:xfrm>
                  <a:off x="6741" y="2411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1" name="Line 2495"/>
                <p:cNvSpPr>
                  <a:spLocks noChangeShapeType="1"/>
                </p:cNvSpPr>
                <p:nvPr/>
              </p:nvSpPr>
              <p:spPr bwMode="auto">
                <a:xfrm>
                  <a:off x="6741" y="242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2" name="Line 2496"/>
                <p:cNvSpPr>
                  <a:spLocks noChangeShapeType="1"/>
                </p:cNvSpPr>
                <p:nvPr/>
              </p:nvSpPr>
              <p:spPr bwMode="auto">
                <a:xfrm>
                  <a:off x="6741" y="2445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3" name="Line 2497"/>
                <p:cNvSpPr>
                  <a:spLocks noChangeShapeType="1"/>
                </p:cNvSpPr>
                <p:nvPr/>
              </p:nvSpPr>
              <p:spPr bwMode="auto">
                <a:xfrm>
                  <a:off x="6741" y="246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4" name="Line 2498"/>
                <p:cNvSpPr>
                  <a:spLocks noChangeShapeType="1"/>
                </p:cNvSpPr>
                <p:nvPr/>
              </p:nvSpPr>
              <p:spPr bwMode="auto">
                <a:xfrm>
                  <a:off x="6741" y="247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5" name="Line 2499"/>
                <p:cNvSpPr>
                  <a:spLocks noChangeShapeType="1"/>
                </p:cNvSpPr>
                <p:nvPr/>
              </p:nvSpPr>
              <p:spPr bwMode="auto">
                <a:xfrm>
                  <a:off x="6741" y="249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6" name="Line 2500"/>
                <p:cNvSpPr>
                  <a:spLocks noChangeShapeType="1"/>
                </p:cNvSpPr>
                <p:nvPr/>
              </p:nvSpPr>
              <p:spPr bwMode="auto">
                <a:xfrm>
                  <a:off x="6741" y="251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7" name="Line 2501"/>
                <p:cNvSpPr>
                  <a:spLocks noChangeShapeType="1"/>
                </p:cNvSpPr>
                <p:nvPr/>
              </p:nvSpPr>
              <p:spPr bwMode="auto">
                <a:xfrm>
                  <a:off x="6741" y="252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8" name="Line 2502"/>
                <p:cNvSpPr>
                  <a:spLocks noChangeShapeType="1"/>
                </p:cNvSpPr>
                <p:nvPr/>
              </p:nvSpPr>
              <p:spPr bwMode="auto">
                <a:xfrm>
                  <a:off x="6741" y="254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99" name="Line 2503"/>
                <p:cNvSpPr>
                  <a:spLocks noChangeShapeType="1"/>
                </p:cNvSpPr>
                <p:nvPr/>
              </p:nvSpPr>
              <p:spPr bwMode="auto">
                <a:xfrm>
                  <a:off x="6741" y="256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0" name="Line 2504"/>
                <p:cNvSpPr>
                  <a:spLocks noChangeShapeType="1"/>
                </p:cNvSpPr>
                <p:nvPr/>
              </p:nvSpPr>
              <p:spPr bwMode="auto">
                <a:xfrm>
                  <a:off x="6741" y="258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1" name="Line 2505"/>
                <p:cNvSpPr>
                  <a:spLocks noChangeShapeType="1"/>
                </p:cNvSpPr>
                <p:nvPr/>
              </p:nvSpPr>
              <p:spPr bwMode="auto">
                <a:xfrm>
                  <a:off x="6741" y="259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2" name="Line 2506"/>
                <p:cNvSpPr>
                  <a:spLocks noChangeShapeType="1"/>
                </p:cNvSpPr>
                <p:nvPr/>
              </p:nvSpPr>
              <p:spPr bwMode="auto">
                <a:xfrm>
                  <a:off x="6741" y="261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3" name="Line 2507"/>
                <p:cNvSpPr>
                  <a:spLocks noChangeShapeType="1"/>
                </p:cNvSpPr>
                <p:nvPr/>
              </p:nvSpPr>
              <p:spPr bwMode="auto">
                <a:xfrm>
                  <a:off x="6741" y="263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4" name="Line 2508"/>
                <p:cNvSpPr>
                  <a:spLocks noChangeShapeType="1"/>
                </p:cNvSpPr>
                <p:nvPr/>
              </p:nvSpPr>
              <p:spPr bwMode="auto">
                <a:xfrm>
                  <a:off x="6741" y="264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5" name="Line 2509"/>
                <p:cNvSpPr>
                  <a:spLocks noChangeShapeType="1"/>
                </p:cNvSpPr>
                <p:nvPr/>
              </p:nvSpPr>
              <p:spPr bwMode="auto">
                <a:xfrm>
                  <a:off x="6741" y="266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6" name="Line 2510"/>
                <p:cNvSpPr>
                  <a:spLocks noChangeShapeType="1"/>
                </p:cNvSpPr>
                <p:nvPr/>
              </p:nvSpPr>
              <p:spPr bwMode="auto">
                <a:xfrm>
                  <a:off x="6741" y="2682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7" name="Line 2511"/>
                <p:cNvSpPr>
                  <a:spLocks noChangeShapeType="1"/>
                </p:cNvSpPr>
                <p:nvPr/>
              </p:nvSpPr>
              <p:spPr bwMode="auto">
                <a:xfrm>
                  <a:off x="6741" y="269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8" name="Line 2512"/>
                <p:cNvSpPr>
                  <a:spLocks noChangeShapeType="1"/>
                </p:cNvSpPr>
                <p:nvPr/>
              </p:nvSpPr>
              <p:spPr bwMode="auto">
                <a:xfrm>
                  <a:off x="6741" y="271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09" name="Line 2513"/>
                <p:cNvSpPr>
                  <a:spLocks noChangeShapeType="1"/>
                </p:cNvSpPr>
                <p:nvPr/>
              </p:nvSpPr>
              <p:spPr bwMode="auto">
                <a:xfrm>
                  <a:off x="6741" y="273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0" name="Line 2514"/>
                <p:cNvSpPr>
                  <a:spLocks noChangeShapeType="1"/>
                </p:cNvSpPr>
                <p:nvPr/>
              </p:nvSpPr>
              <p:spPr bwMode="auto">
                <a:xfrm>
                  <a:off x="6741" y="274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1" name="Line 2515"/>
                <p:cNvSpPr>
                  <a:spLocks noChangeShapeType="1"/>
                </p:cNvSpPr>
                <p:nvPr/>
              </p:nvSpPr>
              <p:spPr bwMode="auto">
                <a:xfrm>
                  <a:off x="6741" y="276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2" name="Line 2516"/>
                <p:cNvSpPr>
                  <a:spLocks noChangeShapeType="1"/>
                </p:cNvSpPr>
                <p:nvPr/>
              </p:nvSpPr>
              <p:spPr bwMode="auto">
                <a:xfrm>
                  <a:off x="6741" y="278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3" name="Line 2517"/>
                <p:cNvSpPr>
                  <a:spLocks noChangeShapeType="1"/>
                </p:cNvSpPr>
                <p:nvPr/>
              </p:nvSpPr>
              <p:spPr bwMode="auto">
                <a:xfrm>
                  <a:off x="6741" y="280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4" name="Line 2518"/>
                <p:cNvSpPr>
                  <a:spLocks noChangeShapeType="1"/>
                </p:cNvSpPr>
                <p:nvPr/>
              </p:nvSpPr>
              <p:spPr bwMode="auto">
                <a:xfrm>
                  <a:off x="6741" y="281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5" name="Line 2519"/>
                <p:cNvSpPr>
                  <a:spLocks noChangeShapeType="1"/>
                </p:cNvSpPr>
                <p:nvPr/>
              </p:nvSpPr>
              <p:spPr bwMode="auto">
                <a:xfrm>
                  <a:off x="6741" y="283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6" name="Line 2520"/>
                <p:cNvSpPr>
                  <a:spLocks noChangeShapeType="1"/>
                </p:cNvSpPr>
                <p:nvPr/>
              </p:nvSpPr>
              <p:spPr bwMode="auto">
                <a:xfrm>
                  <a:off x="6741" y="285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7" name="Line 2521"/>
                <p:cNvSpPr>
                  <a:spLocks noChangeShapeType="1"/>
                </p:cNvSpPr>
                <p:nvPr/>
              </p:nvSpPr>
              <p:spPr bwMode="auto">
                <a:xfrm>
                  <a:off x="6741" y="2869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8" name="Line 2522"/>
                <p:cNvSpPr>
                  <a:spLocks noChangeShapeType="1"/>
                </p:cNvSpPr>
                <p:nvPr/>
              </p:nvSpPr>
              <p:spPr bwMode="auto">
                <a:xfrm>
                  <a:off x="6741" y="288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19" name="Line 2523"/>
                <p:cNvSpPr>
                  <a:spLocks noChangeShapeType="1"/>
                </p:cNvSpPr>
                <p:nvPr/>
              </p:nvSpPr>
              <p:spPr bwMode="auto">
                <a:xfrm>
                  <a:off x="6741" y="2903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0" name="Line 2524"/>
                <p:cNvSpPr>
                  <a:spLocks noChangeShapeType="1"/>
                </p:cNvSpPr>
                <p:nvPr/>
              </p:nvSpPr>
              <p:spPr bwMode="auto">
                <a:xfrm>
                  <a:off x="6741" y="291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1" name="Line 2525"/>
                <p:cNvSpPr>
                  <a:spLocks noChangeShapeType="1"/>
                </p:cNvSpPr>
                <p:nvPr/>
              </p:nvSpPr>
              <p:spPr bwMode="auto">
                <a:xfrm>
                  <a:off x="6741" y="2937"/>
                  <a:ext cx="0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2" name="Line 2526"/>
                <p:cNvSpPr>
                  <a:spLocks noChangeShapeType="1"/>
                </p:cNvSpPr>
                <p:nvPr/>
              </p:nvSpPr>
              <p:spPr bwMode="auto">
                <a:xfrm>
                  <a:off x="6741" y="295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3" name="Line 2527"/>
                <p:cNvSpPr>
                  <a:spLocks noChangeShapeType="1"/>
                </p:cNvSpPr>
                <p:nvPr/>
              </p:nvSpPr>
              <p:spPr bwMode="auto">
                <a:xfrm>
                  <a:off x="6741" y="297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4" name="Line 2528"/>
                <p:cNvSpPr>
                  <a:spLocks noChangeShapeType="1"/>
                </p:cNvSpPr>
                <p:nvPr/>
              </p:nvSpPr>
              <p:spPr bwMode="auto">
                <a:xfrm>
                  <a:off x="6741" y="298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5" name="Line 2529"/>
                <p:cNvSpPr>
                  <a:spLocks noChangeShapeType="1"/>
                </p:cNvSpPr>
                <p:nvPr/>
              </p:nvSpPr>
              <p:spPr bwMode="auto">
                <a:xfrm>
                  <a:off x="6741" y="300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6" name="Line 2530"/>
                <p:cNvSpPr>
                  <a:spLocks noChangeShapeType="1"/>
                </p:cNvSpPr>
                <p:nvPr/>
              </p:nvSpPr>
              <p:spPr bwMode="auto">
                <a:xfrm>
                  <a:off x="6741" y="302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7" name="Line 2531"/>
                <p:cNvSpPr>
                  <a:spLocks noChangeShapeType="1"/>
                </p:cNvSpPr>
                <p:nvPr/>
              </p:nvSpPr>
              <p:spPr bwMode="auto">
                <a:xfrm>
                  <a:off x="6741" y="303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8" name="Line 2532"/>
                <p:cNvSpPr>
                  <a:spLocks noChangeShapeType="1"/>
                </p:cNvSpPr>
                <p:nvPr/>
              </p:nvSpPr>
              <p:spPr bwMode="auto">
                <a:xfrm>
                  <a:off x="6741" y="305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29" name="Line 2533"/>
                <p:cNvSpPr>
                  <a:spLocks noChangeShapeType="1"/>
                </p:cNvSpPr>
                <p:nvPr/>
              </p:nvSpPr>
              <p:spPr bwMode="auto">
                <a:xfrm>
                  <a:off x="6741" y="307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0" name="Line 2534"/>
                <p:cNvSpPr>
                  <a:spLocks noChangeShapeType="1"/>
                </p:cNvSpPr>
                <p:nvPr/>
              </p:nvSpPr>
              <p:spPr bwMode="auto">
                <a:xfrm>
                  <a:off x="6741" y="308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1" name="Line 2535"/>
                <p:cNvSpPr>
                  <a:spLocks noChangeShapeType="1"/>
                </p:cNvSpPr>
                <p:nvPr/>
              </p:nvSpPr>
              <p:spPr bwMode="auto">
                <a:xfrm>
                  <a:off x="6741" y="310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2" name="Line 2536"/>
                <p:cNvSpPr>
                  <a:spLocks noChangeShapeType="1"/>
                </p:cNvSpPr>
                <p:nvPr/>
              </p:nvSpPr>
              <p:spPr bwMode="auto">
                <a:xfrm>
                  <a:off x="6741" y="312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3" name="Line 2537"/>
                <p:cNvSpPr>
                  <a:spLocks noChangeShapeType="1"/>
                </p:cNvSpPr>
                <p:nvPr/>
              </p:nvSpPr>
              <p:spPr bwMode="auto">
                <a:xfrm>
                  <a:off x="6741" y="3139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4" name="Line 2538"/>
                <p:cNvSpPr>
                  <a:spLocks noChangeShapeType="1"/>
                </p:cNvSpPr>
                <p:nvPr/>
              </p:nvSpPr>
              <p:spPr bwMode="auto">
                <a:xfrm>
                  <a:off x="6741" y="3157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5" name="Line 2539"/>
                <p:cNvSpPr>
                  <a:spLocks noChangeShapeType="1"/>
                </p:cNvSpPr>
                <p:nvPr/>
              </p:nvSpPr>
              <p:spPr bwMode="auto">
                <a:xfrm>
                  <a:off x="6741" y="3173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6" name="Line 2540"/>
                <p:cNvSpPr>
                  <a:spLocks noChangeShapeType="1"/>
                </p:cNvSpPr>
                <p:nvPr/>
              </p:nvSpPr>
              <p:spPr bwMode="auto">
                <a:xfrm>
                  <a:off x="6741" y="319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7" name="Line 2541"/>
                <p:cNvSpPr>
                  <a:spLocks noChangeShapeType="1"/>
                </p:cNvSpPr>
                <p:nvPr/>
              </p:nvSpPr>
              <p:spPr bwMode="auto">
                <a:xfrm>
                  <a:off x="6741" y="3207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8" name="Line 2542"/>
                <p:cNvSpPr>
                  <a:spLocks noChangeShapeType="1"/>
                </p:cNvSpPr>
                <p:nvPr/>
              </p:nvSpPr>
              <p:spPr bwMode="auto">
                <a:xfrm>
                  <a:off x="6741" y="3224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39" name="Line 2543"/>
                <p:cNvSpPr>
                  <a:spLocks noChangeShapeType="1"/>
                </p:cNvSpPr>
                <p:nvPr/>
              </p:nvSpPr>
              <p:spPr bwMode="auto">
                <a:xfrm>
                  <a:off x="6741" y="3241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0" name="Line 2544"/>
                <p:cNvSpPr>
                  <a:spLocks noChangeShapeType="1"/>
                </p:cNvSpPr>
                <p:nvPr/>
              </p:nvSpPr>
              <p:spPr bwMode="auto">
                <a:xfrm>
                  <a:off x="6741" y="3258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1" name="Line 2545"/>
                <p:cNvSpPr>
                  <a:spLocks noChangeShapeType="1"/>
                </p:cNvSpPr>
                <p:nvPr/>
              </p:nvSpPr>
              <p:spPr bwMode="auto">
                <a:xfrm>
                  <a:off x="6741" y="3275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2" name="Line 2546"/>
                <p:cNvSpPr>
                  <a:spLocks noChangeShapeType="1"/>
                </p:cNvSpPr>
                <p:nvPr/>
              </p:nvSpPr>
              <p:spPr bwMode="auto">
                <a:xfrm>
                  <a:off x="6741" y="3292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3" name="Line 2547"/>
                <p:cNvSpPr>
                  <a:spLocks noChangeShapeType="1"/>
                </p:cNvSpPr>
                <p:nvPr/>
              </p:nvSpPr>
              <p:spPr bwMode="auto">
                <a:xfrm>
                  <a:off x="6741" y="3309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4" name="Line 2548"/>
                <p:cNvSpPr>
                  <a:spLocks noChangeShapeType="1"/>
                </p:cNvSpPr>
                <p:nvPr/>
              </p:nvSpPr>
              <p:spPr bwMode="auto">
                <a:xfrm>
                  <a:off x="6741" y="3326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5" name="Line 2549"/>
                <p:cNvSpPr>
                  <a:spLocks noChangeShapeType="1"/>
                </p:cNvSpPr>
                <p:nvPr/>
              </p:nvSpPr>
              <p:spPr bwMode="auto">
                <a:xfrm>
                  <a:off x="6741" y="3343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6" name="Line 2550"/>
                <p:cNvSpPr>
                  <a:spLocks noChangeShapeType="1"/>
                </p:cNvSpPr>
                <p:nvPr/>
              </p:nvSpPr>
              <p:spPr bwMode="auto">
                <a:xfrm>
                  <a:off x="6741" y="3360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7" name="Line 2551"/>
                <p:cNvSpPr>
                  <a:spLocks noChangeShapeType="1"/>
                </p:cNvSpPr>
                <p:nvPr/>
              </p:nvSpPr>
              <p:spPr bwMode="auto">
                <a:xfrm>
                  <a:off x="6741" y="3376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8" name="Line 2552"/>
                <p:cNvSpPr>
                  <a:spLocks noChangeShapeType="1"/>
                </p:cNvSpPr>
                <p:nvPr/>
              </p:nvSpPr>
              <p:spPr bwMode="auto">
                <a:xfrm>
                  <a:off x="6741" y="3394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49" name="Line 2553"/>
                <p:cNvSpPr>
                  <a:spLocks noChangeShapeType="1"/>
                </p:cNvSpPr>
                <p:nvPr/>
              </p:nvSpPr>
              <p:spPr bwMode="auto">
                <a:xfrm>
                  <a:off x="6741" y="3410"/>
                  <a:ext cx="0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0" name="Line 2554"/>
                <p:cNvSpPr>
                  <a:spLocks noChangeShapeType="1"/>
                </p:cNvSpPr>
                <p:nvPr/>
              </p:nvSpPr>
              <p:spPr bwMode="auto">
                <a:xfrm>
                  <a:off x="6741" y="3428"/>
                  <a:ext cx="0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1" name="Line 2555"/>
                <p:cNvSpPr>
                  <a:spLocks noChangeShapeType="1"/>
                </p:cNvSpPr>
                <p:nvPr/>
              </p:nvSpPr>
              <p:spPr bwMode="auto">
                <a:xfrm flipV="1">
                  <a:off x="4415" y="1530"/>
                  <a:ext cx="0" cy="190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2" name="Line 2556"/>
                <p:cNvSpPr>
                  <a:spLocks noChangeShapeType="1"/>
                </p:cNvSpPr>
                <p:nvPr/>
              </p:nvSpPr>
              <p:spPr bwMode="auto">
                <a:xfrm flipH="1">
                  <a:off x="696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3" name="Line 2557"/>
                <p:cNvSpPr>
                  <a:spLocks noChangeShapeType="1"/>
                </p:cNvSpPr>
                <p:nvPr/>
              </p:nvSpPr>
              <p:spPr bwMode="auto">
                <a:xfrm flipH="1">
                  <a:off x="6951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4" name="Line 2558"/>
                <p:cNvSpPr>
                  <a:spLocks noChangeShapeType="1"/>
                </p:cNvSpPr>
                <p:nvPr/>
              </p:nvSpPr>
              <p:spPr bwMode="auto">
                <a:xfrm flipH="1">
                  <a:off x="693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5" name="Line 2559"/>
                <p:cNvSpPr>
                  <a:spLocks noChangeShapeType="1"/>
                </p:cNvSpPr>
                <p:nvPr/>
              </p:nvSpPr>
              <p:spPr bwMode="auto">
                <a:xfrm flipH="1">
                  <a:off x="6918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6" name="Line 2560"/>
                <p:cNvSpPr>
                  <a:spLocks noChangeShapeType="1"/>
                </p:cNvSpPr>
                <p:nvPr/>
              </p:nvSpPr>
              <p:spPr bwMode="auto">
                <a:xfrm flipH="1">
                  <a:off x="690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7" name="Line 2561"/>
                <p:cNvSpPr>
                  <a:spLocks noChangeShapeType="1"/>
                </p:cNvSpPr>
                <p:nvPr/>
              </p:nvSpPr>
              <p:spPr bwMode="auto">
                <a:xfrm flipH="1">
                  <a:off x="688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8" name="Line 2562"/>
                <p:cNvSpPr>
                  <a:spLocks noChangeShapeType="1"/>
                </p:cNvSpPr>
                <p:nvPr/>
              </p:nvSpPr>
              <p:spPr bwMode="auto">
                <a:xfrm flipH="1">
                  <a:off x="686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59" name="Line 2563"/>
                <p:cNvSpPr>
                  <a:spLocks noChangeShapeType="1"/>
                </p:cNvSpPr>
                <p:nvPr/>
              </p:nvSpPr>
              <p:spPr bwMode="auto">
                <a:xfrm flipH="1">
                  <a:off x="6850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0" name="Line 2564"/>
                <p:cNvSpPr>
                  <a:spLocks noChangeShapeType="1"/>
                </p:cNvSpPr>
                <p:nvPr/>
              </p:nvSpPr>
              <p:spPr bwMode="auto">
                <a:xfrm flipH="1">
                  <a:off x="6833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1" name="Line 2565"/>
                <p:cNvSpPr>
                  <a:spLocks noChangeShapeType="1"/>
                </p:cNvSpPr>
                <p:nvPr/>
              </p:nvSpPr>
              <p:spPr bwMode="auto">
                <a:xfrm flipH="1">
                  <a:off x="681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2" name="Line 2566"/>
                <p:cNvSpPr>
                  <a:spLocks noChangeShapeType="1"/>
                </p:cNvSpPr>
                <p:nvPr/>
              </p:nvSpPr>
              <p:spPr bwMode="auto">
                <a:xfrm flipH="1">
                  <a:off x="6799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3" name="Line 2567"/>
                <p:cNvSpPr>
                  <a:spLocks noChangeShapeType="1"/>
                </p:cNvSpPr>
                <p:nvPr/>
              </p:nvSpPr>
              <p:spPr bwMode="auto">
                <a:xfrm flipH="1">
                  <a:off x="678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4" name="Line 2568"/>
                <p:cNvSpPr>
                  <a:spLocks noChangeShapeType="1"/>
                </p:cNvSpPr>
                <p:nvPr/>
              </p:nvSpPr>
              <p:spPr bwMode="auto">
                <a:xfrm flipH="1">
                  <a:off x="6765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5" name="Line 2569"/>
                <p:cNvSpPr>
                  <a:spLocks noChangeShapeType="1"/>
                </p:cNvSpPr>
                <p:nvPr/>
              </p:nvSpPr>
              <p:spPr bwMode="auto">
                <a:xfrm flipH="1">
                  <a:off x="674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6" name="Line 2570"/>
                <p:cNvSpPr>
                  <a:spLocks noChangeShapeType="1"/>
                </p:cNvSpPr>
                <p:nvPr/>
              </p:nvSpPr>
              <p:spPr bwMode="auto">
                <a:xfrm flipH="1">
                  <a:off x="6731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7" name="Line 2571"/>
                <p:cNvSpPr>
                  <a:spLocks noChangeShapeType="1"/>
                </p:cNvSpPr>
                <p:nvPr/>
              </p:nvSpPr>
              <p:spPr bwMode="auto">
                <a:xfrm flipH="1">
                  <a:off x="671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8" name="Line 2572"/>
                <p:cNvSpPr>
                  <a:spLocks noChangeShapeType="1"/>
                </p:cNvSpPr>
                <p:nvPr/>
              </p:nvSpPr>
              <p:spPr bwMode="auto">
                <a:xfrm flipH="1">
                  <a:off x="6698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69" name="Line 2573"/>
                <p:cNvSpPr>
                  <a:spLocks noChangeShapeType="1"/>
                </p:cNvSpPr>
                <p:nvPr/>
              </p:nvSpPr>
              <p:spPr bwMode="auto">
                <a:xfrm flipH="1">
                  <a:off x="668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0" name="Line 2574"/>
                <p:cNvSpPr>
                  <a:spLocks noChangeShapeType="1"/>
                </p:cNvSpPr>
                <p:nvPr/>
              </p:nvSpPr>
              <p:spPr bwMode="auto">
                <a:xfrm flipH="1">
                  <a:off x="666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1" name="Line 2575"/>
                <p:cNvSpPr>
                  <a:spLocks noChangeShapeType="1"/>
                </p:cNvSpPr>
                <p:nvPr/>
              </p:nvSpPr>
              <p:spPr bwMode="auto">
                <a:xfrm flipH="1">
                  <a:off x="664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2" name="Line 2576"/>
                <p:cNvSpPr>
                  <a:spLocks noChangeShapeType="1"/>
                </p:cNvSpPr>
                <p:nvPr/>
              </p:nvSpPr>
              <p:spPr bwMode="auto">
                <a:xfrm flipH="1">
                  <a:off x="663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3" name="Line 2577"/>
                <p:cNvSpPr>
                  <a:spLocks noChangeShapeType="1"/>
                </p:cNvSpPr>
                <p:nvPr/>
              </p:nvSpPr>
              <p:spPr bwMode="auto">
                <a:xfrm flipH="1">
                  <a:off x="6613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4" name="Line 2578"/>
                <p:cNvSpPr>
                  <a:spLocks noChangeShapeType="1"/>
                </p:cNvSpPr>
                <p:nvPr/>
              </p:nvSpPr>
              <p:spPr bwMode="auto">
                <a:xfrm flipH="1">
                  <a:off x="659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5" name="Line 2579"/>
                <p:cNvSpPr>
                  <a:spLocks noChangeShapeType="1"/>
                </p:cNvSpPr>
                <p:nvPr/>
              </p:nvSpPr>
              <p:spPr bwMode="auto">
                <a:xfrm flipH="1">
                  <a:off x="6579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6" name="Line 2580"/>
                <p:cNvSpPr>
                  <a:spLocks noChangeShapeType="1"/>
                </p:cNvSpPr>
                <p:nvPr/>
              </p:nvSpPr>
              <p:spPr bwMode="auto">
                <a:xfrm flipH="1">
                  <a:off x="656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7" name="Line 2581"/>
                <p:cNvSpPr>
                  <a:spLocks noChangeShapeType="1"/>
                </p:cNvSpPr>
                <p:nvPr/>
              </p:nvSpPr>
              <p:spPr bwMode="auto">
                <a:xfrm flipH="1">
                  <a:off x="6545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8" name="Line 2582"/>
                <p:cNvSpPr>
                  <a:spLocks noChangeShapeType="1"/>
                </p:cNvSpPr>
                <p:nvPr/>
              </p:nvSpPr>
              <p:spPr bwMode="auto">
                <a:xfrm flipH="1">
                  <a:off x="652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79" name="Line 2583"/>
                <p:cNvSpPr>
                  <a:spLocks noChangeShapeType="1"/>
                </p:cNvSpPr>
                <p:nvPr/>
              </p:nvSpPr>
              <p:spPr bwMode="auto">
                <a:xfrm flipH="1">
                  <a:off x="6511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0" name="Line 2584"/>
                <p:cNvSpPr>
                  <a:spLocks noChangeShapeType="1"/>
                </p:cNvSpPr>
                <p:nvPr/>
              </p:nvSpPr>
              <p:spPr bwMode="auto">
                <a:xfrm flipH="1">
                  <a:off x="649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1" name="Line 2585"/>
                <p:cNvSpPr>
                  <a:spLocks noChangeShapeType="1"/>
                </p:cNvSpPr>
                <p:nvPr/>
              </p:nvSpPr>
              <p:spPr bwMode="auto">
                <a:xfrm flipH="1">
                  <a:off x="6478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2" name="Line 2586"/>
                <p:cNvSpPr>
                  <a:spLocks noChangeShapeType="1"/>
                </p:cNvSpPr>
                <p:nvPr/>
              </p:nvSpPr>
              <p:spPr bwMode="auto">
                <a:xfrm flipH="1">
                  <a:off x="646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3" name="Line 2587"/>
                <p:cNvSpPr>
                  <a:spLocks noChangeShapeType="1"/>
                </p:cNvSpPr>
                <p:nvPr/>
              </p:nvSpPr>
              <p:spPr bwMode="auto">
                <a:xfrm flipH="1">
                  <a:off x="644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4" name="Line 2588"/>
                <p:cNvSpPr>
                  <a:spLocks noChangeShapeType="1"/>
                </p:cNvSpPr>
                <p:nvPr/>
              </p:nvSpPr>
              <p:spPr bwMode="auto">
                <a:xfrm flipH="1">
                  <a:off x="642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5" name="Line 2589"/>
                <p:cNvSpPr>
                  <a:spLocks noChangeShapeType="1"/>
                </p:cNvSpPr>
                <p:nvPr/>
              </p:nvSpPr>
              <p:spPr bwMode="auto">
                <a:xfrm flipH="1">
                  <a:off x="641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6" name="Line 2590"/>
                <p:cNvSpPr>
                  <a:spLocks noChangeShapeType="1"/>
                </p:cNvSpPr>
                <p:nvPr/>
              </p:nvSpPr>
              <p:spPr bwMode="auto">
                <a:xfrm flipH="1">
                  <a:off x="639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7" name="Line 2591"/>
                <p:cNvSpPr>
                  <a:spLocks noChangeShapeType="1"/>
                </p:cNvSpPr>
                <p:nvPr/>
              </p:nvSpPr>
              <p:spPr bwMode="auto">
                <a:xfrm flipH="1">
                  <a:off x="637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8" name="Line 2592"/>
                <p:cNvSpPr>
                  <a:spLocks noChangeShapeType="1"/>
                </p:cNvSpPr>
                <p:nvPr/>
              </p:nvSpPr>
              <p:spPr bwMode="auto">
                <a:xfrm flipH="1">
                  <a:off x="6359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89" name="Line 2593"/>
                <p:cNvSpPr>
                  <a:spLocks noChangeShapeType="1"/>
                </p:cNvSpPr>
                <p:nvPr/>
              </p:nvSpPr>
              <p:spPr bwMode="auto">
                <a:xfrm flipH="1">
                  <a:off x="634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0" name="Line 2594"/>
                <p:cNvSpPr>
                  <a:spLocks noChangeShapeType="1"/>
                </p:cNvSpPr>
                <p:nvPr/>
              </p:nvSpPr>
              <p:spPr bwMode="auto">
                <a:xfrm flipH="1">
                  <a:off x="6325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1" name="Line 2595"/>
                <p:cNvSpPr>
                  <a:spLocks noChangeShapeType="1"/>
                </p:cNvSpPr>
                <p:nvPr/>
              </p:nvSpPr>
              <p:spPr bwMode="auto">
                <a:xfrm flipH="1">
                  <a:off x="630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2" name="Line 2596"/>
                <p:cNvSpPr>
                  <a:spLocks noChangeShapeType="1"/>
                </p:cNvSpPr>
                <p:nvPr/>
              </p:nvSpPr>
              <p:spPr bwMode="auto">
                <a:xfrm flipH="1">
                  <a:off x="629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3" name="Line 2597"/>
                <p:cNvSpPr>
                  <a:spLocks noChangeShapeType="1"/>
                </p:cNvSpPr>
                <p:nvPr/>
              </p:nvSpPr>
              <p:spPr bwMode="auto">
                <a:xfrm flipH="1">
                  <a:off x="627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4" name="Line 2598"/>
                <p:cNvSpPr>
                  <a:spLocks noChangeShapeType="1"/>
                </p:cNvSpPr>
                <p:nvPr/>
              </p:nvSpPr>
              <p:spPr bwMode="auto">
                <a:xfrm flipH="1">
                  <a:off x="6258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5" name="Line 2599"/>
                <p:cNvSpPr>
                  <a:spLocks noChangeShapeType="1"/>
                </p:cNvSpPr>
                <p:nvPr/>
              </p:nvSpPr>
              <p:spPr bwMode="auto">
                <a:xfrm flipH="1">
                  <a:off x="624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6" name="Line 2600"/>
                <p:cNvSpPr>
                  <a:spLocks noChangeShapeType="1"/>
                </p:cNvSpPr>
                <p:nvPr/>
              </p:nvSpPr>
              <p:spPr bwMode="auto">
                <a:xfrm flipH="1">
                  <a:off x="622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7" name="Line 2601"/>
                <p:cNvSpPr>
                  <a:spLocks noChangeShapeType="1"/>
                </p:cNvSpPr>
                <p:nvPr/>
              </p:nvSpPr>
              <p:spPr bwMode="auto">
                <a:xfrm flipH="1">
                  <a:off x="620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8" name="Line 2602"/>
                <p:cNvSpPr>
                  <a:spLocks noChangeShapeType="1"/>
                </p:cNvSpPr>
                <p:nvPr/>
              </p:nvSpPr>
              <p:spPr bwMode="auto">
                <a:xfrm flipH="1">
                  <a:off x="619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799" name="Line 2603"/>
                <p:cNvSpPr>
                  <a:spLocks noChangeShapeType="1"/>
                </p:cNvSpPr>
                <p:nvPr/>
              </p:nvSpPr>
              <p:spPr bwMode="auto">
                <a:xfrm flipH="1">
                  <a:off x="617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0" name="Line 2604"/>
                <p:cNvSpPr>
                  <a:spLocks noChangeShapeType="1"/>
                </p:cNvSpPr>
                <p:nvPr/>
              </p:nvSpPr>
              <p:spPr bwMode="auto">
                <a:xfrm flipH="1">
                  <a:off x="615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1" name="Line 2605"/>
                <p:cNvSpPr>
                  <a:spLocks noChangeShapeType="1"/>
                </p:cNvSpPr>
                <p:nvPr/>
              </p:nvSpPr>
              <p:spPr bwMode="auto">
                <a:xfrm flipH="1">
                  <a:off x="613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2" name="Line 2606"/>
                <p:cNvSpPr>
                  <a:spLocks noChangeShapeType="1"/>
                </p:cNvSpPr>
                <p:nvPr/>
              </p:nvSpPr>
              <p:spPr bwMode="auto">
                <a:xfrm flipH="1">
                  <a:off x="612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3" name="Line 2607"/>
                <p:cNvSpPr>
                  <a:spLocks noChangeShapeType="1"/>
                </p:cNvSpPr>
                <p:nvPr/>
              </p:nvSpPr>
              <p:spPr bwMode="auto">
                <a:xfrm flipH="1">
                  <a:off x="6105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4" name="Line 2608"/>
                <p:cNvSpPr>
                  <a:spLocks noChangeShapeType="1"/>
                </p:cNvSpPr>
                <p:nvPr/>
              </p:nvSpPr>
              <p:spPr bwMode="auto">
                <a:xfrm flipH="1">
                  <a:off x="608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5" name="Line 2609"/>
                <p:cNvSpPr>
                  <a:spLocks noChangeShapeType="1"/>
                </p:cNvSpPr>
                <p:nvPr/>
              </p:nvSpPr>
              <p:spPr bwMode="auto">
                <a:xfrm flipH="1">
                  <a:off x="607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6" name="Line 2610"/>
                <p:cNvSpPr>
                  <a:spLocks noChangeShapeType="1"/>
                </p:cNvSpPr>
                <p:nvPr/>
              </p:nvSpPr>
              <p:spPr bwMode="auto">
                <a:xfrm flipH="1">
                  <a:off x="605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7" name="Line 2611"/>
                <p:cNvSpPr>
                  <a:spLocks noChangeShapeType="1"/>
                </p:cNvSpPr>
                <p:nvPr/>
              </p:nvSpPr>
              <p:spPr bwMode="auto">
                <a:xfrm flipH="1">
                  <a:off x="6038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8" name="Line 2612"/>
                <p:cNvSpPr>
                  <a:spLocks noChangeShapeType="1"/>
                </p:cNvSpPr>
                <p:nvPr/>
              </p:nvSpPr>
              <p:spPr bwMode="auto">
                <a:xfrm flipH="1">
                  <a:off x="602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09" name="Line 2613"/>
                <p:cNvSpPr>
                  <a:spLocks noChangeShapeType="1"/>
                </p:cNvSpPr>
                <p:nvPr/>
              </p:nvSpPr>
              <p:spPr bwMode="auto">
                <a:xfrm flipH="1">
                  <a:off x="600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0" name="Line 2614"/>
                <p:cNvSpPr>
                  <a:spLocks noChangeShapeType="1"/>
                </p:cNvSpPr>
                <p:nvPr/>
              </p:nvSpPr>
              <p:spPr bwMode="auto">
                <a:xfrm flipH="1">
                  <a:off x="598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1" name="Line 2615"/>
                <p:cNvSpPr>
                  <a:spLocks noChangeShapeType="1"/>
                </p:cNvSpPr>
                <p:nvPr/>
              </p:nvSpPr>
              <p:spPr bwMode="auto">
                <a:xfrm flipH="1">
                  <a:off x="597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2" name="Line 2616"/>
                <p:cNvSpPr>
                  <a:spLocks noChangeShapeType="1"/>
                </p:cNvSpPr>
                <p:nvPr/>
              </p:nvSpPr>
              <p:spPr bwMode="auto">
                <a:xfrm flipH="1">
                  <a:off x="595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813" name="Line 2617"/>
                <p:cNvSpPr>
                  <a:spLocks noChangeShapeType="1"/>
                </p:cNvSpPr>
                <p:nvPr/>
              </p:nvSpPr>
              <p:spPr bwMode="auto">
                <a:xfrm flipH="1">
                  <a:off x="593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3" name="Group 2819"/>
              <p:cNvGrpSpPr>
                <a:grpSpLocks/>
              </p:cNvGrpSpPr>
              <p:nvPr/>
            </p:nvGrpSpPr>
            <p:grpSpPr bwMode="auto">
              <a:xfrm>
                <a:off x="4415" y="3066"/>
                <a:ext cx="2559" cy="368"/>
                <a:chOff x="4415" y="3066"/>
                <a:chExt cx="2559" cy="368"/>
              </a:xfrm>
            </p:grpSpPr>
            <p:sp>
              <p:nvSpPr>
                <p:cNvPr id="2414" name="Line 2619"/>
                <p:cNvSpPr>
                  <a:spLocks noChangeShapeType="1"/>
                </p:cNvSpPr>
                <p:nvPr/>
              </p:nvSpPr>
              <p:spPr bwMode="auto">
                <a:xfrm flipH="1">
                  <a:off x="591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5" name="Line 2620"/>
                <p:cNvSpPr>
                  <a:spLocks noChangeShapeType="1"/>
                </p:cNvSpPr>
                <p:nvPr/>
              </p:nvSpPr>
              <p:spPr bwMode="auto">
                <a:xfrm flipH="1">
                  <a:off x="590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6" name="Line 2621"/>
                <p:cNvSpPr>
                  <a:spLocks noChangeShapeType="1"/>
                </p:cNvSpPr>
                <p:nvPr/>
              </p:nvSpPr>
              <p:spPr bwMode="auto">
                <a:xfrm flipH="1">
                  <a:off x="5885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7" name="Line 2622"/>
                <p:cNvSpPr>
                  <a:spLocks noChangeShapeType="1"/>
                </p:cNvSpPr>
                <p:nvPr/>
              </p:nvSpPr>
              <p:spPr bwMode="auto">
                <a:xfrm flipH="1">
                  <a:off x="586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8" name="Line 2623"/>
                <p:cNvSpPr>
                  <a:spLocks noChangeShapeType="1"/>
                </p:cNvSpPr>
                <p:nvPr/>
              </p:nvSpPr>
              <p:spPr bwMode="auto">
                <a:xfrm flipH="1">
                  <a:off x="5852" y="3434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9" name="Line 2624"/>
                <p:cNvSpPr>
                  <a:spLocks noChangeShapeType="1"/>
                </p:cNvSpPr>
                <p:nvPr/>
              </p:nvSpPr>
              <p:spPr bwMode="auto">
                <a:xfrm flipH="1">
                  <a:off x="583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0" name="Line 2625"/>
                <p:cNvSpPr>
                  <a:spLocks noChangeShapeType="1"/>
                </p:cNvSpPr>
                <p:nvPr/>
              </p:nvSpPr>
              <p:spPr bwMode="auto">
                <a:xfrm flipH="1">
                  <a:off x="5818" y="3434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1" name="Line 2626"/>
                <p:cNvSpPr>
                  <a:spLocks noChangeShapeType="1"/>
                </p:cNvSpPr>
                <p:nvPr/>
              </p:nvSpPr>
              <p:spPr bwMode="auto">
                <a:xfrm flipH="1">
                  <a:off x="580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2" name="Line 2627"/>
                <p:cNvSpPr>
                  <a:spLocks noChangeShapeType="1"/>
                </p:cNvSpPr>
                <p:nvPr/>
              </p:nvSpPr>
              <p:spPr bwMode="auto">
                <a:xfrm flipH="1">
                  <a:off x="578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3" name="Line 2628"/>
                <p:cNvSpPr>
                  <a:spLocks noChangeShapeType="1"/>
                </p:cNvSpPr>
                <p:nvPr/>
              </p:nvSpPr>
              <p:spPr bwMode="auto">
                <a:xfrm flipH="1">
                  <a:off x="576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4" name="Line 2629"/>
                <p:cNvSpPr>
                  <a:spLocks noChangeShapeType="1"/>
                </p:cNvSpPr>
                <p:nvPr/>
              </p:nvSpPr>
              <p:spPr bwMode="auto">
                <a:xfrm flipH="1">
                  <a:off x="575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5" name="Line 2630"/>
                <p:cNvSpPr>
                  <a:spLocks noChangeShapeType="1"/>
                </p:cNvSpPr>
                <p:nvPr/>
              </p:nvSpPr>
              <p:spPr bwMode="auto">
                <a:xfrm flipH="1">
                  <a:off x="573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6" name="Line 2631"/>
                <p:cNvSpPr>
                  <a:spLocks noChangeShapeType="1"/>
                </p:cNvSpPr>
                <p:nvPr/>
              </p:nvSpPr>
              <p:spPr bwMode="auto">
                <a:xfrm flipH="1">
                  <a:off x="571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7" name="Line 2632"/>
                <p:cNvSpPr>
                  <a:spLocks noChangeShapeType="1"/>
                </p:cNvSpPr>
                <p:nvPr/>
              </p:nvSpPr>
              <p:spPr bwMode="auto">
                <a:xfrm flipH="1">
                  <a:off x="569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8" name="Line 2633"/>
                <p:cNvSpPr>
                  <a:spLocks noChangeShapeType="1"/>
                </p:cNvSpPr>
                <p:nvPr/>
              </p:nvSpPr>
              <p:spPr bwMode="auto">
                <a:xfrm flipH="1">
                  <a:off x="568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29" name="Line 2634"/>
                <p:cNvSpPr>
                  <a:spLocks noChangeShapeType="1"/>
                </p:cNvSpPr>
                <p:nvPr/>
              </p:nvSpPr>
              <p:spPr bwMode="auto">
                <a:xfrm flipH="1">
                  <a:off x="566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0" name="Line 2635"/>
                <p:cNvSpPr>
                  <a:spLocks noChangeShapeType="1"/>
                </p:cNvSpPr>
                <p:nvPr/>
              </p:nvSpPr>
              <p:spPr bwMode="auto">
                <a:xfrm flipH="1">
                  <a:off x="564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1" name="Line 2636"/>
                <p:cNvSpPr>
                  <a:spLocks noChangeShapeType="1"/>
                </p:cNvSpPr>
                <p:nvPr/>
              </p:nvSpPr>
              <p:spPr bwMode="auto">
                <a:xfrm flipH="1">
                  <a:off x="563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2" name="Line 2637"/>
                <p:cNvSpPr>
                  <a:spLocks noChangeShapeType="1"/>
                </p:cNvSpPr>
                <p:nvPr/>
              </p:nvSpPr>
              <p:spPr bwMode="auto">
                <a:xfrm flipH="1">
                  <a:off x="561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3" name="Line 2638"/>
                <p:cNvSpPr>
                  <a:spLocks noChangeShapeType="1"/>
                </p:cNvSpPr>
                <p:nvPr/>
              </p:nvSpPr>
              <p:spPr bwMode="auto">
                <a:xfrm flipH="1">
                  <a:off x="5598" y="3434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4" name="Line 2639"/>
                <p:cNvSpPr>
                  <a:spLocks noChangeShapeType="1"/>
                </p:cNvSpPr>
                <p:nvPr/>
              </p:nvSpPr>
              <p:spPr bwMode="auto">
                <a:xfrm flipH="1">
                  <a:off x="558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5" name="Line 2640"/>
                <p:cNvSpPr>
                  <a:spLocks noChangeShapeType="1"/>
                </p:cNvSpPr>
                <p:nvPr/>
              </p:nvSpPr>
              <p:spPr bwMode="auto">
                <a:xfrm flipH="1">
                  <a:off x="556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6" name="Line 2641"/>
                <p:cNvSpPr>
                  <a:spLocks noChangeShapeType="1"/>
                </p:cNvSpPr>
                <p:nvPr/>
              </p:nvSpPr>
              <p:spPr bwMode="auto">
                <a:xfrm flipH="1">
                  <a:off x="554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7" name="Line 2642"/>
                <p:cNvSpPr>
                  <a:spLocks noChangeShapeType="1"/>
                </p:cNvSpPr>
                <p:nvPr/>
              </p:nvSpPr>
              <p:spPr bwMode="auto">
                <a:xfrm flipH="1">
                  <a:off x="553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8" name="Line 2643"/>
                <p:cNvSpPr>
                  <a:spLocks noChangeShapeType="1"/>
                </p:cNvSpPr>
                <p:nvPr/>
              </p:nvSpPr>
              <p:spPr bwMode="auto">
                <a:xfrm flipH="1">
                  <a:off x="551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39" name="Line 2644"/>
                <p:cNvSpPr>
                  <a:spLocks noChangeShapeType="1"/>
                </p:cNvSpPr>
                <p:nvPr/>
              </p:nvSpPr>
              <p:spPr bwMode="auto">
                <a:xfrm flipH="1">
                  <a:off x="549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0" name="Line 2645"/>
                <p:cNvSpPr>
                  <a:spLocks noChangeShapeType="1"/>
                </p:cNvSpPr>
                <p:nvPr/>
              </p:nvSpPr>
              <p:spPr bwMode="auto">
                <a:xfrm flipH="1">
                  <a:off x="547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1" name="Line 2646"/>
                <p:cNvSpPr>
                  <a:spLocks noChangeShapeType="1"/>
                </p:cNvSpPr>
                <p:nvPr/>
              </p:nvSpPr>
              <p:spPr bwMode="auto">
                <a:xfrm flipH="1">
                  <a:off x="546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2" name="Line 2647"/>
                <p:cNvSpPr>
                  <a:spLocks noChangeShapeType="1"/>
                </p:cNvSpPr>
                <p:nvPr/>
              </p:nvSpPr>
              <p:spPr bwMode="auto">
                <a:xfrm flipH="1">
                  <a:off x="544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3" name="Line 2648"/>
                <p:cNvSpPr>
                  <a:spLocks noChangeShapeType="1"/>
                </p:cNvSpPr>
                <p:nvPr/>
              </p:nvSpPr>
              <p:spPr bwMode="auto">
                <a:xfrm flipH="1">
                  <a:off x="542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4" name="Line 2649"/>
                <p:cNvSpPr>
                  <a:spLocks noChangeShapeType="1"/>
                </p:cNvSpPr>
                <p:nvPr/>
              </p:nvSpPr>
              <p:spPr bwMode="auto">
                <a:xfrm flipH="1">
                  <a:off x="541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5" name="Line 2650"/>
                <p:cNvSpPr>
                  <a:spLocks noChangeShapeType="1"/>
                </p:cNvSpPr>
                <p:nvPr/>
              </p:nvSpPr>
              <p:spPr bwMode="auto">
                <a:xfrm flipH="1">
                  <a:off x="539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6" name="Line 2651"/>
                <p:cNvSpPr>
                  <a:spLocks noChangeShapeType="1"/>
                </p:cNvSpPr>
                <p:nvPr/>
              </p:nvSpPr>
              <p:spPr bwMode="auto">
                <a:xfrm flipH="1">
                  <a:off x="5378" y="3434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7" name="Line 2652"/>
                <p:cNvSpPr>
                  <a:spLocks noChangeShapeType="1"/>
                </p:cNvSpPr>
                <p:nvPr/>
              </p:nvSpPr>
              <p:spPr bwMode="auto">
                <a:xfrm flipH="1">
                  <a:off x="536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8" name="Line 2653"/>
                <p:cNvSpPr>
                  <a:spLocks noChangeShapeType="1"/>
                </p:cNvSpPr>
                <p:nvPr/>
              </p:nvSpPr>
              <p:spPr bwMode="auto">
                <a:xfrm flipH="1">
                  <a:off x="534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49" name="Line 2654"/>
                <p:cNvSpPr>
                  <a:spLocks noChangeShapeType="1"/>
                </p:cNvSpPr>
                <p:nvPr/>
              </p:nvSpPr>
              <p:spPr bwMode="auto">
                <a:xfrm flipH="1">
                  <a:off x="532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0" name="Line 2655"/>
                <p:cNvSpPr>
                  <a:spLocks noChangeShapeType="1"/>
                </p:cNvSpPr>
                <p:nvPr/>
              </p:nvSpPr>
              <p:spPr bwMode="auto">
                <a:xfrm flipH="1">
                  <a:off x="5310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1" name="Line 2656"/>
                <p:cNvSpPr>
                  <a:spLocks noChangeShapeType="1"/>
                </p:cNvSpPr>
                <p:nvPr/>
              </p:nvSpPr>
              <p:spPr bwMode="auto">
                <a:xfrm flipH="1">
                  <a:off x="529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2" name="Line 2657"/>
                <p:cNvSpPr>
                  <a:spLocks noChangeShapeType="1"/>
                </p:cNvSpPr>
                <p:nvPr/>
              </p:nvSpPr>
              <p:spPr bwMode="auto">
                <a:xfrm flipH="1">
                  <a:off x="527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3" name="Line 2658"/>
                <p:cNvSpPr>
                  <a:spLocks noChangeShapeType="1"/>
                </p:cNvSpPr>
                <p:nvPr/>
              </p:nvSpPr>
              <p:spPr bwMode="auto">
                <a:xfrm flipH="1">
                  <a:off x="525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4" name="Line 2659"/>
                <p:cNvSpPr>
                  <a:spLocks noChangeShapeType="1"/>
                </p:cNvSpPr>
                <p:nvPr/>
              </p:nvSpPr>
              <p:spPr bwMode="auto">
                <a:xfrm flipH="1">
                  <a:off x="524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5" name="Line 2660"/>
                <p:cNvSpPr>
                  <a:spLocks noChangeShapeType="1"/>
                </p:cNvSpPr>
                <p:nvPr/>
              </p:nvSpPr>
              <p:spPr bwMode="auto">
                <a:xfrm flipH="1">
                  <a:off x="522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6" name="Line 2661"/>
                <p:cNvSpPr>
                  <a:spLocks noChangeShapeType="1"/>
                </p:cNvSpPr>
                <p:nvPr/>
              </p:nvSpPr>
              <p:spPr bwMode="auto">
                <a:xfrm flipH="1">
                  <a:off x="520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7" name="Line 2662"/>
                <p:cNvSpPr>
                  <a:spLocks noChangeShapeType="1"/>
                </p:cNvSpPr>
                <p:nvPr/>
              </p:nvSpPr>
              <p:spPr bwMode="auto">
                <a:xfrm flipH="1">
                  <a:off x="519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8" name="Line 2663"/>
                <p:cNvSpPr>
                  <a:spLocks noChangeShapeType="1"/>
                </p:cNvSpPr>
                <p:nvPr/>
              </p:nvSpPr>
              <p:spPr bwMode="auto">
                <a:xfrm flipH="1">
                  <a:off x="517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59" name="Line 2664"/>
                <p:cNvSpPr>
                  <a:spLocks noChangeShapeType="1"/>
                </p:cNvSpPr>
                <p:nvPr/>
              </p:nvSpPr>
              <p:spPr bwMode="auto">
                <a:xfrm flipH="1">
                  <a:off x="5157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0" name="Line 2665"/>
                <p:cNvSpPr>
                  <a:spLocks noChangeShapeType="1"/>
                </p:cNvSpPr>
                <p:nvPr/>
              </p:nvSpPr>
              <p:spPr bwMode="auto">
                <a:xfrm flipH="1">
                  <a:off x="514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1" name="Line 2666"/>
                <p:cNvSpPr>
                  <a:spLocks noChangeShapeType="1"/>
                </p:cNvSpPr>
                <p:nvPr/>
              </p:nvSpPr>
              <p:spPr bwMode="auto">
                <a:xfrm flipH="1">
                  <a:off x="5124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2" name="Line 2667"/>
                <p:cNvSpPr>
                  <a:spLocks noChangeShapeType="1"/>
                </p:cNvSpPr>
                <p:nvPr/>
              </p:nvSpPr>
              <p:spPr bwMode="auto">
                <a:xfrm flipH="1">
                  <a:off x="510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3" name="Line 2668"/>
                <p:cNvSpPr>
                  <a:spLocks noChangeShapeType="1"/>
                </p:cNvSpPr>
                <p:nvPr/>
              </p:nvSpPr>
              <p:spPr bwMode="auto">
                <a:xfrm flipH="1">
                  <a:off x="5090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4" name="Line 2669"/>
                <p:cNvSpPr>
                  <a:spLocks noChangeShapeType="1"/>
                </p:cNvSpPr>
                <p:nvPr/>
              </p:nvSpPr>
              <p:spPr bwMode="auto">
                <a:xfrm flipH="1">
                  <a:off x="507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5" name="Line 2670"/>
                <p:cNvSpPr>
                  <a:spLocks noChangeShapeType="1"/>
                </p:cNvSpPr>
                <p:nvPr/>
              </p:nvSpPr>
              <p:spPr bwMode="auto">
                <a:xfrm flipH="1">
                  <a:off x="5056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6" name="Line 2671"/>
                <p:cNvSpPr>
                  <a:spLocks noChangeShapeType="1"/>
                </p:cNvSpPr>
                <p:nvPr/>
              </p:nvSpPr>
              <p:spPr bwMode="auto">
                <a:xfrm flipH="1">
                  <a:off x="503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7" name="Line 2672"/>
                <p:cNvSpPr>
                  <a:spLocks noChangeShapeType="1"/>
                </p:cNvSpPr>
                <p:nvPr/>
              </p:nvSpPr>
              <p:spPr bwMode="auto">
                <a:xfrm flipH="1">
                  <a:off x="502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8" name="Line 2673"/>
                <p:cNvSpPr>
                  <a:spLocks noChangeShapeType="1"/>
                </p:cNvSpPr>
                <p:nvPr/>
              </p:nvSpPr>
              <p:spPr bwMode="auto">
                <a:xfrm flipH="1">
                  <a:off x="500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69" name="Line 2674"/>
                <p:cNvSpPr>
                  <a:spLocks noChangeShapeType="1"/>
                </p:cNvSpPr>
                <p:nvPr/>
              </p:nvSpPr>
              <p:spPr bwMode="auto">
                <a:xfrm flipH="1">
                  <a:off x="498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0" name="Line 2675"/>
                <p:cNvSpPr>
                  <a:spLocks noChangeShapeType="1"/>
                </p:cNvSpPr>
                <p:nvPr/>
              </p:nvSpPr>
              <p:spPr bwMode="auto">
                <a:xfrm flipH="1">
                  <a:off x="497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1" name="Line 2676"/>
                <p:cNvSpPr>
                  <a:spLocks noChangeShapeType="1"/>
                </p:cNvSpPr>
                <p:nvPr/>
              </p:nvSpPr>
              <p:spPr bwMode="auto">
                <a:xfrm flipH="1">
                  <a:off x="495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2" name="Line 2677"/>
                <p:cNvSpPr>
                  <a:spLocks noChangeShapeType="1"/>
                </p:cNvSpPr>
                <p:nvPr/>
              </p:nvSpPr>
              <p:spPr bwMode="auto">
                <a:xfrm flipH="1">
                  <a:off x="4937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3" name="Line 2678"/>
                <p:cNvSpPr>
                  <a:spLocks noChangeShapeType="1"/>
                </p:cNvSpPr>
                <p:nvPr/>
              </p:nvSpPr>
              <p:spPr bwMode="auto">
                <a:xfrm flipH="1">
                  <a:off x="492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4" name="Line 2679"/>
                <p:cNvSpPr>
                  <a:spLocks noChangeShapeType="1"/>
                </p:cNvSpPr>
                <p:nvPr/>
              </p:nvSpPr>
              <p:spPr bwMode="auto">
                <a:xfrm flipH="1">
                  <a:off x="4903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5" name="Line 2680"/>
                <p:cNvSpPr>
                  <a:spLocks noChangeShapeType="1"/>
                </p:cNvSpPr>
                <p:nvPr/>
              </p:nvSpPr>
              <p:spPr bwMode="auto">
                <a:xfrm flipH="1">
                  <a:off x="488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6" name="Line 2681"/>
                <p:cNvSpPr>
                  <a:spLocks noChangeShapeType="1"/>
                </p:cNvSpPr>
                <p:nvPr/>
              </p:nvSpPr>
              <p:spPr bwMode="auto">
                <a:xfrm flipH="1">
                  <a:off x="4870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7" name="Line 2682"/>
                <p:cNvSpPr>
                  <a:spLocks noChangeShapeType="1"/>
                </p:cNvSpPr>
                <p:nvPr/>
              </p:nvSpPr>
              <p:spPr bwMode="auto">
                <a:xfrm flipH="1">
                  <a:off x="485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8" name="Line 2683"/>
                <p:cNvSpPr>
                  <a:spLocks noChangeShapeType="1"/>
                </p:cNvSpPr>
                <p:nvPr/>
              </p:nvSpPr>
              <p:spPr bwMode="auto">
                <a:xfrm flipH="1">
                  <a:off x="4836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79" name="Line 2684"/>
                <p:cNvSpPr>
                  <a:spLocks noChangeShapeType="1"/>
                </p:cNvSpPr>
                <p:nvPr/>
              </p:nvSpPr>
              <p:spPr bwMode="auto">
                <a:xfrm flipH="1">
                  <a:off x="481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0" name="Line 2685"/>
                <p:cNvSpPr>
                  <a:spLocks noChangeShapeType="1"/>
                </p:cNvSpPr>
                <p:nvPr/>
              </p:nvSpPr>
              <p:spPr bwMode="auto">
                <a:xfrm flipH="1">
                  <a:off x="480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1" name="Line 2686"/>
                <p:cNvSpPr>
                  <a:spLocks noChangeShapeType="1"/>
                </p:cNvSpPr>
                <p:nvPr/>
              </p:nvSpPr>
              <p:spPr bwMode="auto">
                <a:xfrm flipH="1">
                  <a:off x="4785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2" name="Line 2687"/>
                <p:cNvSpPr>
                  <a:spLocks noChangeShapeType="1"/>
                </p:cNvSpPr>
                <p:nvPr/>
              </p:nvSpPr>
              <p:spPr bwMode="auto">
                <a:xfrm flipH="1">
                  <a:off x="476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3" name="Line 2688"/>
                <p:cNvSpPr>
                  <a:spLocks noChangeShapeType="1"/>
                </p:cNvSpPr>
                <p:nvPr/>
              </p:nvSpPr>
              <p:spPr bwMode="auto">
                <a:xfrm flipH="1">
                  <a:off x="475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4" name="Line 2689"/>
                <p:cNvSpPr>
                  <a:spLocks noChangeShapeType="1"/>
                </p:cNvSpPr>
                <p:nvPr/>
              </p:nvSpPr>
              <p:spPr bwMode="auto">
                <a:xfrm flipH="1">
                  <a:off x="473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5" name="Line 2690"/>
                <p:cNvSpPr>
                  <a:spLocks noChangeShapeType="1"/>
                </p:cNvSpPr>
                <p:nvPr/>
              </p:nvSpPr>
              <p:spPr bwMode="auto">
                <a:xfrm flipH="1">
                  <a:off x="4717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6" name="Line 2691"/>
                <p:cNvSpPr>
                  <a:spLocks noChangeShapeType="1"/>
                </p:cNvSpPr>
                <p:nvPr/>
              </p:nvSpPr>
              <p:spPr bwMode="auto">
                <a:xfrm flipH="1">
                  <a:off x="470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7" name="Line 2692"/>
                <p:cNvSpPr>
                  <a:spLocks noChangeShapeType="1"/>
                </p:cNvSpPr>
                <p:nvPr/>
              </p:nvSpPr>
              <p:spPr bwMode="auto">
                <a:xfrm flipH="1">
                  <a:off x="4683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8" name="Line 2693"/>
                <p:cNvSpPr>
                  <a:spLocks noChangeShapeType="1"/>
                </p:cNvSpPr>
                <p:nvPr/>
              </p:nvSpPr>
              <p:spPr bwMode="auto">
                <a:xfrm flipH="1">
                  <a:off x="466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89" name="Line 2694"/>
                <p:cNvSpPr>
                  <a:spLocks noChangeShapeType="1"/>
                </p:cNvSpPr>
                <p:nvPr/>
              </p:nvSpPr>
              <p:spPr bwMode="auto">
                <a:xfrm flipH="1">
                  <a:off x="4649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0" name="Line 2695"/>
                <p:cNvSpPr>
                  <a:spLocks noChangeShapeType="1"/>
                </p:cNvSpPr>
                <p:nvPr/>
              </p:nvSpPr>
              <p:spPr bwMode="auto">
                <a:xfrm flipH="1">
                  <a:off x="4632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1" name="Line 2696"/>
                <p:cNvSpPr>
                  <a:spLocks noChangeShapeType="1"/>
                </p:cNvSpPr>
                <p:nvPr/>
              </p:nvSpPr>
              <p:spPr bwMode="auto">
                <a:xfrm flipH="1">
                  <a:off x="4616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2" name="Line 2697"/>
                <p:cNvSpPr>
                  <a:spLocks noChangeShapeType="1"/>
                </p:cNvSpPr>
                <p:nvPr/>
              </p:nvSpPr>
              <p:spPr bwMode="auto">
                <a:xfrm flipH="1">
                  <a:off x="459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3" name="Line 2698"/>
                <p:cNvSpPr>
                  <a:spLocks noChangeShapeType="1"/>
                </p:cNvSpPr>
                <p:nvPr/>
              </p:nvSpPr>
              <p:spPr bwMode="auto">
                <a:xfrm flipH="1">
                  <a:off x="4582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4" name="Line 2699"/>
                <p:cNvSpPr>
                  <a:spLocks noChangeShapeType="1"/>
                </p:cNvSpPr>
                <p:nvPr/>
              </p:nvSpPr>
              <p:spPr bwMode="auto">
                <a:xfrm flipH="1">
                  <a:off x="4565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5" name="Line 2700"/>
                <p:cNvSpPr>
                  <a:spLocks noChangeShapeType="1"/>
                </p:cNvSpPr>
                <p:nvPr/>
              </p:nvSpPr>
              <p:spPr bwMode="auto">
                <a:xfrm flipH="1">
                  <a:off x="4548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6" name="Line 2701"/>
                <p:cNvSpPr>
                  <a:spLocks noChangeShapeType="1"/>
                </p:cNvSpPr>
                <p:nvPr/>
              </p:nvSpPr>
              <p:spPr bwMode="auto">
                <a:xfrm flipH="1">
                  <a:off x="4531" y="3434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7" name="Line 2702"/>
                <p:cNvSpPr>
                  <a:spLocks noChangeShapeType="1"/>
                </p:cNvSpPr>
                <p:nvPr/>
              </p:nvSpPr>
              <p:spPr bwMode="auto">
                <a:xfrm flipH="1">
                  <a:off x="4514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8" name="Line 2703"/>
                <p:cNvSpPr>
                  <a:spLocks noChangeShapeType="1"/>
                </p:cNvSpPr>
                <p:nvPr/>
              </p:nvSpPr>
              <p:spPr bwMode="auto">
                <a:xfrm flipH="1">
                  <a:off x="4497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99" name="Line 2704"/>
                <p:cNvSpPr>
                  <a:spLocks noChangeShapeType="1"/>
                </p:cNvSpPr>
                <p:nvPr/>
              </p:nvSpPr>
              <p:spPr bwMode="auto">
                <a:xfrm flipH="1">
                  <a:off x="4480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0" name="Line 2705"/>
                <p:cNvSpPr>
                  <a:spLocks noChangeShapeType="1"/>
                </p:cNvSpPr>
                <p:nvPr/>
              </p:nvSpPr>
              <p:spPr bwMode="auto">
                <a:xfrm flipH="1">
                  <a:off x="4463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1" name="Line 2706"/>
                <p:cNvSpPr>
                  <a:spLocks noChangeShapeType="1"/>
                </p:cNvSpPr>
                <p:nvPr/>
              </p:nvSpPr>
              <p:spPr bwMode="auto">
                <a:xfrm flipH="1">
                  <a:off x="4446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2" name="Line 2707"/>
                <p:cNvSpPr>
                  <a:spLocks noChangeShapeType="1"/>
                </p:cNvSpPr>
                <p:nvPr/>
              </p:nvSpPr>
              <p:spPr bwMode="auto">
                <a:xfrm flipH="1">
                  <a:off x="4429" y="3434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3" name="Line 2708"/>
                <p:cNvSpPr>
                  <a:spLocks noChangeShapeType="1"/>
                </p:cNvSpPr>
                <p:nvPr/>
              </p:nvSpPr>
              <p:spPr bwMode="auto">
                <a:xfrm flipH="1">
                  <a:off x="4415" y="3434"/>
                  <a:ext cx="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4" name="Line 2709"/>
                <p:cNvSpPr>
                  <a:spLocks noChangeShapeType="1"/>
                </p:cNvSpPr>
                <p:nvPr/>
              </p:nvSpPr>
              <p:spPr bwMode="auto">
                <a:xfrm flipH="1">
                  <a:off x="696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5" name="Line 2710"/>
                <p:cNvSpPr>
                  <a:spLocks noChangeShapeType="1"/>
                </p:cNvSpPr>
                <p:nvPr/>
              </p:nvSpPr>
              <p:spPr bwMode="auto">
                <a:xfrm flipH="1">
                  <a:off x="6951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6" name="Line 2711"/>
                <p:cNvSpPr>
                  <a:spLocks noChangeShapeType="1"/>
                </p:cNvSpPr>
                <p:nvPr/>
              </p:nvSpPr>
              <p:spPr bwMode="auto">
                <a:xfrm flipH="1">
                  <a:off x="693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7" name="Line 2712"/>
                <p:cNvSpPr>
                  <a:spLocks noChangeShapeType="1"/>
                </p:cNvSpPr>
                <p:nvPr/>
              </p:nvSpPr>
              <p:spPr bwMode="auto">
                <a:xfrm flipH="1">
                  <a:off x="6918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8" name="Line 2713"/>
                <p:cNvSpPr>
                  <a:spLocks noChangeShapeType="1"/>
                </p:cNvSpPr>
                <p:nvPr/>
              </p:nvSpPr>
              <p:spPr bwMode="auto">
                <a:xfrm flipH="1">
                  <a:off x="690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09" name="Line 2714"/>
                <p:cNvSpPr>
                  <a:spLocks noChangeShapeType="1"/>
                </p:cNvSpPr>
                <p:nvPr/>
              </p:nvSpPr>
              <p:spPr bwMode="auto">
                <a:xfrm flipH="1">
                  <a:off x="688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0" name="Line 2715"/>
                <p:cNvSpPr>
                  <a:spLocks noChangeShapeType="1"/>
                </p:cNvSpPr>
                <p:nvPr/>
              </p:nvSpPr>
              <p:spPr bwMode="auto">
                <a:xfrm flipH="1">
                  <a:off x="686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1" name="Line 2716"/>
                <p:cNvSpPr>
                  <a:spLocks noChangeShapeType="1"/>
                </p:cNvSpPr>
                <p:nvPr/>
              </p:nvSpPr>
              <p:spPr bwMode="auto">
                <a:xfrm flipH="1">
                  <a:off x="6850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2" name="Line 2717"/>
                <p:cNvSpPr>
                  <a:spLocks noChangeShapeType="1"/>
                </p:cNvSpPr>
                <p:nvPr/>
              </p:nvSpPr>
              <p:spPr bwMode="auto">
                <a:xfrm flipH="1">
                  <a:off x="6833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3" name="Line 2718"/>
                <p:cNvSpPr>
                  <a:spLocks noChangeShapeType="1"/>
                </p:cNvSpPr>
                <p:nvPr/>
              </p:nvSpPr>
              <p:spPr bwMode="auto">
                <a:xfrm flipH="1">
                  <a:off x="681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4" name="Line 2719"/>
                <p:cNvSpPr>
                  <a:spLocks noChangeShapeType="1"/>
                </p:cNvSpPr>
                <p:nvPr/>
              </p:nvSpPr>
              <p:spPr bwMode="auto">
                <a:xfrm flipH="1">
                  <a:off x="6799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5" name="Line 2720"/>
                <p:cNvSpPr>
                  <a:spLocks noChangeShapeType="1"/>
                </p:cNvSpPr>
                <p:nvPr/>
              </p:nvSpPr>
              <p:spPr bwMode="auto">
                <a:xfrm flipH="1">
                  <a:off x="678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6" name="Line 2721"/>
                <p:cNvSpPr>
                  <a:spLocks noChangeShapeType="1"/>
                </p:cNvSpPr>
                <p:nvPr/>
              </p:nvSpPr>
              <p:spPr bwMode="auto">
                <a:xfrm flipH="1">
                  <a:off x="6765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7" name="Line 2722"/>
                <p:cNvSpPr>
                  <a:spLocks noChangeShapeType="1"/>
                </p:cNvSpPr>
                <p:nvPr/>
              </p:nvSpPr>
              <p:spPr bwMode="auto">
                <a:xfrm flipH="1">
                  <a:off x="674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8" name="Line 2723"/>
                <p:cNvSpPr>
                  <a:spLocks noChangeShapeType="1"/>
                </p:cNvSpPr>
                <p:nvPr/>
              </p:nvSpPr>
              <p:spPr bwMode="auto">
                <a:xfrm flipH="1">
                  <a:off x="6731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19" name="Line 2724"/>
                <p:cNvSpPr>
                  <a:spLocks noChangeShapeType="1"/>
                </p:cNvSpPr>
                <p:nvPr/>
              </p:nvSpPr>
              <p:spPr bwMode="auto">
                <a:xfrm flipH="1">
                  <a:off x="671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0" name="Line 2725"/>
                <p:cNvSpPr>
                  <a:spLocks noChangeShapeType="1"/>
                </p:cNvSpPr>
                <p:nvPr/>
              </p:nvSpPr>
              <p:spPr bwMode="auto">
                <a:xfrm flipH="1">
                  <a:off x="6698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1" name="Line 2726"/>
                <p:cNvSpPr>
                  <a:spLocks noChangeShapeType="1"/>
                </p:cNvSpPr>
                <p:nvPr/>
              </p:nvSpPr>
              <p:spPr bwMode="auto">
                <a:xfrm flipH="1">
                  <a:off x="668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2" name="Line 2727"/>
                <p:cNvSpPr>
                  <a:spLocks noChangeShapeType="1"/>
                </p:cNvSpPr>
                <p:nvPr/>
              </p:nvSpPr>
              <p:spPr bwMode="auto">
                <a:xfrm flipH="1">
                  <a:off x="666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3" name="Line 2728"/>
                <p:cNvSpPr>
                  <a:spLocks noChangeShapeType="1"/>
                </p:cNvSpPr>
                <p:nvPr/>
              </p:nvSpPr>
              <p:spPr bwMode="auto">
                <a:xfrm flipH="1">
                  <a:off x="664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4" name="Line 2729"/>
                <p:cNvSpPr>
                  <a:spLocks noChangeShapeType="1"/>
                </p:cNvSpPr>
                <p:nvPr/>
              </p:nvSpPr>
              <p:spPr bwMode="auto">
                <a:xfrm flipH="1">
                  <a:off x="663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5" name="Line 2730"/>
                <p:cNvSpPr>
                  <a:spLocks noChangeShapeType="1"/>
                </p:cNvSpPr>
                <p:nvPr/>
              </p:nvSpPr>
              <p:spPr bwMode="auto">
                <a:xfrm flipH="1">
                  <a:off x="6613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6" name="Line 2731"/>
                <p:cNvSpPr>
                  <a:spLocks noChangeShapeType="1"/>
                </p:cNvSpPr>
                <p:nvPr/>
              </p:nvSpPr>
              <p:spPr bwMode="auto">
                <a:xfrm flipH="1">
                  <a:off x="659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7" name="Line 2732"/>
                <p:cNvSpPr>
                  <a:spLocks noChangeShapeType="1"/>
                </p:cNvSpPr>
                <p:nvPr/>
              </p:nvSpPr>
              <p:spPr bwMode="auto">
                <a:xfrm flipH="1">
                  <a:off x="6579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8" name="Line 2733"/>
                <p:cNvSpPr>
                  <a:spLocks noChangeShapeType="1"/>
                </p:cNvSpPr>
                <p:nvPr/>
              </p:nvSpPr>
              <p:spPr bwMode="auto">
                <a:xfrm flipH="1">
                  <a:off x="656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29" name="Line 2734"/>
                <p:cNvSpPr>
                  <a:spLocks noChangeShapeType="1"/>
                </p:cNvSpPr>
                <p:nvPr/>
              </p:nvSpPr>
              <p:spPr bwMode="auto">
                <a:xfrm flipH="1">
                  <a:off x="6545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0" name="Line 2735"/>
                <p:cNvSpPr>
                  <a:spLocks noChangeShapeType="1"/>
                </p:cNvSpPr>
                <p:nvPr/>
              </p:nvSpPr>
              <p:spPr bwMode="auto">
                <a:xfrm flipH="1">
                  <a:off x="652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1" name="Line 2736"/>
                <p:cNvSpPr>
                  <a:spLocks noChangeShapeType="1"/>
                </p:cNvSpPr>
                <p:nvPr/>
              </p:nvSpPr>
              <p:spPr bwMode="auto">
                <a:xfrm flipH="1">
                  <a:off x="6511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2" name="Line 2737"/>
                <p:cNvSpPr>
                  <a:spLocks noChangeShapeType="1"/>
                </p:cNvSpPr>
                <p:nvPr/>
              </p:nvSpPr>
              <p:spPr bwMode="auto">
                <a:xfrm flipH="1">
                  <a:off x="649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3" name="Line 2738"/>
                <p:cNvSpPr>
                  <a:spLocks noChangeShapeType="1"/>
                </p:cNvSpPr>
                <p:nvPr/>
              </p:nvSpPr>
              <p:spPr bwMode="auto">
                <a:xfrm flipH="1">
                  <a:off x="6478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4" name="Line 2739"/>
                <p:cNvSpPr>
                  <a:spLocks noChangeShapeType="1"/>
                </p:cNvSpPr>
                <p:nvPr/>
              </p:nvSpPr>
              <p:spPr bwMode="auto">
                <a:xfrm flipH="1">
                  <a:off x="646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5" name="Line 2740"/>
                <p:cNvSpPr>
                  <a:spLocks noChangeShapeType="1"/>
                </p:cNvSpPr>
                <p:nvPr/>
              </p:nvSpPr>
              <p:spPr bwMode="auto">
                <a:xfrm flipH="1">
                  <a:off x="644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6" name="Line 2741"/>
                <p:cNvSpPr>
                  <a:spLocks noChangeShapeType="1"/>
                </p:cNvSpPr>
                <p:nvPr/>
              </p:nvSpPr>
              <p:spPr bwMode="auto">
                <a:xfrm flipH="1">
                  <a:off x="642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7" name="Line 2742"/>
                <p:cNvSpPr>
                  <a:spLocks noChangeShapeType="1"/>
                </p:cNvSpPr>
                <p:nvPr/>
              </p:nvSpPr>
              <p:spPr bwMode="auto">
                <a:xfrm flipH="1">
                  <a:off x="641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8" name="Line 2743"/>
                <p:cNvSpPr>
                  <a:spLocks noChangeShapeType="1"/>
                </p:cNvSpPr>
                <p:nvPr/>
              </p:nvSpPr>
              <p:spPr bwMode="auto">
                <a:xfrm flipH="1">
                  <a:off x="639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39" name="Line 2744"/>
                <p:cNvSpPr>
                  <a:spLocks noChangeShapeType="1"/>
                </p:cNvSpPr>
                <p:nvPr/>
              </p:nvSpPr>
              <p:spPr bwMode="auto">
                <a:xfrm flipH="1">
                  <a:off x="637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0" name="Line 2745"/>
                <p:cNvSpPr>
                  <a:spLocks noChangeShapeType="1"/>
                </p:cNvSpPr>
                <p:nvPr/>
              </p:nvSpPr>
              <p:spPr bwMode="auto">
                <a:xfrm flipH="1">
                  <a:off x="6359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1" name="Line 2746"/>
                <p:cNvSpPr>
                  <a:spLocks noChangeShapeType="1"/>
                </p:cNvSpPr>
                <p:nvPr/>
              </p:nvSpPr>
              <p:spPr bwMode="auto">
                <a:xfrm flipH="1">
                  <a:off x="634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2" name="Line 2747"/>
                <p:cNvSpPr>
                  <a:spLocks noChangeShapeType="1"/>
                </p:cNvSpPr>
                <p:nvPr/>
              </p:nvSpPr>
              <p:spPr bwMode="auto">
                <a:xfrm flipH="1">
                  <a:off x="6325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3" name="Line 2748"/>
                <p:cNvSpPr>
                  <a:spLocks noChangeShapeType="1"/>
                </p:cNvSpPr>
                <p:nvPr/>
              </p:nvSpPr>
              <p:spPr bwMode="auto">
                <a:xfrm flipH="1">
                  <a:off x="630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4" name="Line 2749"/>
                <p:cNvSpPr>
                  <a:spLocks noChangeShapeType="1"/>
                </p:cNvSpPr>
                <p:nvPr/>
              </p:nvSpPr>
              <p:spPr bwMode="auto">
                <a:xfrm flipH="1">
                  <a:off x="629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5" name="Line 2750"/>
                <p:cNvSpPr>
                  <a:spLocks noChangeShapeType="1"/>
                </p:cNvSpPr>
                <p:nvPr/>
              </p:nvSpPr>
              <p:spPr bwMode="auto">
                <a:xfrm flipH="1">
                  <a:off x="627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6" name="Line 2751"/>
                <p:cNvSpPr>
                  <a:spLocks noChangeShapeType="1"/>
                </p:cNvSpPr>
                <p:nvPr/>
              </p:nvSpPr>
              <p:spPr bwMode="auto">
                <a:xfrm flipH="1">
                  <a:off x="6258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7" name="Line 2752"/>
                <p:cNvSpPr>
                  <a:spLocks noChangeShapeType="1"/>
                </p:cNvSpPr>
                <p:nvPr/>
              </p:nvSpPr>
              <p:spPr bwMode="auto">
                <a:xfrm flipH="1">
                  <a:off x="624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8" name="Line 2753"/>
                <p:cNvSpPr>
                  <a:spLocks noChangeShapeType="1"/>
                </p:cNvSpPr>
                <p:nvPr/>
              </p:nvSpPr>
              <p:spPr bwMode="auto">
                <a:xfrm flipH="1">
                  <a:off x="622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49" name="Line 2754"/>
                <p:cNvSpPr>
                  <a:spLocks noChangeShapeType="1"/>
                </p:cNvSpPr>
                <p:nvPr/>
              </p:nvSpPr>
              <p:spPr bwMode="auto">
                <a:xfrm flipH="1">
                  <a:off x="620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0" name="Line 2755"/>
                <p:cNvSpPr>
                  <a:spLocks noChangeShapeType="1"/>
                </p:cNvSpPr>
                <p:nvPr/>
              </p:nvSpPr>
              <p:spPr bwMode="auto">
                <a:xfrm flipH="1">
                  <a:off x="619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1" name="Line 2756"/>
                <p:cNvSpPr>
                  <a:spLocks noChangeShapeType="1"/>
                </p:cNvSpPr>
                <p:nvPr/>
              </p:nvSpPr>
              <p:spPr bwMode="auto">
                <a:xfrm flipH="1">
                  <a:off x="617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2" name="Line 2757"/>
                <p:cNvSpPr>
                  <a:spLocks noChangeShapeType="1"/>
                </p:cNvSpPr>
                <p:nvPr/>
              </p:nvSpPr>
              <p:spPr bwMode="auto">
                <a:xfrm flipH="1">
                  <a:off x="615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3" name="Line 2758"/>
                <p:cNvSpPr>
                  <a:spLocks noChangeShapeType="1"/>
                </p:cNvSpPr>
                <p:nvPr/>
              </p:nvSpPr>
              <p:spPr bwMode="auto">
                <a:xfrm flipH="1">
                  <a:off x="613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4" name="Line 2759"/>
                <p:cNvSpPr>
                  <a:spLocks noChangeShapeType="1"/>
                </p:cNvSpPr>
                <p:nvPr/>
              </p:nvSpPr>
              <p:spPr bwMode="auto">
                <a:xfrm flipH="1">
                  <a:off x="612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5" name="Line 2760"/>
                <p:cNvSpPr>
                  <a:spLocks noChangeShapeType="1"/>
                </p:cNvSpPr>
                <p:nvPr/>
              </p:nvSpPr>
              <p:spPr bwMode="auto">
                <a:xfrm flipH="1">
                  <a:off x="6105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6" name="Line 2761"/>
                <p:cNvSpPr>
                  <a:spLocks noChangeShapeType="1"/>
                </p:cNvSpPr>
                <p:nvPr/>
              </p:nvSpPr>
              <p:spPr bwMode="auto">
                <a:xfrm flipH="1">
                  <a:off x="608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7" name="Line 2762"/>
                <p:cNvSpPr>
                  <a:spLocks noChangeShapeType="1"/>
                </p:cNvSpPr>
                <p:nvPr/>
              </p:nvSpPr>
              <p:spPr bwMode="auto">
                <a:xfrm flipH="1">
                  <a:off x="607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8" name="Line 2763"/>
                <p:cNvSpPr>
                  <a:spLocks noChangeShapeType="1"/>
                </p:cNvSpPr>
                <p:nvPr/>
              </p:nvSpPr>
              <p:spPr bwMode="auto">
                <a:xfrm flipH="1">
                  <a:off x="605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59" name="Line 2764"/>
                <p:cNvSpPr>
                  <a:spLocks noChangeShapeType="1"/>
                </p:cNvSpPr>
                <p:nvPr/>
              </p:nvSpPr>
              <p:spPr bwMode="auto">
                <a:xfrm flipH="1">
                  <a:off x="6038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0" name="Line 2765"/>
                <p:cNvSpPr>
                  <a:spLocks noChangeShapeType="1"/>
                </p:cNvSpPr>
                <p:nvPr/>
              </p:nvSpPr>
              <p:spPr bwMode="auto">
                <a:xfrm flipH="1">
                  <a:off x="602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1" name="Line 2766"/>
                <p:cNvSpPr>
                  <a:spLocks noChangeShapeType="1"/>
                </p:cNvSpPr>
                <p:nvPr/>
              </p:nvSpPr>
              <p:spPr bwMode="auto">
                <a:xfrm flipH="1">
                  <a:off x="600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2" name="Line 2767"/>
                <p:cNvSpPr>
                  <a:spLocks noChangeShapeType="1"/>
                </p:cNvSpPr>
                <p:nvPr/>
              </p:nvSpPr>
              <p:spPr bwMode="auto">
                <a:xfrm flipH="1">
                  <a:off x="598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3" name="Line 2768"/>
                <p:cNvSpPr>
                  <a:spLocks noChangeShapeType="1"/>
                </p:cNvSpPr>
                <p:nvPr/>
              </p:nvSpPr>
              <p:spPr bwMode="auto">
                <a:xfrm flipH="1">
                  <a:off x="597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4" name="Line 2769"/>
                <p:cNvSpPr>
                  <a:spLocks noChangeShapeType="1"/>
                </p:cNvSpPr>
                <p:nvPr/>
              </p:nvSpPr>
              <p:spPr bwMode="auto">
                <a:xfrm flipH="1">
                  <a:off x="595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5" name="Line 2770"/>
                <p:cNvSpPr>
                  <a:spLocks noChangeShapeType="1"/>
                </p:cNvSpPr>
                <p:nvPr/>
              </p:nvSpPr>
              <p:spPr bwMode="auto">
                <a:xfrm flipH="1">
                  <a:off x="593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6" name="Line 2771"/>
                <p:cNvSpPr>
                  <a:spLocks noChangeShapeType="1"/>
                </p:cNvSpPr>
                <p:nvPr/>
              </p:nvSpPr>
              <p:spPr bwMode="auto">
                <a:xfrm flipH="1">
                  <a:off x="591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7" name="Line 2772"/>
                <p:cNvSpPr>
                  <a:spLocks noChangeShapeType="1"/>
                </p:cNvSpPr>
                <p:nvPr/>
              </p:nvSpPr>
              <p:spPr bwMode="auto">
                <a:xfrm flipH="1">
                  <a:off x="590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8" name="Line 2773"/>
                <p:cNvSpPr>
                  <a:spLocks noChangeShapeType="1"/>
                </p:cNvSpPr>
                <p:nvPr/>
              </p:nvSpPr>
              <p:spPr bwMode="auto">
                <a:xfrm flipH="1">
                  <a:off x="5885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69" name="Line 2774"/>
                <p:cNvSpPr>
                  <a:spLocks noChangeShapeType="1"/>
                </p:cNvSpPr>
                <p:nvPr/>
              </p:nvSpPr>
              <p:spPr bwMode="auto">
                <a:xfrm flipH="1">
                  <a:off x="586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0" name="Line 2775"/>
                <p:cNvSpPr>
                  <a:spLocks noChangeShapeType="1"/>
                </p:cNvSpPr>
                <p:nvPr/>
              </p:nvSpPr>
              <p:spPr bwMode="auto">
                <a:xfrm flipH="1">
                  <a:off x="5852" y="3066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1" name="Line 2776"/>
                <p:cNvSpPr>
                  <a:spLocks noChangeShapeType="1"/>
                </p:cNvSpPr>
                <p:nvPr/>
              </p:nvSpPr>
              <p:spPr bwMode="auto">
                <a:xfrm flipH="1">
                  <a:off x="583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2" name="Line 2777"/>
                <p:cNvSpPr>
                  <a:spLocks noChangeShapeType="1"/>
                </p:cNvSpPr>
                <p:nvPr/>
              </p:nvSpPr>
              <p:spPr bwMode="auto">
                <a:xfrm flipH="1">
                  <a:off x="5818" y="3066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3" name="Line 2778"/>
                <p:cNvSpPr>
                  <a:spLocks noChangeShapeType="1"/>
                </p:cNvSpPr>
                <p:nvPr/>
              </p:nvSpPr>
              <p:spPr bwMode="auto">
                <a:xfrm flipH="1">
                  <a:off x="580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4" name="Line 2779"/>
                <p:cNvSpPr>
                  <a:spLocks noChangeShapeType="1"/>
                </p:cNvSpPr>
                <p:nvPr/>
              </p:nvSpPr>
              <p:spPr bwMode="auto">
                <a:xfrm flipH="1">
                  <a:off x="578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5" name="Line 2780"/>
                <p:cNvSpPr>
                  <a:spLocks noChangeShapeType="1"/>
                </p:cNvSpPr>
                <p:nvPr/>
              </p:nvSpPr>
              <p:spPr bwMode="auto">
                <a:xfrm flipH="1">
                  <a:off x="576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6" name="Line 2781"/>
                <p:cNvSpPr>
                  <a:spLocks noChangeShapeType="1"/>
                </p:cNvSpPr>
                <p:nvPr/>
              </p:nvSpPr>
              <p:spPr bwMode="auto">
                <a:xfrm flipH="1">
                  <a:off x="575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7" name="Line 2782"/>
                <p:cNvSpPr>
                  <a:spLocks noChangeShapeType="1"/>
                </p:cNvSpPr>
                <p:nvPr/>
              </p:nvSpPr>
              <p:spPr bwMode="auto">
                <a:xfrm flipH="1">
                  <a:off x="573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8" name="Line 2783"/>
                <p:cNvSpPr>
                  <a:spLocks noChangeShapeType="1"/>
                </p:cNvSpPr>
                <p:nvPr/>
              </p:nvSpPr>
              <p:spPr bwMode="auto">
                <a:xfrm flipH="1">
                  <a:off x="571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79" name="Line 2784"/>
                <p:cNvSpPr>
                  <a:spLocks noChangeShapeType="1"/>
                </p:cNvSpPr>
                <p:nvPr/>
              </p:nvSpPr>
              <p:spPr bwMode="auto">
                <a:xfrm flipH="1">
                  <a:off x="569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0" name="Line 2785"/>
                <p:cNvSpPr>
                  <a:spLocks noChangeShapeType="1"/>
                </p:cNvSpPr>
                <p:nvPr/>
              </p:nvSpPr>
              <p:spPr bwMode="auto">
                <a:xfrm flipH="1">
                  <a:off x="568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1" name="Line 2786"/>
                <p:cNvSpPr>
                  <a:spLocks noChangeShapeType="1"/>
                </p:cNvSpPr>
                <p:nvPr/>
              </p:nvSpPr>
              <p:spPr bwMode="auto">
                <a:xfrm flipH="1">
                  <a:off x="566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2" name="Line 2787"/>
                <p:cNvSpPr>
                  <a:spLocks noChangeShapeType="1"/>
                </p:cNvSpPr>
                <p:nvPr/>
              </p:nvSpPr>
              <p:spPr bwMode="auto">
                <a:xfrm flipH="1">
                  <a:off x="564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3" name="Line 2788"/>
                <p:cNvSpPr>
                  <a:spLocks noChangeShapeType="1"/>
                </p:cNvSpPr>
                <p:nvPr/>
              </p:nvSpPr>
              <p:spPr bwMode="auto">
                <a:xfrm flipH="1">
                  <a:off x="563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4" name="Line 2789"/>
                <p:cNvSpPr>
                  <a:spLocks noChangeShapeType="1"/>
                </p:cNvSpPr>
                <p:nvPr/>
              </p:nvSpPr>
              <p:spPr bwMode="auto">
                <a:xfrm flipH="1">
                  <a:off x="561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5" name="Line 2790"/>
                <p:cNvSpPr>
                  <a:spLocks noChangeShapeType="1"/>
                </p:cNvSpPr>
                <p:nvPr/>
              </p:nvSpPr>
              <p:spPr bwMode="auto">
                <a:xfrm flipH="1">
                  <a:off x="5598" y="3066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6" name="Line 2791"/>
                <p:cNvSpPr>
                  <a:spLocks noChangeShapeType="1"/>
                </p:cNvSpPr>
                <p:nvPr/>
              </p:nvSpPr>
              <p:spPr bwMode="auto">
                <a:xfrm flipH="1">
                  <a:off x="558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7" name="Line 2792"/>
                <p:cNvSpPr>
                  <a:spLocks noChangeShapeType="1"/>
                </p:cNvSpPr>
                <p:nvPr/>
              </p:nvSpPr>
              <p:spPr bwMode="auto">
                <a:xfrm flipH="1">
                  <a:off x="556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8" name="Line 2793"/>
                <p:cNvSpPr>
                  <a:spLocks noChangeShapeType="1"/>
                </p:cNvSpPr>
                <p:nvPr/>
              </p:nvSpPr>
              <p:spPr bwMode="auto">
                <a:xfrm flipH="1">
                  <a:off x="554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89" name="Line 2794"/>
                <p:cNvSpPr>
                  <a:spLocks noChangeShapeType="1"/>
                </p:cNvSpPr>
                <p:nvPr/>
              </p:nvSpPr>
              <p:spPr bwMode="auto">
                <a:xfrm flipH="1">
                  <a:off x="553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0" name="Line 2795"/>
                <p:cNvSpPr>
                  <a:spLocks noChangeShapeType="1"/>
                </p:cNvSpPr>
                <p:nvPr/>
              </p:nvSpPr>
              <p:spPr bwMode="auto">
                <a:xfrm flipH="1">
                  <a:off x="551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1" name="Line 2796"/>
                <p:cNvSpPr>
                  <a:spLocks noChangeShapeType="1"/>
                </p:cNvSpPr>
                <p:nvPr/>
              </p:nvSpPr>
              <p:spPr bwMode="auto">
                <a:xfrm flipH="1">
                  <a:off x="549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2" name="Line 2797"/>
                <p:cNvSpPr>
                  <a:spLocks noChangeShapeType="1"/>
                </p:cNvSpPr>
                <p:nvPr/>
              </p:nvSpPr>
              <p:spPr bwMode="auto">
                <a:xfrm flipH="1">
                  <a:off x="547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3" name="Line 2798"/>
                <p:cNvSpPr>
                  <a:spLocks noChangeShapeType="1"/>
                </p:cNvSpPr>
                <p:nvPr/>
              </p:nvSpPr>
              <p:spPr bwMode="auto">
                <a:xfrm flipH="1">
                  <a:off x="546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4" name="Line 2799"/>
                <p:cNvSpPr>
                  <a:spLocks noChangeShapeType="1"/>
                </p:cNvSpPr>
                <p:nvPr/>
              </p:nvSpPr>
              <p:spPr bwMode="auto">
                <a:xfrm flipH="1">
                  <a:off x="544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5" name="Line 2800"/>
                <p:cNvSpPr>
                  <a:spLocks noChangeShapeType="1"/>
                </p:cNvSpPr>
                <p:nvPr/>
              </p:nvSpPr>
              <p:spPr bwMode="auto">
                <a:xfrm flipH="1">
                  <a:off x="542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6" name="Line 2801"/>
                <p:cNvSpPr>
                  <a:spLocks noChangeShapeType="1"/>
                </p:cNvSpPr>
                <p:nvPr/>
              </p:nvSpPr>
              <p:spPr bwMode="auto">
                <a:xfrm flipH="1">
                  <a:off x="541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7" name="Line 2802"/>
                <p:cNvSpPr>
                  <a:spLocks noChangeShapeType="1"/>
                </p:cNvSpPr>
                <p:nvPr/>
              </p:nvSpPr>
              <p:spPr bwMode="auto">
                <a:xfrm flipH="1">
                  <a:off x="539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8" name="Line 2803"/>
                <p:cNvSpPr>
                  <a:spLocks noChangeShapeType="1"/>
                </p:cNvSpPr>
                <p:nvPr/>
              </p:nvSpPr>
              <p:spPr bwMode="auto">
                <a:xfrm flipH="1">
                  <a:off x="5378" y="3066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599" name="Line 2804"/>
                <p:cNvSpPr>
                  <a:spLocks noChangeShapeType="1"/>
                </p:cNvSpPr>
                <p:nvPr/>
              </p:nvSpPr>
              <p:spPr bwMode="auto">
                <a:xfrm flipH="1">
                  <a:off x="536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0" name="Line 2805"/>
                <p:cNvSpPr>
                  <a:spLocks noChangeShapeType="1"/>
                </p:cNvSpPr>
                <p:nvPr/>
              </p:nvSpPr>
              <p:spPr bwMode="auto">
                <a:xfrm flipH="1">
                  <a:off x="534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1" name="Line 2806"/>
                <p:cNvSpPr>
                  <a:spLocks noChangeShapeType="1"/>
                </p:cNvSpPr>
                <p:nvPr/>
              </p:nvSpPr>
              <p:spPr bwMode="auto">
                <a:xfrm flipH="1">
                  <a:off x="532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2" name="Line 2807"/>
                <p:cNvSpPr>
                  <a:spLocks noChangeShapeType="1"/>
                </p:cNvSpPr>
                <p:nvPr/>
              </p:nvSpPr>
              <p:spPr bwMode="auto">
                <a:xfrm flipH="1">
                  <a:off x="5310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3" name="Line 2808"/>
                <p:cNvSpPr>
                  <a:spLocks noChangeShapeType="1"/>
                </p:cNvSpPr>
                <p:nvPr/>
              </p:nvSpPr>
              <p:spPr bwMode="auto">
                <a:xfrm flipH="1">
                  <a:off x="529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4" name="Line 2809"/>
                <p:cNvSpPr>
                  <a:spLocks noChangeShapeType="1"/>
                </p:cNvSpPr>
                <p:nvPr/>
              </p:nvSpPr>
              <p:spPr bwMode="auto">
                <a:xfrm flipH="1">
                  <a:off x="527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5" name="Line 2810"/>
                <p:cNvSpPr>
                  <a:spLocks noChangeShapeType="1"/>
                </p:cNvSpPr>
                <p:nvPr/>
              </p:nvSpPr>
              <p:spPr bwMode="auto">
                <a:xfrm flipH="1">
                  <a:off x="525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6" name="Line 2811"/>
                <p:cNvSpPr>
                  <a:spLocks noChangeShapeType="1"/>
                </p:cNvSpPr>
                <p:nvPr/>
              </p:nvSpPr>
              <p:spPr bwMode="auto">
                <a:xfrm flipH="1">
                  <a:off x="524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7" name="Line 2812"/>
                <p:cNvSpPr>
                  <a:spLocks noChangeShapeType="1"/>
                </p:cNvSpPr>
                <p:nvPr/>
              </p:nvSpPr>
              <p:spPr bwMode="auto">
                <a:xfrm flipH="1">
                  <a:off x="522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8" name="Line 2813"/>
                <p:cNvSpPr>
                  <a:spLocks noChangeShapeType="1"/>
                </p:cNvSpPr>
                <p:nvPr/>
              </p:nvSpPr>
              <p:spPr bwMode="auto">
                <a:xfrm flipH="1">
                  <a:off x="520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09" name="Line 2814"/>
                <p:cNvSpPr>
                  <a:spLocks noChangeShapeType="1"/>
                </p:cNvSpPr>
                <p:nvPr/>
              </p:nvSpPr>
              <p:spPr bwMode="auto">
                <a:xfrm flipH="1">
                  <a:off x="519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0" name="Line 2815"/>
                <p:cNvSpPr>
                  <a:spLocks noChangeShapeType="1"/>
                </p:cNvSpPr>
                <p:nvPr/>
              </p:nvSpPr>
              <p:spPr bwMode="auto">
                <a:xfrm flipH="1">
                  <a:off x="517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1" name="Line 2816"/>
                <p:cNvSpPr>
                  <a:spLocks noChangeShapeType="1"/>
                </p:cNvSpPr>
                <p:nvPr/>
              </p:nvSpPr>
              <p:spPr bwMode="auto">
                <a:xfrm flipH="1">
                  <a:off x="5157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2" name="Line 2817"/>
                <p:cNvSpPr>
                  <a:spLocks noChangeShapeType="1"/>
                </p:cNvSpPr>
                <p:nvPr/>
              </p:nvSpPr>
              <p:spPr bwMode="auto">
                <a:xfrm flipH="1">
                  <a:off x="514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613" name="Line 2818"/>
                <p:cNvSpPr>
                  <a:spLocks noChangeShapeType="1"/>
                </p:cNvSpPr>
                <p:nvPr/>
              </p:nvSpPr>
              <p:spPr bwMode="auto">
                <a:xfrm flipH="1">
                  <a:off x="5124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4" name="Group 3020"/>
              <p:cNvGrpSpPr>
                <a:grpSpLocks/>
              </p:cNvGrpSpPr>
              <p:nvPr/>
            </p:nvGrpSpPr>
            <p:grpSpPr bwMode="auto">
              <a:xfrm>
                <a:off x="4415" y="2327"/>
                <a:ext cx="2559" cy="739"/>
                <a:chOff x="4415" y="2327"/>
                <a:chExt cx="2559" cy="739"/>
              </a:xfrm>
            </p:grpSpPr>
            <p:sp>
              <p:nvSpPr>
                <p:cNvPr id="2214" name="Line 2820"/>
                <p:cNvSpPr>
                  <a:spLocks noChangeShapeType="1"/>
                </p:cNvSpPr>
                <p:nvPr/>
              </p:nvSpPr>
              <p:spPr bwMode="auto">
                <a:xfrm flipH="1">
                  <a:off x="510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5" name="Line 2821"/>
                <p:cNvSpPr>
                  <a:spLocks noChangeShapeType="1"/>
                </p:cNvSpPr>
                <p:nvPr/>
              </p:nvSpPr>
              <p:spPr bwMode="auto">
                <a:xfrm flipH="1">
                  <a:off x="5090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6" name="Line 2822"/>
                <p:cNvSpPr>
                  <a:spLocks noChangeShapeType="1"/>
                </p:cNvSpPr>
                <p:nvPr/>
              </p:nvSpPr>
              <p:spPr bwMode="auto">
                <a:xfrm flipH="1">
                  <a:off x="507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7" name="Line 2823"/>
                <p:cNvSpPr>
                  <a:spLocks noChangeShapeType="1"/>
                </p:cNvSpPr>
                <p:nvPr/>
              </p:nvSpPr>
              <p:spPr bwMode="auto">
                <a:xfrm flipH="1">
                  <a:off x="5056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8" name="Line 2824"/>
                <p:cNvSpPr>
                  <a:spLocks noChangeShapeType="1"/>
                </p:cNvSpPr>
                <p:nvPr/>
              </p:nvSpPr>
              <p:spPr bwMode="auto">
                <a:xfrm flipH="1">
                  <a:off x="503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9" name="Line 2825"/>
                <p:cNvSpPr>
                  <a:spLocks noChangeShapeType="1"/>
                </p:cNvSpPr>
                <p:nvPr/>
              </p:nvSpPr>
              <p:spPr bwMode="auto">
                <a:xfrm flipH="1">
                  <a:off x="502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0" name="Line 2826"/>
                <p:cNvSpPr>
                  <a:spLocks noChangeShapeType="1"/>
                </p:cNvSpPr>
                <p:nvPr/>
              </p:nvSpPr>
              <p:spPr bwMode="auto">
                <a:xfrm flipH="1">
                  <a:off x="500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1" name="Line 2827"/>
                <p:cNvSpPr>
                  <a:spLocks noChangeShapeType="1"/>
                </p:cNvSpPr>
                <p:nvPr/>
              </p:nvSpPr>
              <p:spPr bwMode="auto">
                <a:xfrm flipH="1">
                  <a:off x="498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2" name="Line 2828"/>
                <p:cNvSpPr>
                  <a:spLocks noChangeShapeType="1"/>
                </p:cNvSpPr>
                <p:nvPr/>
              </p:nvSpPr>
              <p:spPr bwMode="auto">
                <a:xfrm flipH="1">
                  <a:off x="497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3" name="Line 2829"/>
                <p:cNvSpPr>
                  <a:spLocks noChangeShapeType="1"/>
                </p:cNvSpPr>
                <p:nvPr/>
              </p:nvSpPr>
              <p:spPr bwMode="auto">
                <a:xfrm flipH="1">
                  <a:off x="495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4" name="Line 2830"/>
                <p:cNvSpPr>
                  <a:spLocks noChangeShapeType="1"/>
                </p:cNvSpPr>
                <p:nvPr/>
              </p:nvSpPr>
              <p:spPr bwMode="auto">
                <a:xfrm flipH="1">
                  <a:off x="4937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5" name="Line 2831"/>
                <p:cNvSpPr>
                  <a:spLocks noChangeShapeType="1"/>
                </p:cNvSpPr>
                <p:nvPr/>
              </p:nvSpPr>
              <p:spPr bwMode="auto">
                <a:xfrm flipH="1">
                  <a:off x="492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6" name="Line 2832"/>
                <p:cNvSpPr>
                  <a:spLocks noChangeShapeType="1"/>
                </p:cNvSpPr>
                <p:nvPr/>
              </p:nvSpPr>
              <p:spPr bwMode="auto">
                <a:xfrm flipH="1">
                  <a:off x="4903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7" name="Line 2833"/>
                <p:cNvSpPr>
                  <a:spLocks noChangeShapeType="1"/>
                </p:cNvSpPr>
                <p:nvPr/>
              </p:nvSpPr>
              <p:spPr bwMode="auto">
                <a:xfrm flipH="1">
                  <a:off x="488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8" name="Line 2834"/>
                <p:cNvSpPr>
                  <a:spLocks noChangeShapeType="1"/>
                </p:cNvSpPr>
                <p:nvPr/>
              </p:nvSpPr>
              <p:spPr bwMode="auto">
                <a:xfrm flipH="1">
                  <a:off x="4870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29" name="Line 2835"/>
                <p:cNvSpPr>
                  <a:spLocks noChangeShapeType="1"/>
                </p:cNvSpPr>
                <p:nvPr/>
              </p:nvSpPr>
              <p:spPr bwMode="auto">
                <a:xfrm flipH="1">
                  <a:off x="485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0" name="Line 2836"/>
                <p:cNvSpPr>
                  <a:spLocks noChangeShapeType="1"/>
                </p:cNvSpPr>
                <p:nvPr/>
              </p:nvSpPr>
              <p:spPr bwMode="auto">
                <a:xfrm flipH="1">
                  <a:off x="4836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1" name="Line 2837"/>
                <p:cNvSpPr>
                  <a:spLocks noChangeShapeType="1"/>
                </p:cNvSpPr>
                <p:nvPr/>
              </p:nvSpPr>
              <p:spPr bwMode="auto">
                <a:xfrm flipH="1">
                  <a:off x="481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2" name="Line 2838"/>
                <p:cNvSpPr>
                  <a:spLocks noChangeShapeType="1"/>
                </p:cNvSpPr>
                <p:nvPr/>
              </p:nvSpPr>
              <p:spPr bwMode="auto">
                <a:xfrm flipH="1">
                  <a:off x="480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3" name="Line 2839"/>
                <p:cNvSpPr>
                  <a:spLocks noChangeShapeType="1"/>
                </p:cNvSpPr>
                <p:nvPr/>
              </p:nvSpPr>
              <p:spPr bwMode="auto">
                <a:xfrm flipH="1">
                  <a:off x="4785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4" name="Line 2840"/>
                <p:cNvSpPr>
                  <a:spLocks noChangeShapeType="1"/>
                </p:cNvSpPr>
                <p:nvPr/>
              </p:nvSpPr>
              <p:spPr bwMode="auto">
                <a:xfrm flipH="1">
                  <a:off x="476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5" name="Line 2841"/>
                <p:cNvSpPr>
                  <a:spLocks noChangeShapeType="1"/>
                </p:cNvSpPr>
                <p:nvPr/>
              </p:nvSpPr>
              <p:spPr bwMode="auto">
                <a:xfrm flipH="1">
                  <a:off x="475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6" name="Line 2842"/>
                <p:cNvSpPr>
                  <a:spLocks noChangeShapeType="1"/>
                </p:cNvSpPr>
                <p:nvPr/>
              </p:nvSpPr>
              <p:spPr bwMode="auto">
                <a:xfrm flipH="1">
                  <a:off x="473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7" name="Line 2843"/>
                <p:cNvSpPr>
                  <a:spLocks noChangeShapeType="1"/>
                </p:cNvSpPr>
                <p:nvPr/>
              </p:nvSpPr>
              <p:spPr bwMode="auto">
                <a:xfrm flipH="1">
                  <a:off x="4717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8" name="Line 2844"/>
                <p:cNvSpPr>
                  <a:spLocks noChangeShapeType="1"/>
                </p:cNvSpPr>
                <p:nvPr/>
              </p:nvSpPr>
              <p:spPr bwMode="auto">
                <a:xfrm flipH="1">
                  <a:off x="470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39" name="Line 2845"/>
                <p:cNvSpPr>
                  <a:spLocks noChangeShapeType="1"/>
                </p:cNvSpPr>
                <p:nvPr/>
              </p:nvSpPr>
              <p:spPr bwMode="auto">
                <a:xfrm flipH="1">
                  <a:off x="4683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0" name="Line 2846"/>
                <p:cNvSpPr>
                  <a:spLocks noChangeShapeType="1"/>
                </p:cNvSpPr>
                <p:nvPr/>
              </p:nvSpPr>
              <p:spPr bwMode="auto">
                <a:xfrm flipH="1">
                  <a:off x="466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1" name="Line 2847"/>
                <p:cNvSpPr>
                  <a:spLocks noChangeShapeType="1"/>
                </p:cNvSpPr>
                <p:nvPr/>
              </p:nvSpPr>
              <p:spPr bwMode="auto">
                <a:xfrm flipH="1">
                  <a:off x="4649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2" name="Line 2848"/>
                <p:cNvSpPr>
                  <a:spLocks noChangeShapeType="1"/>
                </p:cNvSpPr>
                <p:nvPr/>
              </p:nvSpPr>
              <p:spPr bwMode="auto">
                <a:xfrm flipH="1">
                  <a:off x="4632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3" name="Line 2849"/>
                <p:cNvSpPr>
                  <a:spLocks noChangeShapeType="1"/>
                </p:cNvSpPr>
                <p:nvPr/>
              </p:nvSpPr>
              <p:spPr bwMode="auto">
                <a:xfrm flipH="1">
                  <a:off x="4616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4" name="Line 2850"/>
                <p:cNvSpPr>
                  <a:spLocks noChangeShapeType="1"/>
                </p:cNvSpPr>
                <p:nvPr/>
              </p:nvSpPr>
              <p:spPr bwMode="auto">
                <a:xfrm flipH="1">
                  <a:off x="459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5" name="Line 2851"/>
                <p:cNvSpPr>
                  <a:spLocks noChangeShapeType="1"/>
                </p:cNvSpPr>
                <p:nvPr/>
              </p:nvSpPr>
              <p:spPr bwMode="auto">
                <a:xfrm flipH="1">
                  <a:off x="4582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6" name="Line 2852"/>
                <p:cNvSpPr>
                  <a:spLocks noChangeShapeType="1"/>
                </p:cNvSpPr>
                <p:nvPr/>
              </p:nvSpPr>
              <p:spPr bwMode="auto">
                <a:xfrm flipH="1">
                  <a:off x="4565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7" name="Line 2853"/>
                <p:cNvSpPr>
                  <a:spLocks noChangeShapeType="1"/>
                </p:cNvSpPr>
                <p:nvPr/>
              </p:nvSpPr>
              <p:spPr bwMode="auto">
                <a:xfrm flipH="1">
                  <a:off x="4548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8" name="Line 2854"/>
                <p:cNvSpPr>
                  <a:spLocks noChangeShapeType="1"/>
                </p:cNvSpPr>
                <p:nvPr/>
              </p:nvSpPr>
              <p:spPr bwMode="auto">
                <a:xfrm flipH="1">
                  <a:off x="4531" y="3066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49" name="Line 2855"/>
                <p:cNvSpPr>
                  <a:spLocks noChangeShapeType="1"/>
                </p:cNvSpPr>
                <p:nvPr/>
              </p:nvSpPr>
              <p:spPr bwMode="auto">
                <a:xfrm flipH="1">
                  <a:off x="4514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0" name="Line 2856"/>
                <p:cNvSpPr>
                  <a:spLocks noChangeShapeType="1"/>
                </p:cNvSpPr>
                <p:nvPr/>
              </p:nvSpPr>
              <p:spPr bwMode="auto">
                <a:xfrm flipH="1">
                  <a:off x="4497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1" name="Line 2857"/>
                <p:cNvSpPr>
                  <a:spLocks noChangeShapeType="1"/>
                </p:cNvSpPr>
                <p:nvPr/>
              </p:nvSpPr>
              <p:spPr bwMode="auto">
                <a:xfrm flipH="1">
                  <a:off x="4480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2" name="Line 2858"/>
                <p:cNvSpPr>
                  <a:spLocks noChangeShapeType="1"/>
                </p:cNvSpPr>
                <p:nvPr/>
              </p:nvSpPr>
              <p:spPr bwMode="auto">
                <a:xfrm flipH="1">
                  <a:off x="4463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3" name="Line 2859"/>
                <p:cNvSpPr>
                  <a:spLocks noChangeShapeType="1"/>
                </p:cNvSpPr>
                <p:nvPr/>
              </p:nvSpPr>
              <p:spPr bwMode="auto">
                <a:xfrm flipH="1">
                  <a:off x="4446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4" name="Line 2860"/>
                <p:cNvSpPr>
                  <a:spLocks noChangeShapeType="1"/>
                </p:cNvSpPr>
                <p:nvPr/>
              </p:nvSpPr>
              <p:spPr bwMode="auto">
                <a:xfrm flipH="1">
                  <a:off x="4429" y="3066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5" name="Line 2861"/>
                <p:cNvSpPr>
                  <a:spLocks noChangeShapeType="1"/>
                </p:cNvSpPr>
                <p:nvPr/>
              </p:nvSpPr>
              <p:spPr bwMode="auto">
                <a:xfrm flipH="1">
                  <a:off x="4415" y="3066"/>
                  <a:ext cx="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6" name="Line 2862"/>
                <p:cNvSpPr>
                  <a:spLocks noChangeShapeType="1"/>
                </p:cNvSpPr>
                <p:nvPr/>
              </p:nvSpPr>
              <p:spPr bwMode="auto">
                <a:xfrm flipH="1">
                  <a:off x="696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7" name="Line 2863"/>
                <p:cNvSpPr>
                  <a:spLocks noChangeShapeType="1"/>
                </p:cNvSpPr>
                <p:nvPr/>
              </p:nvSpPr>
              <p:spPr bwMode="auto">
                <a:xfrm flipH="1">
                  <a:off x="6951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8" name="Line 2864"/>
                <p:cNvSpPr>
                  <a:spLocks noChangeShapeType="1"/>
                </p:cNvSpPr>
                <p:nvPr/>
              </p:nvSpPr>
              <p:spPr bwMode="auto">
                <a:xfrm flipH="1">
                  <a:off x="693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59" name="Line 2865"/>
                <p:cNvSpPr>
                  <a:spLocks noChangeShapeType="1"/>
                </p:cNvSpPr>
                <p:nvPr/>
              </p:nvSpPr>
              <p:spPr bwMode="auto">
                <a:xfrm flipH="1">
                  <a:off x="6918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0" name="Line 2866"/>
                <p:cNvSpPr>
                  <a:spLocks noChangeShapeType="1"/>
                </p:cNvSpPr>
                <p:nvPr/>
              </p:nvSpPr>
              <p:spPr bwMode="auto">
                <a:xfrm flipH="1">
                  <a:off x="690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1" name="Line 2867"/>
                <p:cNvSpPr>
                  <a:spLocks noChangeShapeType="1"/>
                </p:cNvSpPr>
                <p:nvPr/>
              </p:nvSpPr>
              <p:spPr bwMode="auto">
                <a:xfrm flipH="1">
                  <a:off x="688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2" name="Line 2868"/>
                <p:cNvSpPr>
                  <a:spLocks noChangeShapeType="1"/>
                </p:cNvSpPr>
                <p:nvPr/>
              </p:nvSpPr>
              <p:spPr bwMode="auto">
                <a:xfrm flipH="1">
                  <a:off x="686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3" name="Line 2869"/>
                <p:cNvSpPr>
                  <a:spLocks noChangeShapeType="1"/>
                </p:cNvSpPr>
                <p:nvPr/>
              </p:nvSpPr>
              <p:spPr bwMode="auto">
                <a:xfrm flipH="1">
                  <a:off x="6850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4" name="Line 2870"/>
                <p:cNvSpPr>
                  <a:spLocks noChangeShapeType="1"/>
                </p:cNvSpPr>
                <p:nvPr/>
              </p:nvSpPr>
              <p:spPr bwMode="auto">
                <a:xfrm flipH="1">
                  <a:off x="6833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5" name="Line 2871"/>
                <p:cNvSpPr>
                  <a:spLocks noChangeShapeType="1"/>
                </p:cNvSpPr>
                <p:nvPr/>
              </p:nvSpPr>
              <p:spPr bwMode="auto">
                <a:xfrm flipH="1">
                  <a:off x="681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6" name="Line 2872"/>
                <p:cNvSpPr>
                  <a:spLocks noChangeShapeType="1"/>
                </p:cNvSpPr>
                <p:nvPr/>
              </p:nvSpPr>
              <p:spPr bwMode="auto">
                <a:xfrm flipH="1">
                  <a:off x="6799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7" name="Line 2873"/>
                <p:cNvSpPr>
                  <a:spLocks noChangeShapeType="1"/>
                </p:cNvSpPr>
                <p:nvPr/>
              </p:nvSpPr>
              <p:spPr bwMode="auto">
                <a:xfrm flipH="1">
                  <a:off x="678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8" name="Line 2874"/>
                <p:cNvSpPr>
                  <a:spLocks noChangeShapeType="1"/>
                </p:cNvSpPr>
                <p:nvPr/>
              </p:nvSpPr>
              <p:spPr bwMode="auto">
                <a:xfrm flipH="1">
                  <a:off x="6765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69" name="Line 2875"/>
                <p:cNvSpPr>
                  <a:spLocks noChangeShapeType="1"/>
                </p:cNvSpPr>
                <p:nvPr/>
              </p:nvSpPr>
              <p:spPr bwMode="auto">
                <a:xfrm flipH="1">
                  <a:off x="674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0" name="Line 2876"/>
                <p:cNvSpPr>
                  <a:spLocks noChangeShapeType="1"/>
                </p:cNvSpPr>
                <p:nvPr/>
              </p:nvSpPr>
              <p:spPr bwMode="auto">
                <a:xfrm flipH="1">
                  <a:off x="6731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1" name="Line 2877"/>
                <p:cNvSpPr>
                  <a:spLocks noChangeShapeType="1"/>
                </p:cNvSpPr>
                <p:nvPr/>
              </p:nvSpPr>
              <p:spPr bwMode="auto">
                <a:xfrm flipH="1">
                  <a:off x="671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2" name="Line 2878"/>
                <p:cNvSpPr>
                  <a:spLocks noChangeShapeType="1"/>
                </p:cNvSpPr>
                <p:nvPr/>
              </p:nvSpPr>
              <p:spPr bwMode="auto">
                <a:xfrm flipH="1">
                  <a:off x="6698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3" name="Line 2879"/>
                <p:cNvSpPr>
                  <a:spLocks noChangeShapeType="1"/>
                </p:cNvSpPr>
                <p:nvPr/>
              </p:nvSpPr>
              <p:spPr bwMode="auto">
                <a:xfrm flipH="1">
                  <a:off x="668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4" name="Line 2880"/>
                <p:cNvSpPr>
                  <a:spLocks noChangeShapeType="1"/>
                </p:cNvSpPr>
                <p:nvPr/>
              </p:nvSpPr>
              <p:spPr bwMode="auto">
                <a:xfrm flipH="1">
                  <a:off x="666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5" name="Line 2881"/>
                <p:cNvSpPr>
                  <a:spLocks noChangeShapeType="1"/>
                </p:cNvSpPr>
                <p:nvPr/>
              </p:nvSpPr>
              <p:spPr bwMode="auto">
                <a:xfrm flipH="1">
                  <a:off x="664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6" name="Line 2882"/>
                <p:cNvSpPr>
                  <a:spLocks noChangeShapeType="1"/>
                </p:cNvSpPr>
                <p:nvPr/>
              </p:nvSpPr>
              <p:spPr bwMode="auto">
                <a:xfrm flipH="1">
                  <a:off x="663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7" name="Line 2883"/>
                <p:cNvSpPr>
                  <a:spLocks noChangeShapeType="1"/>
                </p:cNvSpPr>
                <p:nvPr/>
              </p:nvSpPr>
              <p:spPr bwMode="auto">
                <a:xfrm flipH="1">
                  <a:off x="6613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8" name="Line 2884"/>
                <p:cNvSpPr>
                  <a:spLocks noChangeShapeType="1"/>
                </p:cNvSpPr>
                <p:nvPr/>
              </p:nvSpPr>
              <p:spPr bwMode="auto">
                <a:xfrm flipH="1">
                  <a:off x="659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79" name="Line 2885"/>
                <p:cNvSpPr>
                  <a:spLocks noChangeShapeType="1"/>
                </p:cNvSpPr>
                <p:nvPr/>
              </p:nvSpPr>
              <p:spPr bwMode="auto">
                <a:xfrm flipH="1">
                  <a:off x="6579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0" name="Line 2886"/>
                <p:cNvSpPr>
                  <a:spLocks noChangeShapeType="1"/>
                </p:cNvSpPr>
                <p:nvPr/>
              </p:nvSpPr>
              <p:spPr bwMode="auto">
                <a:xfrm flipH="1">
                  <a:off x="656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1" name="Line 2887"/>
                <p:cNvSpPr>
                  <a:spLocks noChangeShapeType="1"/>
                </p:cNvSpPr>
                <p:nvPr/>
              </p:nvSpPr>
              <p:spPr bwMode="auto">
                <a:xfrm flipH="1">
                  <a:off x="6545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2" name="Line 2888"/>
                <p:cNvSpPr>
                  <a:spLocks noChangeShapeType="1"/>
                </p:cNvSpPr>
                <p:nvPr/>
              </p:nvSpPr>
              <p:spPr bwMode="auto">
                <a:xfrm flipH="1">
                  <a:off x="652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3" name="Line 2889"/>
                <p:cNvSpPr>
                  <a:spLocks noChangeShapeType="1"/>
                </p:cNvSpPr>
                <p:nvPr/>
              </p:nvSpPr>
              <p:spPr bwMode="auto">
                <a:xfrm flipH="1">
                  <a:off x="6511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4" name="Line 2890"/>
                <p:cNvSpPr>
                  <a:spLocks noChangeShapeType="1"/>
                </p:cNvSpPr>
                <p:nvPr/>
              </p:nvSpPr>
              <p:spPr bwMode="auto">
                <a:xfrm flipH="1">
                  <a:off x="649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5" name="Line 2891"/>
                <p:cNvSpPr>
                  <a:spLocks noChangeShapeType="1"/>
                </p:cNvSpPr>
                <p:nvPr/>
              </p:nvSpPr>
              <p:spPr bwMode="auto">
                <a:xfrm flipH="1">
                  <a:off x="6478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6" name="Line 2892"/>
                <p:cNvSpPr>
                  <a:spLocks noChangeShapeType="1"/>
                </p:cNvSpPr>
                <p:nvPr/>
              </p:nvSpPr>
              <p:spPr bwMode="auto">
                <a:xfrm flipH="1">
                  <a:off x="646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7" name="Line 2893"/>
                <p:cNvSpPr>
                  <a:spLocks noChangeShapeType="1"/>
                </p:cNvSpPr>
                <p:nvPr/>
              </p:nvSpPr>
              <p:spPr bwMode="auto">
                <a:xfrm flipH="1">
                  <a:off x="644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8" name="Line 2894"/>
                <p:cNvSpPr>
                  <a:spLocks noChangeShapeType="1"/>
                </p:cNvSpPr>
                <p:nvPr/>
              </p:nvSpPr>
              <p:spPr bwMode="auto">
                <a:xfrm flipH="1">
                  <a:off x="642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89" name="Line 2895"/>
                <p:cNvSpPr>
                  <a:spLocks noChangeShapeType="1"/>
                </p:cNvSpPr>
                <p:nvPr/>
              </p:nvSpPr>
              <p:spPr bwMode="auto">
                <a:xfrm flipH="1">
                  <a:off x="641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0" name="Line 2896"/>
                <p:cNvSpPr>
                  <a:spLocks noChangeShapeType="1"/>
                </p:cNvSpPr>
                <p:nvPr/>
              </p:nvSpPr>
              <p:spPr bwMode="auto">
                <a:xfrm flipH="1">
                  <a:off x="639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1" name="Line 2897"/>
                <p:cNvSpPr>
                  <a:spLocks noChangeShapeType="1"/>
                </p:cNvSpPr>
                <p:nvPr/>
              </p:nvSpPr>
              <p:spPr bwMode="auto">
                <a:xfrm flipH="1">
                  <a:off x="637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2" name="Line 2898"/>
                <p:cNvSpPr>
                  <a:spLocks noChangeShapeType="1"/>
                </p:cNvSpPr>
                <p:nvPr/>
              </p:nvSpPr>
              <p:spPr bwMode="auto">
                <a:xfrm flipH="1">
                  <a:off x="6359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3" name="Line 2899"/>
                <p:cNvSpPr>
                  <a:spLocks noChangeShapeType="1"/>
                </p:cNvSpPr>
                <p:nvPr/>
              </p:nvSpPr>
              <p:spPr bwMode="auto">
                <a:xfrm flipH="1">
                  <a:off x="634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4" name="Line 2900"/>
                <p:cNvSpPr>
                  <a:spLocks noChangeShapeType="1"/>
                </p:cNvSpPr>
                <p:nvPr/>
              </p:nvSpPr>
              <p:spPr bwMode="auto">
                <a:xfrm flipH="1">
                  <a:off x="6325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5" name="Line 2901"/>
                <p:cNvSpPr>
                  <a:spLocks noChangeShapeType="1"/>
                </p:cNvSpPr>
                <p:nvPr/>
              </p:nvSpPr>
              <p:spPr bwMode="auto">
                <a:xfrm flipH="1">
                  <a:off x="630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6" name="Line 2902"/>
                <p:cNvSpPr>
                  <a:spLocks noChangeShapeType="1"/>
                </p:cNvSpPr>
                <p:nvPr/>
              </p:nvSpPr>
              <p:spPr bwMode="auto">
                <a:xfrm flipH="1">
                  <a:off x="629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7" name="Line 2903"/>
                <p:cNvSpPr>
                  <a:spLocks noChangeShapeType="1"/>
                </p:cNvSpPr>
                <p:nvPr/>
              </p:nvSpPr>
              <p:spPr bwMode="auto">
                <a:xfrm flipH="1">
                  <a:off x="627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8" name="Line 2904"/>
                <p:cNvSpPr>
                  <a:spLocks noChangeShapeType="1"/>
                </p:cNvSpPr>
                <p:nvPr/>
              </p:nvSpPr>
              <p:spPr bwMode="auto">
                <a:xfrm flipH="1">
                  <a:off x="6258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99" name="Line 2905"/>
                <p:cNvSpPr>
                  <a:spLocks noChangeShapeType="1"/>
                </p:cNvSpPr>
                <p:nvPr/>
              </p:nvSpPr>
              <p:spPr bwMode="auto">
                <a:xfrm flipH="1">
                  <a:off x="624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0" name="Line 2906"/>
                <p:cNvSpPr>
                  <a:spLocks noChangeShapeType="1"/>
                </p:cNvSpPr>
                <p:nvPr/>
              </p:nvSpPr>
              <p:spPr bwMode="auto">
                <a:xfrm flipH="1">
                  <a:off x="622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1" name="Line 2907"/>
                <p:cNvSpPr>
                  <a:spLocks noChangeShapeType="1"/>
                </p:cNvSpPr>
                <p:nvPr/>
              </p:nvSpPr>
              <p:spPr bwMode="auto">
                <a:xfrm flipH="1">
                  <a:off x="620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2" name="Line 2908"/>
                <p:cNvSpPr>
                  <a:spLocks noChangeShapeType="1"/>
                </p:cNvSpPr>
                <p:nvPr/>
              </p:nvSpPr>
              <p:spPr bwMode="auto">
                <a:xfrm flipH="1">
                  <a:off x="619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3" name="Line 2909"/>
                <p:cNvSpPr>
                  <a:spLocks noChangeShapeType="1"/>
                </p:cNvSpPr>
                <p:nvPr/>
              </p:nvSpPr>
              <p:spPr bwMode="auto">
                <a:xfrm flipH="1">
                  <a:off x="617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4" name="Line 2910"/>
                <p:cNvSpPr>
                  <a:spLocks noChangeShapeType="1"/>
                </p:cNvSpPr>
                <p:nvPr/>
              </p:nvSpPr>
              <p:spPr bwMode="auto">
                <a:xfrm flipH="1">
                  <a:off x="615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5" name="Line 2911"/>
                <p:cNvSpPr>
                  <a:spLocks noChangeShapeType="1"/>
                </p:cNvSpPr>
                <p:nvPr/>
              </p:nvSpPr>
              <p:spPr bwMode="auto">
                <a:xfrm flipH="1">
                  <a:off x="613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6" name="Line 2912"/>
                <p:cNvSpPr>
                  <a:spLocks noChangeShapeType="1"/>
                </p:cNvSpPr>
                <p:nvPr/>
              </p:nvSpPr>
              <p:spPr bwMode="auto">
                <a:xfrm flipH="1">
                  <a:off x="612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7" name="Line 2913"/>
                <p:cNvSpPr>
                  <a:spLocks noChangeShapeType="1"/>
                </p:cNvSpPr>
                <p:nvPr/>
              </p:nvSpPr>
              <p:spPr bwMode="auto">
                <a:xfrm flipH="1">
                  <a:off x="6105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8" name="Line 2914"/>
                <p:cNvSpPr>
                  <a:spLocks noChangeShapeType="1"/>
                </p:cNvSpPr>
                <p:nvPr/>
              </p:nvSpPr>
              <p:spPr bwMode="auto">
                <a:xfrm flipH="1">
                  <a:off x="608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09" name="Line 2915"/>
                <p:cNvSpPr>
                  <a:spLocks noChangeShapeType="1"/>
                </p:cNvSpPr>
                <p:nvPr/>
              </p:nvSpPr>
              <p:spPr bwMode="auto">
                <a:xfrm flipH="1">
                  <a:off x="607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0" name="Line 2916"/>
                <p:cNvSpPr>
                  <a:spLocks noChangeShapeType="1"/>
                </p:cNvSpPr>
                <p:nvPr/>
              </p:nvSpPr>
              <p:spPr bwMode="auto">
                <a:xfrm flipH="1">
                  <a:off x="605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1" name="Line 2917"/>
                <p:cNvSpPr>
                  <a:spLocks noChangeShapeType="1"/>
                </p:cNvSpPr>
                <p:nvPr/>
              </p:nvSpPr>
              <p:spPr bwMode="auto">
                <a:xfrm flipH="1">
                  <a:off x="6038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2" name="Line 2918"/>
                <p:cNvSpPr>
                  <a:spLocks noChangeShapeType="1"/>
                </p:cNvSpPr>
                <p:nvPr/>
              </p:nvSpPr>
              <p:spPr bwMode="auto">
                <a:xfrm flipH="1">
                  <a:off x="602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3" name="Line 2919"/>
                <p:cNvSpPr>
                  <a:spLocks noChangeShapeType="1"/>
                </p:cNvSpPr>
                <p:nvPr/>
              </p:nvSpPr>
              <p:spPr bwMode="auto">
                <a:xfrm flipH="1">
                  <a:off x="600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4" name="Line 2920"/>
                <p:cNvSpPr>
                  <a:spLocks noChangeShapeType="1"/>
                </p:cNvSpPr>
                <p:nvPr/>
              </p:nvSpPr>
              <p:spPr bwMode="auto">
                <a:xfrm flipH="1">
                  <a:off x="598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5" name="Line 2921"/>
                <p:cNvSpPr>
                  <a:spLocks noChangeShapeType="1"/>
                </p:cNvSpPr>
                <p:nvPr/>
              </p:nvSpPr>
              <p:spPr bwMode="auto">
                <a:xfrm flipH="1">
                  <a:off x="597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6" name="Line 2922"/>
                <p:cNvSpPr>
                  <a:spLocks noChangeShapeType="1"/>
                </p:cNvSpPr>
                <p:nvPr/>
              </p:nvSpPr>
              <p:spPr bwMode="auto">
                <a:xfrm flipH="1">
                  <a:off x="595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7" name="Line 2923"/>
                <p:cNvSpPr>
                  <a:spLocks noChangeShapeType="1"/>
                </p:cNvSpPr>
                <p:nvPr/>
              </p:nvSpPr>
              <p:spPr bwMode="auto">
                <a:xfrm flipH="1">
                  <a:off x="593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8" name="Line 2924"/>
                <p:cNvSpPr>
                  <a:spLocks noChangeShapeType="1"/>
                </p:cNvSpPr>
                <p:nvPr/>
              </p:nvSpPr>
              <p:spPr bwMode="auto">
                <a:xfrm flipH="1">
                  <a:off x="591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19" name="Line 2925"/>
                <p:cNvSpPr>
                  <a:spLocks noChangeShapeType="1"/>
                </p:cNvSpPr>
                <p:nvPr/>
              </p:nvSpPr>
              <p:spPr bwMode="auto">
                <a:xfrm flipH="1">
                  <a:off x="590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0" name="Line 2926"/>
                <p:cNvSpPr>
                  <a:spLocks noChangeShapeType="1"/>
                </p:cNvSpPr>
                <p:nvPr/>
              </p:nvSpPr>
              <p:spPr bwMode="auto">
                <a:xfrm flipH="1">
                  <a:off x="5885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1" name="Line 2927"/>
                <p:cNvSpPr>
                  <a:spLocks noChangeShapeType="1"/>
                </p:cNvSpPr>
                <p:nvPr/>
              </p:nvSpPr>
              <p:spPr bwMode="auto">
                <a:xfrm flipH="1">
                  <a:off x="586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2" name="Line 2928"/>
                <p:cNvSpPr>
                  <a:spLocks noChangeShapeType="1"/>
                </p:cNvSpPr>
                <p:nvPr/>
              </p:nvSpPr>
              <p:spPr bwMode="auto">
                <a:xfrm flipH="1">
                  <a:off x="5852" y="2698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3" name="Line 2929"/>
                <p:cNvSpPr>
                  <a:spLocks noChangeShapeType="1"/>
                </p:cNvSpPr>
                <p:nvPr/>
              </p:nvSpPr>
              <p:spPr bwMode="auto">
                <a:xfrm flipH="1">
                  <a:off x="583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4" name="Line 2930"/>
                <p:cNvSpPr>
                  <a:spLocks noChangeShapeType="1"/>
                </p:cNvSpPr>
                <p:nvPr/>
              </p:nvSpPr>
              <p:spPr bwMode="auto">
                <a:xfrm flipH="1">
                  <a:off x="5818" y="2698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5" name="Line 2931"/>
                <p:cNvSpPr>
                  <a:spLocks noChangeShapeType="1"/>
                </p:cNvSpPr>
                <p:nvPr/>
              </p:nvSpPr>
              <p:spPr bwMode="auto">
                <a:xfrm flipH="1">
                  <a:off x="580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6" name="Line 2932"/>
                <p:cNvSpPr>
                  <a:spLocks noChangeShapeType="1"/>
                </p:cNvSpPr>
                <p:nvPr/>
              </p:nvSpPr>
              <p:spPr bwMode="auto">
                <a:xfrm flipH="1">
                  <a:off x="578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7" name="Line 2933"/>
                <p:cNvSpPr>
                  <a:spLocks noChangeShapeType="1"/>
                </p:cNvSpPr>
                <p:nvPr/>
              </p:nvSpPr>
              <p:spPr bwMode="auto">
                <a:xfrm flipH="1">
                  <a:off x="576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8" name="Line 2934"/>
                <p:cNvSpPr>
                  <a:spLocks noChangeShapeType="1"/>
                </p:cNvSpPr>
                <p:nvPr/>
              </p:nvSpPr>
              <p:spPr bwMode="auto">
                <a:xfrm flipH="1">
                  <a:off x="575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29" name="Line 2935"/>
                <p:cNvSpPr>
                  <a:spLocks noChangeShapeType="1"/>
                </p:cNvSpPr>
                <p:nvPr/>
              </p:nvSpPr>
              <p:spPr bwMode="auto">
                <a:xfrm flipH="1">
                  <a:off x="573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0" name="Line 2936"/>
                <p:cNvSpPr>
                  <a:spLocks noChangeShapeType="1"/>
                </p:cNvSpPr>
                <p:nvPr/>
              </p:nvSpPr>
              <p:spPr bwMode="auto">
                <a:xfrm flipH="1">
                  <a:off x="571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1" name="Line 2937"/>
                <p:cNvSpPr>
                  <a:spLocks noChangeShapeType="1"/>
                </p:cNvSpPr>
                <p:nvPr/>
              </p:nvSpPr>
              <p:spPr bwMode="auto">
                <a:xfrm flipH="1">
                  <a:off x="569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2" name="Line 2938"/>
                <p:cNvSpPr>
                  <a:spLocks noChangeShapeType="1"/>
                </p:cNvSpPr>
                <p:nvPr/>
              </p:nvSpPr>
              <p:spPr bwMode="auto">
                <a:xfrm flipH="1">
                  <a:off x="568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3" name="Line 2939"/>
                <p:cNvSpPr>
                  <a:spLocks noChangeShapeType="1"/>
                </p:cNvSpPr>
                <p:nvPr/>
              </p:nvSpPr>
              <p:spPr bwMode="auto">
                <a:xfrm flipH="1">
                  <a:off x="566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4" name="Line 2940"/>
                <p:cNvSpPr>
                  <a:spLocks noChangeShapeType="1"/>
                </p:cNvSpPr>
                <p:nvPr/>
              </p:nvSpPr>
              <p:spPr bwMode="auto">
                <a:xfrm flipH="1">
                  <a:off x="564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5" name="Line 2941"/>
                <p:cNvSpPr>
                  <a:spLocks noChangeShapeType="1"/>
                </p:cNvSpPr>
                <p:nvPr/>
              </p:nvSpPr>
              <p:spPr bwMode="auto">
                <a:xfrm flipH="1">
                  <a:off x="563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6" name="Line 2942"/>
                <p:cNvSpPr>
                  <a:spLocks noChangeShapeType="1"/>
                </p:cNvSpPr>
                <p:nvPr/>
              </p:nvSpPr>
              <p:spPr bwMode="auto">
                <a:xfrm flipH="1">
                  <a:off x="561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7" name="Line 2943"/>
                <p:cNvSpPr>
                  <a:spLocks noChangeShapeType="1"/>
                </p:cNvSpPr>
                <p:nvPr/>
              </p:nvSpPr>
              <p:spPr bwMode="auto">
                <a:xfrm flipH="1">
                  <a:off x="5598" y="2698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8" name="Line 2944"/>
                <p:cNvSpPr>
                  <a:spLocks noChangeShapeType="1"/>
                </p:cNvSpPr>
                <p:nvPr/>
              </p:nvSpPr>
              <p:spPr bwMode="auto">
                <a:xfrm flipH="1">
                  <a:off x="558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39" name="Line 2945"/>
                <p:cNvSpPr>
                  <a:spLocks noChangeShapeType="1"/>
                </p:cNvSpPr>
                <p:nvPr/>
              </p:nvSpPr>
              <p:spPr bwMode="auto">
                <a:xfrm flipH="1">
                  <a:off x="556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0" name="Line 2946"/>
                <p:cNvSpPr>
                  <a:spLocks noChangeShapeType="1"/>
                </p:cNvSpPr>
                <p:nvPr/>
              </p:nvSpPr>
              <p:spPr bwMode="auto">
                <a:xfrm flipH="1">
                  <a:off x="554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1" name="Line 2947"/>
                <p:cNvSpPr>
                  <a:spLocks noChangeShapeType="1"/>
                </p:cNvSpPr>
                <p:nvPr/>
              </p:nvSpPr>
              <p:spPr bwMode="auto">
                <a:xfrm flipH="1">
                  <a:off x="553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2" name="Line 2948"/>
                <p:cNvSpPr>
                  <a:spLocks noChangeShapeType="1"/>
                </p:cNvSpPr>
                <p:nvPr/>
              </p:nvSpPr>
              <p:spPr bwMode="auto">
                <a:xfrm flipH="1">
                  <a:off x="551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3" name="Line 2949"/>
                <p:cNvSpPr>
                  <a:spLocks noChangeShapeType="1"/>
                </p:cNvSpPr>
                <p:nvPr/>
              </p:nvSpPr>
              <p:spPr bwMode="auto">
                <a:xfrm flipH="1">
                  <a:off x="549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4" name="Line 2950"/>
                <p:cNvSpPr>
                  <a:spLocks noChangeShapeType="1"/>
                </p:cNvSpPr>
                <p:nvPr/>
              </p:nvSpPr>
              <p:spPr bwMode="auto">
                <a:xfrm flipH="1">
                  <a:off x="547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5" name="Line 2951"/>
                <p:cNvSpPr>
                  <a:spLocks noChangeShapeType="1"/>
                </p:cNvSpPr>
                <p:nvPr/>
              </p:nvSpPr>
              <p:spPr bwMode="auto">
                <a:xfrm flipH="1">
                  <a:off x="546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6" name="Line 2952"/>
                <p:cNvSpPr>
                  <a:spLocks noChangeShapeType="1"/>
                </p:cNvSpPr>
                <p:nvPr/>
              </p:nvSpPr>
              <p:spPr bwMode="auto">
                <a:xfrm flipH="1">
                  <a:off x="544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7" name="Line 2953"/>
                <p:cNvSpPr>
                  <a:spLocks noChangeShapeType="1"/>
                </p:cNvSpPr>
                <p:nvPr/>
              </p:nvSpPr>
              <p:spPr bwMode="auto">
                <a:xfrm flipH="1">
                  <a:off x="542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8" name="Line 2954"/>
                <p:cNvSpPr>
                  <a:spLocks noChangeShapeType="1"/>
                </p:cNvSpPr>
                <p:nvPr/>
              </p:nvSpPr>
              <p:spPr bwMode="auto">
                <a:xfrm flipH="1">
                  <a:off x="541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49" name="Line 2955"/>
                <p:cNvSpPr>
                  <a:spLocks noChangeShapeType="1"/>
                </p:cNvSpPr>
                <p:nvPr/>
              </p:nvSpPr>
              <p:spPr bwMode="auto">
                <a:xfrm flipH="1">
                  <a:off x="539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0" name="Line 2956"/>
                <p:cNvSpPr>
                  <a:spLocks noChangeShapeType="1"/>
                </p:cNvSpPr>
                <p:nvPr/>
              </p:nvSpPr>
              <p:spPr bwMode="auto">
                <a:xfrm flipH="1">
                  <a:off x="5378" y="2698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1" name="Line 2957"/>
                <p:cNvSpPr>
                  <a:spLocks noChangeShapeType="1"/>
                </p:cNvSpPr>
                <p:nvPr/>
              </p:nvSpPr>
              <p:spPr bwMode="auto">
                <a:xfrm flipH="1">
                  <a:off x="536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2" name="Line 2958"/>
                <p:cNvSpPr>
                  <a:spLocks noChangeShapeType="1"/>
                </p:cNvSpPr>
                <p:nvPr/>
              </p:nvSpPr>
              <p:spPr bwMode="auto">
                <a:xfrm flipH="1">
                  <a:off x="534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3" name="Line 2959"/>
                <p:cNvSpPr>
                  <a:spLocks noChangeShapeType="1"/>
                </p:cNvSpPr>
                <p:nvPr/>
              </p:nvSpPr>
              <p:spPr bwMode="auto">
                <a:xfrm flipH="1">
                  <a:off x="532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4" name="Line 2960"/>
                <p:cNvSpPr>
                  <a:spLocks noChangeShapeType="1"/>
                </p:cNvSpPr>
                <p:nvPr/>
              </p:nvSpPr>
              <p:spPr bwMode="auto">
                <a:xfrm flipH="1">
                  <a:off x="5310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5" name="Line 2961"/>
                <p:cNvSpPr>
                  <a:spLocks noChangeShapeType="1"/>
                </p:cNvSpPr>
                <p:nvPr/>
              </p:nvSpPr>
              <p:spPr bwMode="auto">
                <a:xfrm flipH="1">
                  <a:off x="529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6" name="Line 2962"/>
                <p:cNvSpPr>
                  <a:spLocks noChangeShapeType="1"/>
                </p:cNvSpPr>
                <p:nvPr/>
              </p:nvSpPr>
              <p:spPr bwMode="auto">
                <a:xfrm flipH="1">
                  <a:off x="527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7" name="Line 2963"/>
                <p:cNvSpPr>
                  <a:spLocks noChangeShapeType="1"/>
                </p:cNvSpPr>
                <p:nvPr/>
              </p:nvSpPr>
              <p:spPr bwMode="auto">
                <a:xfrm flipH="1">
                  <a:off x="525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8" name="Line 2964"/>
                <p:cNvSpPr>
                  <a:spLocks noChangeShapeType="1"/>
                </p:cNvSpPr>
                <p:nvPr/>
              </p:nvSpPr>
              <p:spPr bwMode="auto">
                <a:xfrm flipH="1">
                  <a:off x="524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59" name="Line 2965"/>
                <p:cNvSpPr>
                  <a:spLocks noChangeShapeType="1"/>
                </p:cNvSpPr>
                <p:nvPr/>
              </p:nvSpPr>
              <p:spPr bwMode="auto">
                <a:xfrm flipH="1">
                  <a:off x="522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0" name="Line 2966"/>
                <p:cNvSpPr>
                  <a:spLocks noChangeShapeType="1"/>
                </p:cNvSpPr>
                <p:nvPr/>
              </p:nvSpPr>
              <p:spPr bwMode="auto">
                <a:xfrm flipH="1">
                  <a:off x="520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1" name="Line 2967"/>
                <p:cNvSpPr>
                  <a:spLocks noChangeShapeType="1"/>
                </p:cNvSpPr>
                <p:nvPr/>
              </p:nvSpPr>
              <p:spPr bwMode="auto">
                <a:xfrm flipH="1">
                  <a:off x="519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2" name="Line 2968"/>
                <p:cNvSpPr>
                  <a:spLocks noChangeShapeType="1"/>
                </p:cNvSpPr>
                <p:nvPr/>
              </p:nvSpPr>
              <p:spPr bwMode="auto">
                <a:xfrm flipH="1">
                  <a:off x="517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3" name="Line 2969"/>
                <p:cNvSpPr>
                  <a:spLocks noChangeShapeType="1"/>
                </p:cNvSpPr>
                <p:nvPr/>
              </p:nvSpPr>
              <p:spPr bwMode="auto">
                <a:xfrm flipH="1">
                  <a:off x="5157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4" name="Line 2970"/>
                <p:cNvSpPr>
                  <a:spLocks noChangeShapeType="1"/>
                </p:cNvSpPr>
                <p:nvPr/>
              </p:nvSpPr>
              <p:spPr bwMode="auto">
                <a:xfrm flipH="1">
                  <a:off x="514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5" name="Line 2971"/>
                <p:cNvSpPr>
                  <a:spLocks noChangeShapeType="1"/>
                </p:cNvSpPr>
                <p:nvPr/>
              </p:nvSpPr>
              <p:spPr bwMode="auto">
                <a:xfrm flipH="1">
                  <a:off x="5124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6" name="Line 2972"/>
                <p:cNvSpPr>
                  <a:spLocks noChangeShapeType="1"/>
                </p:cNvSpPr>
                <p:nvPr/>
              </p:nvSpPr>
              <p:spPr bwMode="auto">
                <a:xfrm flipH="1">
                  <a:off x="510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7" name="Line 2973"/>
                <p:cNvSpPr>
                  <a:spLocks noChangeShapeType="1"/>
                </p:cNvSpPr>
                <p:nvPr/>
              </p:nvSpPr>
              <p:spPr bwMode="auto">
                <a:xfrm flipH="1">
                  <a:off x="5090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8" name="Line 2974"/>
                <p:cNvSpPr>
                  <a:spLocks noChangeShapeType="1"/>
                </p:cNvSpPr>
                <p:nvPr/>
              </p:nvSpPr>
              <p:spPr bwMode="auto">
                <a:xfrm flipH="1">
                  <a:off x="507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69" name="Line 2975"/>
                <p:cNvSpPr>
                  <a:spLocks noChangeShapeType="1"/>
                </p:cNvSpPr>
                <p:nvPr/>
              </p:nvSpPr>
              <p:spPr bwMode="auto">
                <a:xfrm flipH="1">
                  <a:off x="5056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0" name="Line 2976"/>
                <p:cNvSpPr>
                  <a:spLocks noChangeShapeType="1"/>
                </p:cNvSpPr>
                <p:nvPr/>
              </p:nvSpPr>
              <p:spPr bwMode="auto">
                <a:xfrm flipH="1">
                  <a:off x="503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1" name="Line 2977"/>
                <p:cNvSpPr>
                  <a:spLocks noChangeShapeType="1"/>
                </p:cNvSpPr>
                <p:nvPr/>
              </p:nvSpPr>
              <p:spPr bwMode="auto">
                <a:xfrm flipH="1">
                  <a:off x="502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2" name="Line 2978"/>
                <p:cNvSpPr>
                  <a:spLocks noChangeShapeType="1"/>
                </p:cNvSpPr>
                <p:nvPr/>
              </p:nvSpPr>
              <p:spPr bwMode="auto">
                <a:xfrm flipH="1">
                  <a:off x="500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3" name="Line 2979"/>
                <p:cNvSpPr>
                  <a:spLocks noChangeShapeType="1"/>
                </p:cNvSpPr>
                <p:nvPr/>
              </p:nvSpPr>
              <p:spPr bwMode="auto">
                <a:xfrm flipH="1">
                  <a:off x="498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4" name="Line 2980"/>
                <p:cNvSpPr>
                  <a:spLocks noChangeShapeType="1"/>
                </p:cNvSpPr>
                <p:nvPr/>
              </p:nvSpPr>
              <p:spPr bwMode="auto">
                <a:xfrm flipH="1">
                  <a:off x="497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5" name="Line 2981"/>
                <p:cNvSpPr>
                  <a:spLocks noChangeShapeType="1"/>
                </p:cNvSpPr>
                <p:nvPr/>
              </p:nvSpPr>
              <p:spPr bwMode="auto">
                <a:xfrm flipH="1">
                  <a:off x="495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6" name="Line 2982"/>
                <p:cNvSpPr>
                  <a:spLocks noChangeShapeType="1"/>
                </p:cNvSpPr>
                <p:nvPr/>
              </p:nvSpPr>
              <p:spPr bwMode="auto">
                <a:xfrm flipH="1">
                  <a:off x="4937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7" name="Line 2983"/>
                <p:cNvSpPr>
                  <a:spLocks noChangeShapeType="1"/>
                </p:cNvSpPr>
                <p:nvPr/>
              </p:nvSpPr>
              <p:spPr bwMode="auto">
                <a:xfrm flipH="1">
                  <a:off x="492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8" name="Line 2984"/>
                <p:cNvSpPr>
                  <a:spLocks noChangeShapeType="1"/>
                </p:cNvSpPr>
                <p:nvPr/>
              </p:nvSpPr>
              <p:spPr bwMode="auto">
                <a:xfrm flipH="1">
                  <a:off x="4903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79" name="Line 2985"/>
                <p:cNvSpPr>
                  <a:spLocks noChangeShapeType="1"/>
                </p:cNvSpPr>
                <p:nvPr/>
              </p:nvSpPr>
              <p:spPr bwMode="auto">
                <a:xfrm flipH="1">
                  <a:off x="488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0" name="Line 2986"/>
                <p:cNvSpPr>
                  <a:spLocks noChangeShapeType="1"/>
                </p:cNvSpPr>
                <p:nvPr/>
              </p:nvSpPr>
              <p:spPr bwMode="auto">
                <a:xfrm flipH="1">
                  <a:off x="4870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1" name="Line 2987"/>
                <p:cNvSpPr>
                  <a:spLocks noChangeShapeType="1"/>
                </p:cNvSpPr>
                <p:nvPr/>
              </p:nvSpPr>
              <p:spPr bwMode="auto">
                <a:xfrm flipH="1">
                  <a:off x="485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2" name="Line 2988"/>
                <p:cNvSpPr>
                  <a:spLocks noChangeShapeType="1"/>
                </p:cNvSpPr>
                <p:nvPr/>
              </p:nvSpPr>
              <p:spPr bwMode="auto">
                <a:xfrm flipH="1">
                  <a:off x="4836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3" name="Line 2989"/>
                <p:cNvSpPr>
                  <a:spLocks noChangeShapeType="1"/>
                </p:cNvSpPr>
                <p:nvPr/>
              </p:nvSpPr>
              <p:spPr bwMode="auto">
                <a:xfrm flipH="1">
                  <a:off x="481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4" name="Line 2990"/>
                <p:cNvSpPr>
                  <a:spLocks noChangeShapeType="1"/>
                </p:cNvSpPr>
                <p:nvPr/>
              </p:nvSpPr>
              <p:spPr bwMode="auto">
                <a:xfrm flipH="1">
                  <a:off x="480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5" name="Line 2991"/>
                <p:cNvSpPr>
                  <a:spLocks noChangeShapeType="1"/>
                </p:cNvSpPr>
                <p:nvPr/>
              </p:nvSpPr>
              <p:spPr bwMode="auto">
                <a:xfrm flipH="1">
                  <a:off x="4785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6" name="Line 2992"/>
                <p:cNvSpPr>
                  <a:spLocks noChangeShapeType="1"/>
                </p:cNvSpPr>
                <p:nvPr/>
              </p:nvSpPr>
              <p:spPr bwMode="auto">
                <a:xfrm flipH="1">
                  <a:off x="476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7" name="Line 2993"/>
                <p:cNvSpPr>
                  <a:spLocks noChangeShapeType="1"/>
                </p:cNvSpPr>
                <p:nvPr/>
              </p:nvSpPr>
              <p:spPr bwMode="auto">
                <a:xfrm flipH="1">
                  <a:off x="475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8" name="Line 2994"/>
                <p:cNvSpPr>
                  <a:spLocks noChangeShapeType="1"/>
                </p:cNvSpPr>
                <p:nvPr/>
              </p:nvSpPr>
              <p:spPr bwMode="auto">
                <a:xfrm flipH="1">
                  <a:off x="473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89" name="Line 2995"/>
                <p:cNvSpPr>
                  <a:spLocks noChangeShapeType="1"/>
                </p:cNvSpPr>
                <p:nvPr/>
              </p:nvSpPr>
              <p:spPr bwMode="auto">
                <a:xfrm flipH="1">
                  <a:off x="4717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0" name="Line 2996"/>
                <p:cNvSpPr>
                  <a:spLocks noChangeShapeType="1"/>
                </p:cNvSpPr>
                <p:nvPr/>
              </p:nvSpPr>
              <p:spPr bwMode="auto">
                <a:xfrm flipH="1">
                  <a:off x="470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1" name="Line 2997"/>
                <p:cNvSpPr>
                  <a:spLocks noChangeShapeType="1"/>
                </p:cNvSpPr>
                <p:nvPr/>
              </p:nvSpPr>
              <p:spPr bwMode="auto">
                <a:xfrm flipH="1">
                  <a:off x="4683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2" name="Line 2998"/>
                <p:cNvSpPr>
                  <a:spLocks noChangeShapeType="1"/>
                </p:cNvSpPr>
                <p:nvPr/>
              </p:nvSpPr>
              <p:spPr bwMode="auto">
                <a:xfrm flipH="1">
                  <a:off x="466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3" name="Line 2999"/>
                <p:cNvSpPr>
                  <a:spLocks noChangeShapeType="1"/>
                </p:cNvSpPr>
                <p:nvPr/>
              </p:nvSpPr>
              <p:spPr bwMode="auto">
                <a:xfrm flipH="1">
                  <a:off x="4649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4" name="Line 3000"/>
                <p:cNvSpPr>
                  <a:spLocks noChangeShapeType="1"/>
                </p:cNvSpPr>
                <p:nvPr/>
              </p:nvSpPr>
              <p:spPr bwMode="auto">
                <a:xfrm flipH="1">
                  <a:off x="4632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5" name="Line 3001"/>
                <p:cNvSpPr>
                  <a:spLocks noChangeShapeType="1"/>
                </p:cNvSpPr>
                <p:nvPr/>
              </p:nvSpPr>
              <p:spPr bwMode="auto">
                <a:xfrm flipH="1">
                  <a:off x="4616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6" name="Line 3002"/>
                <p:cNvSpPr>
                  <a:spLocks noChangeShapeType="1"/>
                </p:cNvSpPr>
                <p:nvPr/>
              </p:nvSpPr>
              <p:spPr bwMode="auto">
                <a:xfrm flipH="1">
                  <a:off x="459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7" name="Line 3003"/>
                <p:cNvSpPr>
                  <a:spLocks noChangeShapeType="1"/>
                </p:cNvSpPr>
                <p:nvPr/>
              </p:nvSpPr>
              <p:spPr bwMode="auto">
                <a:xfrm flipH="1">
                  <a:off x="4582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8" name="Line 3004"/>
                <p:cNvSpPr>
                  <a:spLocks noChangeShapeType="1"/>
                </p:cNvSpPr>
                <p:nvPr/>
              </p:nvSpPr>
              <p:spPr bwMode="auto">
                <a:xfrm flipH="1">
                  <a:off x="4565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399" name="Line 3005"/>
                <p:cNvSpPr>
                  <a:spLocks noChangeShapeType="1"/>
                </p:cNvSpPr>
                <p:nvPr/>
              </p:nvSpPr>
              <p:spPr bwMode="auto">
                <a:xfrm flipH="1">
                  <a:off x="4548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0" name="Line 3006"/>
                <p:cNvSpPr>
                  <a:spLocks noChangeShapeType="1"/>
                </p:cNvSpPr>
                <p:nvPr/>
              </p:nvSpPr>
              <p:spPr bwMode="auto">
                <a:xfrm flipH="1">
                  <a:off x="4531" y="2698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1" name="Line 3007"/>
                <p:cNvSpPr>
                  <a:spLocks noChangeShapeType="1"/>
                </p:cNvSpPr>
                <p:nvPr/>
              </p:nvSpPr>
              <p:spPr bwMode="auto">
                <a:xfrm flipH="1">
                  <a:off x="4514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2" name="Line 3008"/>
                <p:cNvSpPr>
                  <a:spLocks noChangeShapeType="1"/>
                </p:cNvSpPr>
                <p:nvPr/>
              </p:nvSpPr>
              <p:spPr bwMode="auto">
                <a:xfrm flipH="1">
                  <a:off x="4497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3" name="Line 3009"/>
                <p:cNvSpPr>
                  <a:spLocks noChangeShapeType="1"/>
                </p:cNvSpPr>
                <p:nvPr/>
              </p:nvSpPr>
              <p:spPr bwMode="auto">
                <a:xfrm flipH="1">
                  <a:off x="4480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4" name="Line 3010"/>
                <p:cNvSpPr>
                  <a:spLocks noChangeShapeType="1"/>
                </p:cNvSpPr>
                <p:nvPr/>
              </p:nvSpPr>
              <p:spPr bwMode="auto">
                <a:xfrm flipH="1">
                  <a:off x="4463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5" name="Line 3011"/>
                <p:cNvSpPr>
                  <a:spLocks noChangeShapeType="1"/>
                </p:cNvSpPr>
                <p:nvPr/>
              </p:nvSpPr>
              <p:spPr bwMode="auto">
                <a:xfrm flipH="1">
                  <a:off x="4446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6" name="Line 3012"/>
                <p:cNvSpPr>
                  <a:spLocks noChangeShapeType="1"/>
                </p:cNvSpPr>
                <p:nvPr/>
              </p:nvSpPr>
              <p:spPr bwMode="auto">
                <a:xfrm flipH="1">
                  <a:off x="4429" y="2698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7" name="Line 3013"/>
                <p:cNvSpPr>
                  <a:spLocks noChangeShapeType="1"/>
                </p:cNvSpPr>
                <p:nvPr/>
              </p:nvSpPr>
              <p:spPr bwMode="auto">
                <a:xfrm flipH="1">
                  <a:off x="4415" y="2698"/>
                  <a:ext cx="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8" name="Line 3014"/>
                <p:cNvSpPr>
                  <a:spLocks noChangeShapeType="1"/>
                </p:cNvSpPr>
                <p:nvPr/>
              </p:nvSpPr>
              <p:spPr bwMode="auto">
                <a:xfrm flipH="1">
                  <a:off x="696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09" name="Line 3015"/>
                <p:cNvSpPr>
                  <a:spLocks noChangeShapeType="1"/>
                </p:cNvSpPr>
                <p:nvPr/>
              </p:nvSpPr>
              <p:spPr bwMode="auto">
                <a:xfrm flipH="1">
                  <a:off x="6951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0" name="Line 3016"/>
                <p:cNvSpPr>
                  <a:spLocks noChangeShapeType="1"/>
                </p:cNvSpPr>
                <p:nvPr/>
              </p:nvSpPr>
              <p:spPr bwMode="auto">
                <a:xfrm flipH="1">
                  <a:off x="693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1" name="Line 3017"/>
                <p:cNvSpPr>
                  <a:spLocks noChangeShapeType="1"/>
                </p:cNvSpPr>
                <p:nvPr/>
              </p:nvSpPr>
              <p:spPr bwMode="auto">
                <a:xfrm flipH="1">
                  <a:off x="6918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2" name="Line 3018"/>
                <p:cNvSpPr>
                  <a:spLocks noChangeShapeType="1"/>
                </p:cNvSpPr>
                <p:nvPr/>
              </p:nvSpPr>
              <p:spPr bwMode="auto">
                <a:xfrm flipH="1">
                  <a:off x="690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413" name="Line 3019"/>
                <p:cNvSpPr>
                  <a:spLocks noChangeShapeType="1"/>
                </p:cNvSpPr>
                <p:nvPr/>
              </p:nvSpPr>
              <p:spPr bwMode="auto">
                <a:xfrm flipH="1">
                  <a:off x="688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5" name="Group 3221"/>
              <p:cNvGrpSpPr>
                <a:grpSpLocks/>
              </p:cNvGrpSpPr>
              <p:nvPr/>
            </p:nvGrpSpPr>
            <p:grpSpPr bwMode="auto">
              <a:xfrm>
                <a:off x="4415" y="1959"/>
                <a:ext cx="2559" cy="368"/>
                <a:chOff x="4415" y="1959"/>
                <a:chExt cx="2559" cy="368"/>
              </a:xfrm>
            </p:grpSpPr>
            <p:sp>
              <p:nvSpPr>
                <p:cNvPr id="2014" name="Line 3021"/>
                <p:cNvSpPr>
                  <a:spLocks noChangeShapeType="1"/>
                </p:cNvSpPr>
                <p:nvPr/>
              </p:nvSpPr>
              <p:spPr bwMode="auto">
                <a:xfrm flipH="1">
                  <a:off x="686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5" name="Line 3022"/>
                <p:cNvSpPr>
                  <a:spLocks noChangeShapeType="1"/>
                </p:cNvSpPr>
                <p:nvPr/>
              </p:nvSpPr>
              <p:spPr bwMode="auto">
                <a:xfrm flipH="1">
                  <a:off x="6850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6" name="Line 3023"/>
                <p:cNvSpPr>
                  <a:spLocks noChangeShapeType="1"/>
                </p:cNvSpPr>
                <p:nvPr/>
              </p:nvSpPr>
              <p:spPr bwMode="auto">
                <a:xfrm flipH="1">
                  <a:off x="6833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7" name="Line 3024"/>
                <p:cNvSpPr>
                  <a:spLocks noChangeShapeType="1"/>
                </p:cNvSpPr>
                <p:nvPr/>
              </p:nvSpPr>
              <p:spPr bwMode="auto">
                <a:xfrm flipH="1">
                  <a:off x="681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8" name="Line 3025"/>
                <p:cNvSpPr>
                  <a:spLocks noChangeShapeType="1"/>
                </p:cNvSpPr>
                <p:nvPr/>
              </p:nvSpPr>
              <p:spPr bwMode="auto">
                <a:xfrm flipH="1">
                  <a:off x="6799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9" name="Line 3026"/>
                <p:cNvSpPr>
                  <a:spLocks noChangeShapeType="1"/>
                </p:cNvSpPr>
                <p:nvPr/>
              </p:nvSpPr>
              <p:spPr bwMode="auto">
                <a:xfrm flipH="1">
                  <a:off x="678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0" name="Line 3027"/>
                <p:cNvSpPr>
                  <a:spLocks noChangeShapeType="1"/>
                </p:cNvSpPr>
                <p:nvPr/>
              </p:nvSpPr>
              <p:spPr bwMode="auto">
                <a:xfrm flipH="1">
                  <a:off x="6765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1" name="Line 3028"/>
                <p:cNvSpPr>
                  <a:spLocks noChangeShapeType="1"/>
                </p:cNvSpPr>
                <p:nvPr/>
              </p:nvSpPr>
              <p:spPr bwMode="auto">
                <a:xfrm flipH="1">
                  <a:off x="674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2" name="Line 3029"/>
                <p:cNvSpPr>
                  <a:spLocks noChangeShapeType="1"/>
                </p:cNvSpPr>
                <p:nvPr/>
              </p:nvSpPr>
              <p:spPr bwMode="auto">
                <a:xfrm flipH="1">
                  <a:off x="6731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3" name="Line 3030"/>
                <p:cNvSpPr>
                  <a:spLocks noChangeShapeType="1"/>
                </p:cNvSpPr>
                <p:nvPr/>
              </p:nvSpPr>
              <p:spPr bwMode="auto">
                <a:xfrm flipH="1">
                  <a:off x="671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4" name="Line 3031"/>
                <p:cNvSpPr>
                  <a:spLocks noChangeShapeType="1"/>
                </p:cNvSpPr>
                <p:nvPr/>
              </p:nvSpPr>
              <p:spPr bwMode="auto">
                <a:xfrm flipH="1">
                  <a:off x="6698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5" name="Line 3032"/>
                <p:cNvSpPr>
                  <a:spLocks noChangeShapeType="1"/>
                </p:cNvSpPr>
                <p:nvPr/>
              </p:nvSpPr>
              <p:spPr bwMode="auto">
                <a:xfrm flipH="1">
                  <a:off x="668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6" name="Line 3033"/>
                <p:cNvSpPr>
                  <a:spLocks noChangeShapeType="1"/>
                </p:cNvSpPr>
                <p:nvPr/>
              </p:nvSpPr>
              <p:spPr bwMode="auto">
                <a:xfrm flipH="1">
                  <a:off x="666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7" name="Line 3034"/>
                <p:cNvSpPr>
                  <a:spLocks noChangeShapeType="1"/>
                </p:cNvSpPr>
                <p:nvPr/>
              </p:nvSpPr>
              <p:spPr bwMode="auto">
                <a:xfrm flipH="1">
                  <a:off x="664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8" name="Line 3035"/>
                <p:cNvSpPr>
                  <a:spLocks noChangeShapeType="1"/>
                </p:cNvSpPr>
                <p:nvPr/>
              </p:nvSpPr>
              <p:spPr bwMode="auto">
                <a:xfrm flipH="1">
                  <a:off x="663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29" name="Line 3036"/>
                <p:cNvSpPr>
                  <a:spLocks noChangeShapeType="1"/>
                </p:cNvSpPr>
                <p:nvPr/>
              </p:nvSpPr>
              <p:spPr bwMode="auto">
                <a:xfrm flipH="1">
                  <a:off x="6613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0" name="Line 3037"/>
                <p:cNvSpPr>
                  <a:spLocks noChangeShapeType="1"/>
                </p:cNvSpPr>
                <p:nvPr/>
              </p:nvSpPr>
              <p:spPr bwMode="auto">
                <a:xfrm flipH="1">
                  <a:off x="659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1" name="Line 3038"/>
                <p:cNvSpPr>
                  <a:spLocks noChangeShapeType="1"/>
                </p:cNvSpPr>
                <p:nvPr/>
              </p:nvSpPr>
              <p:spPr bwMode="auto">
                <a:xfrm flipH="1">
                  <a:off x="6579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2" name="Line 3039"/>
                <p:cNvSpPr>
                  <a:spLocks noChangeShapeType="1"/>
                </p:cNvSpPr>
                <p:nvPr/>
              </p:nvSpPr>
              <p:spPr bwMode="auto">
                <a:xfrm flipH="1">
                  <a:off x="656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3" name="Line 3040"/>
                <p:cNvSpPr>
                  <a:spLocks noChangeShapeType="1"/>
                </p:cNvSpPr>
                <p:nvPr/>
              </p:nvSpPr>
              <p:spPr bwMode="auto">
                <a:xfrm flipH="1">
                  <a:off x="6545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4" name="Line 3041"/>
                <p:cNvSpPr>
                  <a:spLocks noChangeShapeType="1"/>
                </p:cNvSpPr>
                <p:nvPr/>
              </p:nvSpPr>
              <p:spPr bwMode="auto">
                <a:xfrm flipH="1">
                  <a:off x="652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5" name="Line 3042"/>
                <p:cNvSpPr>
                  <a:spLocks noChangeShapeType="1"/>
                </p:cNvSpPr>
                <p:nvPr/>
              </p:nvSpPr>
              <p:spPr bwMode="auto">
                <a:xfrm flipH="1">
                  <a:off x="6511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6" name="Line 3043"/>
                <p:cNvSpPr>
                  <a:spLocks noChangeShapeType="1"/>
                </p:cNvSpPr>
                <p:nvPr/>
              </p:nvSpPr>
              <p:spPr bwMode="auto">
                <a:xfrm flipH="1">
                  <a:off x="649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7" name="Line 3044"/>
                <p:cNvSpPr>
                  <a:spLocks noChangeShapeType="1"/>
                </p:cNvSpPr>
                <p:nvPr/>
              </p:nvSpPr>
              <p:spPr bwMode="auto">
                <a:xfrm flipH="1">
                  <a:off x="6478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8" name="Line 3045"/>
                <p:cNvSpPr>
                  <a:spLocks noChangeShapeType="1"/>
                </p:cNvSpPr>
                <p:nvPr/>
              </p:nvSpPr>
              <p:spPr bwMode="auto">
                <a:xfrm flipH="1">
                  <a:off x="646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39" name="Line 3046"/>
                <p:cNvSpPr>
                  <a:spLocks noChangeShapeType="1"/>
                </p:cNvSpPr>
                <p:nvPr/>
              </p:nvSpPr>
              <p:spPr bwMode="auto">
                <a:xfrm flipH="1">
                  <a:off x="644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0" name="Line 3047"/>
                <p:cNvSpPr>
                  <a:spLocks noChangeShapeType="1"/>
                </p:cNvSpPr>
                <p:nvPr/>
              </p:nvSpPr>
              <p:spPr bwMode="auto">
                <a:xfrm flipH="1">
                  <a:off x="642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1" name="Line 3048"/>
                <p:cNvSpPr>
                  <a:spLocks noChangeShapeType="1"/>
                </p:cNvSpPr>
                <p:nvPr/>
              </p:nvSpPr>
              <p:spPr bwMode="auto">
                <a:xfrm flipH="1">
                  <a:off x="641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2" name="Line 3049"/>
                <p:cNvSpPr>
                  <a:spLocks noChangeShapeType="1"/>
                </p:cNvSpPr>
                <p:nvPr/>
              </p:nvSpPr>
              <p:spPr bwMode="auto">
                <a:xfrm flipH="1">
                  <a:off x="639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3" name="Line 3050"/>
                <p:cNvSpPr>
                  <a:spLocks noChangeShapeType="1"/>
                </p:cNvSpPr>
                <p:nvPr/>
              </p:nvSpPr>
              <p:spPr bwMode="auto">
                <a:xfrm flipH="1">
                  <a:off x="637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4" name="Line 3051"/>
                <p:cNvSpPr>
                  <a:spLocks noChangeShapeType="1"/>
                </p:cNvSpPr>
                <p:nvPr/>
              </p:nvSpPr>
              <p:spPr bwMode="auto">
                <a:xfrm flipH="1">
                  <a:off x="6359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5" name="Line 3052"/>
                <p:cNvSpPr>
                  <a:spLocks noChangeShapeType="1"/>
                </p:cNvSpPr>
                <p:nvPr/>
              </p:nvSpPr>
              <p:spPr bwMode="auto">
                <a:xfrm flipH="1">
                  <a:off x="634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6" name="Line 3053"/>
                <p:cNvSpPr>
                  <a:spLocks noChangeShapeType="1"/>
                </p:cNvSpPr>
                <p:nvPr/>
              </p:nvSpPr>
              <p:spPr bwMode="auto">
                <a:xfrm flipH="1">
                  <a:off x="6325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7" name="Line 3054"/>
                <p:cNvSpPr>
                  <a:spLocks noChangeShapeType="1"/>
                </p:cNvSpPr>
                <p:nvPr/>
              </p:nvSpPr>
              <p:spPr bwMode="auto">
                <a:xfrm flipH="1">
                  <a:off x="630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8" name="Line 3055"/>
                <p:cNvSpPr>
                  <a:spLocks noChangeShapeType="1"/>
                </p:cNvSpPr>
                <p:nvPr/>
              </p:nvSpPr>
              <p:spPr bwMode="auto">
                <a:xfrm flipH="1">
                  <a:off x="629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49" name="Line 3056"/>
                <p:cNvSpPr>
                  <a:spLocks noChangeShapeType="1"/>
                </p:cNvSpPr>
                <p:nvPr/>
              </p:nvSpPr>
              <p:spPr bwMode="auto">
                <a:xfrm flipH="1">
                  <a:off x="627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0" name="Line 3057"/>
                <p:cNvSpPr>
                  <a:spLocks noChangeShapeType="1"/>
                </p:cNvSpPr>
                <p:nvPr/>
              </p:nvSpPr>
              <p:spPr bwMode="auto">
                <a:xfrm flipH="1">
                  <a:off x="6258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1" name="Line 3058"/>
                <p:cNvSpPr>
                  <a:spLocks noChangeShapeType="1"/>
                </p:cNvSpPr>
                <p:nvPr/>
              </p:nvSpPr>
              <p:spPr bwMode="auto">
                <a:xfrm flipH="1">
                  <a:off x="624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2" name="Line 3059"/>
                <p:cNvSpPr>
                  <a:spLocks noChangeShapeType="1"/>
                </p:cNvSpPr>
                <p:nvPr/>
              </p:nvSpPr>
              <p:spPr bwMode="auto">
                <a:xfrm flipH="1">
                  <a:off x="622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3" name="Line 3060"/>
                <p:cNvSpPr>
                  <a:spLocks noChangeShapeType="1"/>
                </p:cNvSpPr>
                <p:nvPr/>
              </p:nvSpPr>
              <p:spPr bwMode="auto">
                <a:xfrm flipH="1">
                  <a:off x="620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4" name="Line 3061"/>
                <p:cNvSpPr>
                  <a:spLocks noChangeShapeType="1"/>
                </p:cNvSpPr>
                <p:nvPr/>
              </p:nvSpPr>
              <p:spPr bwMode="auto">
                <a:xfrm flipH="1">
                  <a:off x="619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5" name="Line 3062"/>
                <p:cNvSpPr>
                  <a:spLocks noChangeShapeType="1"/>
                </p:cNvSpPr>
                <p:nvPr/>
              </p:nvSpPr>
              <p:spPr bwMode="auto">
                <a:xfrm flipH="1">
                  <a:off x="617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6" name="Line 3063"/>
                <p:cNvSpPr>
                  <a:spLocks noChangeShapeType="1"/>
                </p:cNvSpPr>
                <p:nvPr/>
              </p:nvSpPr>
              <p:spPr bwMode="auto">
                <a:xfrm flipH="1">
                  <a:off x="615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7" name="Line 3064"/>
                <p:cNvSpPr>
                  <a:spLocks noChangeShapeType="1"/>
                </p:cNvSpPr>
                <p:nvPr/>
              </p:nvSpPr>
              <p:spPr bwMode="auto">
                <a:xfrm flipH="1">
                  <a:off x="613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8" name="Line 3065"/>
                <p:cNvSpPr>
                  <a:spLocks noChangeShapeType="1"/>
                </p:cNvSpPr>
                <p:nvPr/>
              </p:nvSpPr>
              <p:spPr bwMode="auto">
                <a:xfrm flipH="1">
                  <a:off x="612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59" name="Line 3066"/>
                <p:cNvSpPr>
                  <a:spLocks noChangeShapeType="1"/>
                </p:cNvSpPr>
                <p:nvPr/>
              </p:nvSpPr>
              <p:spPr bwMode="auto">
                <a:xfrm flipH="1">
                  <a:off x="6105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0" name="Line 3067"/>
                <p:cNvSpPr>
                  <a:spLocks noChangeShapeType="1"/>
                </p:cNvSpPr>
                <p:nvPr/>
              </p:nvSpPr>
              <p:spPr bwMode="auto">
                <a:xfrm flipH="1">
                  <a:off x="608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1" name="Line 3068"/>
                <p:cNvSpPr>
                  <a:spLocks noChangeShapeType="1"/>
                </p:cNvSpPr>
                <p:nvPr/>
              </p:nvSpPr>
              <p:spPr bwMode="auto">
                <a:xfrm flipH="1">
                  <a:off x="607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2" name="Line 3069"/>
                <p:cNvSpPr>
                  <a:spLocks noChangeShapeType="1"/>
                </p:cNvSpPr>
                <p:nvPr/>
              </p:nvSpPr>
              <p:spPr bwMode="auto">
                <a:xfrm flipH="1">
                  <a:off x="605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3" name="Line 3070"/>
                <p:cNvSpPr>
                  <a:spLocks noChangeShapeType="1"/>
                </p:cNvSpPr>
                <p:nvPr/>
              </p:nvSpPr>
              <p:spPr bwMode="auto">
                <a:xfrm flipH="1">
                  <a:off x="6038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4" name="Line 3071"/>
                <p:cNvSpPr>
                  <a:spLocks noChangeShapeType="1"/>
                </p:cNvSpPr>
                <p:nvPr/>
              </p:nvSpPr>
              <p:spPr bwMode="auto">
                <a:xfrm flipH="1">
                  <a:off x="602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5" name="Line 3072"/>
                <p:cNvSpPr>
                  <a:spLocks noChangeShapeType="1"/>
                </p:cNvSpPr>
                <p:nvPr/>
              </p:nvSpPr>
              <p:spPr bwMode="auto">
                <a:xfrm flipH="1">
                  <a:off x="600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6" name="Line 3073"/>
                <p:cNvSpPr>
                  <a:spLocks noChangeShapeType="1"/>
                </p:cNvSpPr>
                <p:nvPr/>
              </p:nvSpPr>
              <p:spPr bwMode="auto">
                <a:xfrm flipH="1">
                  <a:off x="598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7" name="Line 3074"/>
                <p:cNvSpPr>
                  <a:spLocks noChangeShapeType="1"/>
                </p:cNvSpPr>
                <p:nvPr/>
              </p:nvSpPr>
              <p:spPr bwMode="auto">
                <a:xfrm flipH="1">
                  <a:off x="597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8" name="Line 3075"/>
                <p:cNvSpPr>
                  <a:spLocks noChangeShapeType="1"/>
                </p:cNvSpPr>
                <p:nvPr/>
              </p:nvSpPr>
              <p:spPr bwMode="auto">
                <a:xfrm flipH="1">
                  <a:off x="595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69" name="Line 3076"/>
                <p:cNvSpPr>
                  <a:spLocks noChangeShapeType="1"/>
                </p:cNvSpPr>
                <p:nvPr/>
              </p:nvSpPr>
              <p:spPr bwMode="auto">
                <a:xfrm flipH="1">
                  <a:off x="593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0" name="Line 3077"/>
                <p:cNvSpPr>
                  <a:spLocks noChangeShapeType="1"/>
                </p:cNvSpPr>
                <p:nvPr/>
              </p:nvSpPr>
              <p:spPr bwMode="auto">
                <a:xfrm flipH="1">
                  <a:off x="591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1" name="Line 3078"/>
                <p:cNvSpPr>
                  <a:spLocks noChangeShapeType="1"/>
                </p:cNvSpPr>
                <p:nvPr/>
              </p:nvSpPr>
              <p:spPr bwMode="auto">
                <a:xfrm flipH="1">
                  <a:off x="590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2" name="Line 3079"/>
                <p:cNvSpPr>
                  <a:spLocks noChangeShapeType="1"/>
                </p:cNvSpPr>
                <p:nvPr/>
              </p:nvSpPr>
              <p:spPr bwMode="auto">
                <a:xfrm flipH="1">
                  <a:off x="5885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3" name="Line 3080"/>
                <p:cNvSpPr>
                  <a:spLocks noChangeShapeType="1"/>
                </p:cNvSpPr>
                <p:nvPr/>
              </p:nvSpPr>
              <p:spPr bwMode="auto">
                <a:xfrm flipH="1">
                  <a:off x="586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4" name="Line 3081"/>
                <p:cNvSpPr>
                  <a:spLocks noChangeShapeType="1"/>
                </p:cNvSpPr>
                <p:nvPr/>
              </p:nvSpPr>
              <p:spPr bwMode="auto">
                <a:xfrm flipH="1">
                  <a:off x="5852" y="2327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5" name="Line 3082"/>
                <p:cNvSpPr>
                  <a:spLocks noChangeShapeType="1"/>
                </p:cNvSpPr>
                <p:nvPr/>
              </p:nvSpPr>
              <p:spPr bwMode="auto">
                <a:xfrm flipH="1">
                  <a:off x="583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6" name="Line 3083"/>
                <p:cNvSpPr>
                  <a:spLocks noChangeShapeType="1"/>
                </p:cNvSpPr>
                <p:nvPr/>
              </p:nvSpPr>
              <p:spPr bwMode="auto">
                <a:xfrm flipH="1">
                  <a:off x="5818" y="2327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7" name="Line 3084"/>
                <p:cNvSpPr>
                  <a:spLocks noChangeShapeType="1"/>
                </p:cNvSpPr>
                <p:nvPr/>
              </p:nvSpPr>
              <p:spPr bwMode="auto">
                <a:xfrm flipH="1">
                  <a:off x="580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8" name="Line 3085"/>
                <p:cNvSpPr>
                  <a:spLocks noChangeShapeType="1"/>
                </p:cNvSpPr>
                <p:nvPr/>
              </p:nvSpPr>
              <p:spPr bwMode="auto">
                <a:xfrm flipH="1">
                  <a:off x="578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79" name="Line 3086"/>
                <p:cNvSpPr>
                  <a:spLocks noChangeShapeType="1"/>
                </p:cNvSpPr>
                <p:nvPr/>
              </p:nvSpPr>
              <p:spPr bwMode="auto">
                <a:xfrm flipH="1">
                  <a:off x="576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0" name="Line 3087"/>
                <p:cNvSpPr>
                  <a:spLocks noChangeShapeType="1"/>
                </p:cNvSpPr>
                <p:nvPr/>
              </p:nvSpPr>
              <p:spPr bwMode="auto">
                <a:xfrm flipH="1">
                  <a:off x="575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1" name="Line 3088"/>
                <p:cNvSpPr>
                  <a:spLocks noChangeShapeType="1"/>
                </p:cNvSpPr>
                <p:nvPr/>
              </p:nvSpPr>
              <p:spPr bwMode="auto">
                <a:xfrm flipH="1">
                  <a:off x="573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2" name="Line 3089"/>
                <p:cNvSpPr>
                  <a:spLocks noChangeShapeType="1"/>
                </p:cNvSpPr>
                <p:nvPr/>
              </p:nvSpPr>
              <p:spPr bwMode="auto">
                <a:xfrm flipH="1">
                  <a:off x="571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3" name="Line 3090"/>
                <p:cNvSpPr>
                  <a:spLocks noChangeShapeType="1"/>
                </p:cNvSpPr>
                <p:nvPr/>
              </p:nvSpPr>
              <p:spPr bwMode="auto">
                <a:xfrm flipH="1">
                  <a:off x="569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4" name="Line 3091"/>
                <p:cNvSpPr>
                  <a:spLocks noChangeShapeType="1"/>
                </p:cNvSpPr>
                <p:nvPr/>
              </p:nvSpPr>
              <p:spPr bwMode="auto">
                <a:xfrm flipH="1">
                  <a:off x="568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5" name="Line 3092"/>
                <p:cNvSpPr>
                  <a:spLocks noChangeShapeType="1"/>
                </p:cNvSpPr>
                <p:nvPr/>
              </p:nvSpPr>
              <p:spPr bwMode="auto">
                <a:xfrm flipH="1">
                  <a:off x="566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6" name="Line 3093"/>
                <p:cNvSpPr>
                  <a:spLocks noChangeShapeType="1"/>
                </p:cNvSpPr>
                <p:nvPr/>
              </p:nvSpPr>
              <p:spPr bwMode="auto">
                <a:xfrm flipH="1">
                  <a:off x="564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7" name="Line 3094"/>
                <p:cNvSpPr>
                  <a:spLocks noChangeShapeType="1"/>
                </p:cNvSpPr>
                <p:nvPr/>
              </p:nvSpPr>
              <p:spPr bwMode="auto">
                <a:xfrm flipH="1">
                  <a:off x="563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8" name="Line 3095"/>
                <p:cNvSpPr>
                  <a:spLocks noChangeShapeType="1"/>
                </p:cNvSpPr>
                <p:nvPr/>
              </p:nvSpPr>
              <p:spPr bwMode="auto">
                <a:xfrm flipH="1">
                  <a:off x="561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89" name="Line 3096"/>
                <p:cNvSpPr>
                  <a:spLocks noChangeShapeType="1"/>
                </p:cNvSpPr>
                <p:nvPr/>
              </p:nvSpPr>
              <p:spPr bwMode="auto">
                <a:xfrm flipH="1">
                  <a:off x="5598" y="2327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0" name="Line 3097"/>
                <p:cNvSpPr>
                  <a:spLocks noChangeShapeType="1"/>
                </p:cNvSpPr>
                <p:nvPr/>
              </p:nvSpPr>
              <p:spPr bwMode="auto">
                <a:xfrm flipH="1">
                  <a:off x="558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1" name="Line 3098"/>
                <p:cNvSpPr>
                  <a:spLocks noChangeShapeType="1"/>
                </p:cNvSpPr>
                <p:nvPr/>
              </p:nvSpPr>
              <p:spPr bwMode="auto">
                <a:xfrm flipH="1">
                  <a:off x="556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2" name="Line 3099"/>
                <p:cNvSpPr>
                  <a:spLocks noChangeShapeType="1"/>
                </p:cNvSpPr>
                <p:nvPr/>
              </p:nvSpPr>
              <p:spPr bwMode="auto">
                <a:xfrm flipH="1">
                  <a:off x="554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3" name="Line 3100"/>
                <p:cNvSpPr>
                  <a:spLocks noChangeShapeType="1"/>
                </p:cNvSpPr>
                <p:nvPr/>
              </p:nvSpPr>
              <p:spPr bwMode="auto">
                <a:xfrm flipH="1">
                  <a:off x="553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4" name="Line 3101"/>
                <p:cNvSpPr>
                  <a:spLocks noChangeShapeType="1"/>
                </p:cNvSpPr>
                <p:nvPr/>
              </p:nvSpPr>
              <p:spPr bwMode="auto">
                <a:xfrm flipH="1">
                  <a:off x="551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5" name="Line 3102"/>
                <p:cNvSpPr>
                  <a:spLocks noChangeShapeType="1"/>
                </p:cNvSpPr>
                <p:nvPr/>
              </p:nvSpPr>
              <p:spPr bwMode="auto">
                <a:xfrm flipH="1">
                  <a:off x="549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6" name="Line 3103"/>
                <p:cNvSpPr>
                  <a:spLocks noChangeShapeType="1"/>
                </p:cNvSpPr>
                <p:nvPr/>
              </p:nvSpPr>
              <p:spPr bwMode="auto">
                <a:xfrm flipH="1">
                  <a:off x="547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7" name="Line 3104"/>
                <p:cNvSpPr>
                  <a:spLocks noChangeShapeType="1"/>
                </p:cNvSpPr>
                <p:nvPr/>
              </p:nvSpPr>
              <p:spPr bwMode="auto">
                <a:xfrm flipH="1">
                  <a:off x="546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8" name="Line 3105"/>
                <p:cNvSpPr>
                  <a:spLocks noChangeShapeType="1"/>
                </p:cNvSpPr>
                <p:nvPr/>
              </p:nvSpPr>
              <p:spPr bwMode="auto">
                <a:xfrm flipH="1">
                  <a:off x="544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99" name="Line 3106"/>
                <p:cNvSpPr>
                  <a:spLocks noChangeShapeType="1"/>
                </p:cNvSpPr>
                <p:nvPr/>
              </p:nvSpPr>
              <p:spPr bwMode="auto">
                <a:xfrm flipH="1">
                  <a:off x="542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0" name="Line 3107"/>
                <p:cNvSpPr>
                  <a:spLocks noChangeShapeType="1"/>
                </p:cNvSpPr>
                <p:nvPr/>
              </p:nvSpPr>
              <p:spPr bwMode="auto">
                <a:xfrm flipH="1">
                  <a:off x="541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1" name="Line 3108"/>
                <p:cNvSpPr>
                  <a:spLocks noChangeShapeType="1"/>
                </p:cNvSpPr>
                <p:nvPr/>
              </p:nvSpPr>
              <p:spPr bwMode="auto">
                <a:xfrm flipH="1">
                  <a:off x="539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2" name="Line 3109"/>
                <p:cNvSpPr>
                  <a:spLocks noChangeShapeType="1"/>
                </p:cNvSpPr>
                <p:nvPr/>
              </p:nvSpPr>
              <p:spPr bwMode="auto">
                <a:xfrm flipH="1">
                  <a:off x="5378" y="2327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3" name="Line 3110"/>
                <p:cNvSpPr>
                  <a:spLocks noChangeShapeType="1"/>
                </p:cNvSpPr>
                <p:nvPr/>
              </p:nvSpPr>
              <p:spPr bwMode="auto">
                <a:xfrm flipH="1">
                  <a:off x="536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4" name="Line 3111"/>
                <p:cNvSpPr>
                  <a:spLocks noChangeShapeType="1"/>
                </p:cNvSpPr>
                <p:nvPr/>
              </p:nvSpPr>
              <p:spPr bwMode="auto">
                <a:xfrm flipH="1">
                  <a:off x="534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5" name="Line 3112"/>
                <p:cNvSpPr>
                  <a:spLocks noChangeShapeType="1"/>
                </p:cNvSpPr>
                <p:nvPr/>
              </p:nvSpPr>
              <p:spPr bwMode="auto">
                <a:xfrm flipH="1">
                  <a:off x="532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6" name="Line 3113"/>
                <p:cNvSpPr>
                  <a:spLocks noChangeShapeType="1"/>
                </p:cNvSpPr>
                <p:nvPr/>
              </p:nvSpPr>
              <p:spPr bwMode="auto">
                <a:xfrm flipH="1">
                  <a:off x="5310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7" name="Line 3114"/>
                <p:cNvSpPr>
                  <a:spLocks noChangeShapeType="1"/>
                </p:cNvSpPr>
                <p:nvPr/>
              </p:nvSpPr>
              <p:spPr bwMode="auto">
                <a:xfrm flipH="1">
                  <a:off x="529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8" name="Line 3115"/>
                <p:cNvSpPr>
                  <a:spLocks noChangeShapeType="1"/>
                </p:cNvSpPr>
                <p:nvPr/>
              </p:nvSpPr>
              <p:spPr bwMode="auto">
                <a:xfrm flipH="1">
                  <a:off x="527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09" name="Line 3116"/>
                <p:cNvSpPr>
                  <a:spLocks noChangeShapeType="1"/>
                </p:cNvSpPr>
                <p:nvPr/>
              </p:nvSpPr>
              <p:spPr bwMode="auto">
                <a:xfrm flipH="1">
                  <a:off x="525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0" name="Line 3117"/>
                <p:cNvSpPr>
                  <a:spLocks noChangeShapeType="1"/>
                </p:cNvSpPr>
                <p:nvPr/>
              </p:nvSpPr>
              <p:spPr bwMode="auto">
                <a:xfrm flipH="1">
                  <a:off x="524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1" name="Line 3118"/>
                <p:cNvSpPr>
                  <a:spLocks noChangeShapeType="1"/>
                </p:cNvSpPr>
                <p:nvPr/>
              </p:nvSpPr>
              <p:spPr bwMode="auto">
                <a:xfrm flipH="1">
                  <a:off x="522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2" name="Line 3119"/>
                <p:cNvSpPr>
                  <a:spLocks noChangeShapeType="1"/>
                </p:cNvSpPr>
                <p:nvPr/>
              </p:nvSpPr>
              <p:spPr bwMode="auto">
                <a:xfrm flipH="1">
                  <a:off x="520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3" name="Line 3120"/>
                <p:cNvSpPr>
                  <a:spLocks noChangeShapeType="1"/>
                </p:cNvSpPr>
                <p:nvPr/>
              </p:nvSpPr>
              <p:spPr bwMode="auto">
                <a:xfrm flipH="1">
                  <a:off x="519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4" name="Line 3121"/>
                <p:cNvSpPr>
                  <a:spLocks noChangeShapeType="1"/>
                </p:cNvSpPr>
                <p:nvPr/>
              </p:nvSpPr>
              <p:spPr bwMode="auto">
                <a:xfrm flipH="1">
                  <a:off x="517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5" name="Line 3122"/>
                <p:cNvSpPr>
                  <a:spLocks noChangeShapeType="1"/>
                </p:cNvSpPr>
                <p:nvPr/>
              </p:nvSpPr>
              <p:spPr bwMode="auto">
                <a:xfrm flipH="1">
                  <a:off x="5157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6" name="Line 3123"/>
                <p:cNvSpPr>
                  <a:spLocks noChangeShapeType="1"/>
                </p:cNvSpPr>
                <p:nvPr/>
              </p:nvSpPr>
              <p:spPr bwMode="auto">
                <a:xfrm flipH="1">
                  <a:off x="514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7" name="Line 3124"/>
                <p:cNvSpPr>
                  <a:spLocks noChangeShapeType="1"/>
                </p:cNvSpPr>
                <p:nvPr/>
              </p:nvSpPr>
              <p:spPr bwMode="auto">
                <a:xfrm flipH="1">
                  <a:off x="5124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8" name="Line 3125"/>
                <p:cNvSpPr>
                  <a:spLocks noChangeShapeType="1"/>
                </p:cNvSpPr>
                <p:nvPr/>
              </p:nvSpPr>
              <p:spPr bwMode="auto">
                <a:xfrm flipH="1">
                  <a:off x="510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19" name="Line 3126"/>
                <p:cNvSpPr>
                  <a:spLocks noChangeShapeType="1"/>
                </p:cNvSpPr>
                <p:nvPr/>
              </p:nvSpPr>
              <p:spPr bwMode="auto">
                <a:xfrm flipH="1">
                  <a:off x="5090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0" name="Line 3127"/>
                <p:cNvSpPr>
                  <a:spLocks noChangeShapeType="1"/>
                </p:cNvSpPr>
                <p:nvPr/>
              </p:nvSpPr>
              <p:spPr bwMode="auto">
                <a:xfrm flipH="1">
                  <a:off x="507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1" name="Line 3128"/>
                <p:cNvSpPr>
                  <a:spLocks noChangeShapeType="1"/>
                </p:cNvSpPr>
                <p:nvPr/>
              </p:nvSpPr>
              <p:spPr bwMode="auto">
                <a:xfrm flipH="1">
                  <a:off x="5056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2" name="Line 3129"/>
                <p:cNvSpPr>
                  <a:spLocks noChangeShapeType="1"/>
                </p:cNvSpPr>
                <p:nvPr/>
              </p:nvSpPr>
              <p:spPr bwMode="auto">
                <a:xfrm flipH="1">
                  <a:off x="503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3" name="Line 3130"/>
                <p:cNvSpPr>
                  <a:spLocks noChangeShapeType="1"/>
                </p:cNvSpPr>
                <p:nvPr/>
              </p:nvSpPr>
              <p:spPr bwMode="auto">
                <a:xfrm flipH="1">
                  <a:off x="502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4" name="Line 3131"/>
                <p:cNvSpPr>
                  <a:spLocks noChangeShapeType="1"/>
                </p:cNvSpPr>
                <p:nvPr/>
              </p:nvSpPr>
              <p:spPr bwMode="auto">
                <a:xfrm flipH="1">
                  <a:off x="500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5" name="Line 3132"/>
                <p:cNvSpPr>
                  <a:spLocks noChangeShapeType="1"/>
                </p:cNvSpPr>
                <p:nvPr/>
              </p:nvSpPr>
              <p:spPr bwMode="auto">
                <a:xfrm flipH="1">
                  <a:off x="498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6" name="Line 3133"/>
                <p:cNvSpPr>
                  <a:spLocks noChangeShapeType="1"/>
                </p:cNvSpPr>
                <p:nvPr/>
              </p:nvSpPr>
              <p:spPr bwMode="auto">
                <a:xfrm flipH="1">
                  <a:off x="497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7" name="Line 3134"/>
                <p:cNvSpPr>
                  <a:spLocks noChangeShapeType="1"/>
                </p:cNvSpPr>
                <p:nvPr/>
              </p:nvSpPr>
              <p:spPr bwMode="auto">
                <a:xfrm flipH="1">
                  <a:off x="495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8" name="Line 3135"/>
                <p:cNvSpPr>
                  <a:spLocks noChangeShapeType="1"/>
                </p:cNvSpPr>
                <p:nvPr/>
              </p:nvSpPr>
              <p:spPr bwMode="auto">
                <a:xfrm flipH="1">
                  <a:off x="4937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29" name="Line 3136"/>
                <p:cNvSpPr>
                  <a:spLocks noChangeShapeType="1"/>
                </p:cNvSpPr>
                <p:nvPr/>
              </p:nvSpPr>
              <p:spPr bwMode="auto">
                <a:xfrm flipH="1">
                  <a:off x="492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0" name="Line 3137"/>
                <p:cNvSpPr>
                  <a:spLocks noChangeShapeType="1"/>
                </p:cNvSpPr>
                <p:nvPr/>
              </p:nvSpPr>
              <p:spPr bwMode="auto">
                <a:xfrm flipH="1">
                  <a:off x="4903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1" name="Line 3138"/>
                <p:cNvSpPr>
                  <a:spLocks noChangeShapeType="1"/>
                </p:cNvSpPr>
                <p:nvPr/>
              </p:nvSpPr>
              <p:spPr bwMode="auto">
                <a:xfrm flipH="1">
                  <a:off x="488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2" name="Line 3139"/>
                <p:cNvSpPr>
                  <a:spLocks noChangeShapeType="1"/>
                </p:cNvSpPr>
                <p:nvPr/>
              </p:nvSpPr>
              <p:spPr bwMode="auto">
                <a:xfrm flipH="1">
                  <a:off x="4870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3" name="Line 3140"/>
                <p:cNvSpPr>
                  <a:spLocks noChangeShapeType="1"/>
                </p:cNvSpPr>
                <p:nvPr/>
              </p:nvSpPr>
              <p:spPr bwMode="auto">
                <a:xfrm flipH="1">
                  <a:off x="485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4" name="Line 3141"/>
                <p:cNvSpPr>
                  <a:spLocks noChangeShapeType="1"/>
                </p:cNvSpPr>
                <p:nvPr/>
              </p:nvSpPr>
              <p:spPr bwMode="auto">
                <a:xfrm flipH="1">
                  <a:off x="4836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5" name="Line 3142"/>
                <p:cNvSpPr>
                  <a:spLocks noChangeShapeType="1"/>
                </p:cNvSpPr>
                <p:nvPr/>
              </p:nvSpPr>
              <p:spPr bwMode="auto">
                <a:xfrm flipH="1">
                  <a:off x="481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6" name="Line 3143"/>
                <p:cNvSpPr>
                  <a:spLocks noChangeShapeType="1"/>
                </p:cNvSpPr>
                <p:nvPr/>
              </p:nvSpPr>
              <p:spPr bwMode="auto">
                <a:xfrm flipH="1">
                  <a:off x="480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7" name="Line 3144"/>
                <p:cNvSpPr>
                  <a:spLocks noChangeShapeType="1"/>
                </p:cNvSpPr>
                <p:nvPr/>
              </p:nvSpPr>
              <p:spPr bwMode="auto">
                <a:xfrm flipH="1">
                  <a:off x="4785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8" name="Line 3145"/>
                <p:cNvSpPr>
                  <a:spLocks noChangeShapeType="1"/>
                </p:cNvSpPr>
                <p:nvPr/>
              </p:nvSpPr>
              <p:spPr bwMode="auto">
                <a:xfrm flipH="1">
                  <a:off x="476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39" name="Line 3146"/>
                <p:cNvSpPr>
                  <a:spLocks noChangeShapeType="1"/>
                </p:cNvSpPr>
                <p:nvPr/>
              </p:nvSpPr>
              <p:spPr bwMode="auto">
                <a:xfrm flipH="1">
                  <a:off x="475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0" name="Line 3147"/>
                <p:cNvSpPr>
                  <a:spLocks noChangeShapeType="1"/>
                </p:cNvSpPr>
                <p:nvPr/>
              </p:nvSpPr>
              <p:spPr bwMode="auto">
                <a:xfrm flipH="1">
                  <a:off x="473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1" name="Line 3148"/>
                <p:cNvSpPr>
                  <a:spLocks noChangeShapeType="1"/>
                </p:cNvSpPr>
                <p:nvPr/>
              </p:nvSpPr>
              <p:spPr bwMode="auto">
                <a:xfrm flipH="1">
                  <a:off x="4717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2" name="Line 3149"/>
                <p:cNvSpPr>
                  <a:spLocks noChangeShapeType="1"/>
                </p:cNvSpPr>
                <p:nvPr/>
              </p:nvSpPr>
              <p:spPr bwMode="auto">
                <a:xfrm flipH="1">
                  <a:off x="470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3" name="Line 3150"/>
                <p:cNvSpPr>
                  <a:spLocks noChangeShapeType="1"/>
                </p:cNvSpPr>
                <p:nvPr/>
              </p:nvSpPr>
              <p:spPr bwMode="auto">
                <a:xfrm flipH="1">
                  <a:off x="4683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4" name="Line 3151"/>
                <p:cNvSpPr>
                  <a:spLocks noChangeShapeType="1"/>
                </p:cNvSpPr>
                <p:nvPr/>
              </p:nvSpPr>
              <p:spPr bwMode="auto">
                <a:xfrm flipH="1">
                  <a:off x="466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5" name="Line 3152"/>
                <p:cNvSpPr>
                  <a:spLocks noChangeShapeType="1"/>
                </p:cNvSpPr>
                <p:nvPr/>
              </p:nvSpPr>
              <p:spPr bwMode="auto">
                <a:xfrm flipH="1">
                  <a:off x="4649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6" name="Line 3153"/>
                <p:cNvSpPr>
                  <a:spLocks noChangeShapeType="1"/>
                </p:cNvSpPr>
                <p:nvPr/>
              </p:nvSpPr>
              <p:spPr bwMode="auto">
                <a:xfrm flipH="1">
                  <a:off x="4632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7" name="Line 3154"/>
                <p:cNvSpPr>
                  <a:spLocks noChangeShapeType="1"/>
                </p:cNvSpPr>
                <p:nvPr/>
              </p:nvSpPr>
              <p:spPr bwMode="auto">
                <a:xfrm flipH="1">
                  <a:off x="4616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8" name="Line 3155"/>
                <p:cNvSpPr>
                  <a:spLocks noChangeShapeType="1"/>
                </p:cNvSpPr>
                <p:nvPr/>
              </p:nvSpPr>
              <p:spPr bwMode="auto">
                <a:xfrm flipH="1">
                  <a:off x="459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49" name="Line 3156"/>
                <p:cNvSpPr>
                  <a:spLocks noChangeShapeType="1"/>
                </p:cNvSpPr>
                <p:nvPr/>
              </p:nvSpPr>
              <p:spPr bwMode="auto">
                <a:xfrm flipH="1">
                  <a:off x="4582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0" name="Line 3157"/>
                <p:cNvSpPr>
                  <a:spLocks noChangeShapeType="1"/>
                </p:cNvSpPr>
                <p:nvPr/>
              </p:nvSpPr>
              <p:spPr bwMode="auto">
                <a:xfrm flipH="1">
                  <a:off x="4565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1" name="Line 3158"/>
                <p:cNvSpPr>
                  <a:spLocks noChangeShapeType="1"/>
                </p:cNvSpPr>
                <p:nvPr/>
              </p:nvSpPr>
              <p:spPr bwMode="auto">
                <a:xfrm flipH="1">
                  <a:off x="4548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2" name="Line 3159"/>
                <p:cNvSpPr>
                  <a:spLocks noChangeShapeType="1"/>
                </p:cNvSpPr>
                <p:nvPr/>
              </p:nvSpPr>
              <p:spPr bwMode="auto">
                <a:xfrm flipH="1">
                  <a:off x="4531" y="2327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3" name="Line 3160"/>
                <p:cNvSpPr>
                  <a:spLocks noChangeShapeType="1"/>
                </p:cNvSpPr>
                <p:nvPr/>
              </p:nvSpPr>
              <p:spPr bwMode="auto">
                <a:xfrm flipH="1">
                  <a:off x="4514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4" name="Line 3161"/>
                <p:cNvSpPr>
                  <a:spLocks noChangeShapeType="1"/>
                </p:cNvSpPr>
                <p:nvPr/>
              </p:nvSpPr>
              <p:spPr bwMode="auto">
                <a:xfrm flipH="1">
                  <a:off x="4497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5" name="Line 3162"/>
                <p:cNvSpPr>
                  <a:spLocks noChangeShapeType="1"/>
                </p:cNvSpPr>
                <p:nvPr/>
              </p:nvSpPr>
              <p:spPr bwMode="auto">
                <a:xfrm flipH="1">
                  <a:off x="4480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6" name="Line 3163"/>
                <p:cNvSpPr>
                  <a:spLocks noChangeShapeType="1"/>
                </p:cNvSpPr>
                <p:nvPr/>
              </p:nvSpPr>
              <p:spPr bwMode="auto">
                <a:xfrm flipH="1">
                  <a:off x="4463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7" name="Line 3164"/>
                <p:cNvSpPr>
                  <a:spLocks noChangeShapeType="1"/>
                </p:cNvSpPr>
                <p:nvPr/>
              </p:nvSpPr>
              <p:spPr bwMode="auto">
                <a:xfrm flipH="1">
                  <a:off x="4446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8" name="Line 3165"/>
                <p:cNvSpPr>
                  <a:spLocks noChangeShapeType="1"/>
                </p:cNvSpPr>
                <p:nvPr/>
              </p:nvSpPr>
              <p:spPr bwMode="auto">
                <a:xfrm flipH="1">
                  <a:off x="4429" y="2327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59" name="Line 3166"/>
                <p:cNvSpPr>
                  <a:spLocks noChangeShapeType="1"/>
                </p:cNvSpPr>
                <p:nvPr/>
              </p:nvSpPr>
              <p:spPr bwMode="auto">
                <a:xfrm flipH="1">
                  <a:off x="4415" y="2327"/>
                  <a:ext cx="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0" name="Line 3167"/>
                <p:cNvSpPr>
                  <a:spLocks noChangeShapeType="1"/>
                </p:cNvSpPr>
                <p:nvPr/>
              </p:nvSpPr>
              <p:spPr bwMode="auto">
                <a:xfrm flipH="1">
                  <a:off x="696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1" name="Line 3168"/>
                <p:cNvSpPr>
                  <a:spLocks noChangeShapeType="1"/>
                </p:cNvSpPr>
                <p:nvPr/>
              </p:nvSpPr>
              <p:spPr bwMode="auto">
                <a:xfrm flipH="1">
                  <a:off x="6951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2" name="Line 3169"/>
                <p:cNvSpPr>
                  <a:spLocks noChangeShapeType="1"/>
                </p:cNvSpPr>
                <p:nvPr/>
              </p:nvSpPr>
              <p:spPr bwMode="auto">
                <a:xfrm flipH="1">
                  <a:off x="693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3" name="Line 3170"/>
                <p:cNvSpPr>
                  <a:spLocks noChangeShapeType="1"/>
                </p:cNvSpPr>
                <p:nvPr/>
              </p:nvSpPr>
              <p:spPr bwMode="auto">
                <a:xfrm flipH="1">
                  <a:off x="6918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4" name="Line 3171"/>
                <p:cNvSpPr>
                  <a:spLocks noChangeShapeType="1"/>
                </p:cNvSpPr>
                <p:nvPr/>
              </p:nvSpPr>
              <p:spPr bwMode="auto">
                <a:xfrm flipH="1">
                  <a:off x="690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5" name="Line 3172"/>
                <p:cNvSpPr>
                  <a:spLocks noChangeShapeType="1"/>
                </p:cNvSpPr>
                <p:nvPr/>
              </p:nvSpPr>
              <p:spPr bwMode="auto">
                <a:xfrm flipH="1">
                  <a:off x="688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6" name="Line 3173"/>
                <p:cNvSpPr>
                  <a:spLocks noChangeShapeType="1"/>
                </p:cNvSpPr>
                <p:nvPr/>
              </p:nvSpPr>
              <p:spPr bwMode="auto">
                <a:xfrm flipH="1">
                  <a:off x="686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7" name="Line 3174"/>
                <p:cNvSpPr>
                  <a:spLocks noChangeShapeType="1"/>
                </p:cNvSpPr>
                <p:nvPr/>
              </p:nvSpPr>
              <p:spPr bwMode="auto">
                <a:xfrm flipH="1">
                  <a:off x="6850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8" name="Line 3175"/>
                <p:cNvSpPr>
                  <a:spLocks noChangeShapeType="1"/>
                </p:cNvSpPr>
                <p:nvPr/>
              </p:nvSpPr>
              <p:spPr bwMode="auto">
                <a:xfrm flipH="1">
                  <a:off x="6833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69" name="Line 3176"/>
                <p:cNvSpPr>
                  <a:spLocks noChangeShapeType="1"/>
                </p:cNvSpPr>
                <p:nvPr/>
              </p:nvSpPr>
              <p:spPr bwMode="auto">
                <a:xfrm flipH="1">
                  <a:off x="681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0" name="Line 3177"/>
                <p:cNvSpPr>
                  <a:spLocks noChangeShapeType="1"/>
                </p:cNvSpPr>
                <p:nvPr/>
              </p:nvSpPr>
              <p:spPr bwMode="auto">
                <a:xfrm flipH="1">
                  <a:off x="6799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1" name="Line 3178"/>
                <p:cNvSpPr>
                  <a:spLocks noChangeShapeType="1"/>
                </p:cNvSpPr>
                <p:nvPr/>
              </p:nvSpPr>
              <p:spPr bwMode="auto">
                <a:xfrm flipH="1">
                  <a:off x="678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2" name="Line 3179"/>
                <p:cNvSpPr>
                  <a:spLocks noChangeShapeType="1"/>
                </p:cNvSpPr>
                <p:nvPr/>
              </p:nvSpPr>
              <p:spPr bwMode="auto">
                <a:xfrm flipH="1">
                  <a:off x="6765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3" name="Line 3180"/>
                <p:cNvSpPr>
                  <a:spLocks noChangeShapeType="1"/>
                </p:cNvSpPr>
                <p:nvPr/>
              </p:nvSpPr>
              <p:spPr bwMode="auto">
                <a:xfrm flipH="1">
                  <a:off x="674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4" name="Line 3181"/>
                <p:cNvSpPr>
                  <a:spLocks noChangeShapeType="1"/>
                </p:cNvSpPr>
                <p:nvPr/>
              </p:nvSpPr>
              <p:spPr bwMode="auto">
                <a:xfrm flipH="1">
                  <a:off x="6731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5" name="Line 3182"/>
                <p:cNvSpPr>
                  <a:spLocks noChangeShapeType="1"/>
                </p:cNvSpPr>
                <p:nvPr/>
              </p:nvSpPr>
              <p:spPr bwMode="auto">
                <a:xfrm flipH="1">
                  <a:off x="671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6" name="Line 3183"/>
                <p:cNvSpPr>
                  <a:spLocks noChangeShapeType="1"/>
                </p:cNvSpPr>
                <p:nvPr/>
              </p:nvSpPr>
              <p:spPr bwMode="auto">
                <a:xfrm flipH="1">
                  <a:off x="6698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7" name="Line 3184"/>
                <p:cNvSpPr>
                  <a:spLocks noChangeShapeType="1"/>
                </p:cNvSpPr>
                <p:nvPr/>
              </p:nvSpPr>
              <p:spPr bwMode="auto">
                <a:xfrm flipH="1">
                  <a:off x="668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8" name="Line 3185"/>
                <p:cNvSpPr>
                  <a:spLocks noChangeShapeType="1"/>
                </p:cNvSpPr>
                <p:nvPr/>
              </p:nvSpPr>
              <p:spPr bwMode="auto">
                <a:xfrm flipH="1">
                  <a:off x="666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79" name="Line 3186"/>
                <p:cNvSpPr>
                  <a:spLocks noChangeShapeType="1"/>
                </p:cNvSpPr>
                <p:nvPr/>
              </p:nvSpPr>
              <p:spPr bwMode="auto">
                <a:xfrm flipH="1">
                  <a:off x="664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0" name="Line 3187"/>
                <p:cNvSpPr>
                  <a:spLocks noChangeShapeType="1"/>
                </p:cNvSpPr>
                <p:nvPr/>
              </p:nvSpPr>
              <p:spPr bwMode="auto">
                <a:xfrm flipH="1">
                  <a:off x="663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1" name="Line 3188"/>
                <p:cNvSpPr>
                  <a:spLocks noChangeShapeType="1"/>
                </p:cNvSpPr>
                <p:nvPr/>
              </p:nvSpPr>
              <p:spPr bwMode="auto">
                <a:xfrm flipH="1">
                  <a:off x="6613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2" name="Line 3189"/>
                <p:cNvSpPr>
                  <a:spLocks noChangeShapeType="1"/>
                </p:cNvSpPr>
                <p:nvPr/>
              </p:nvSpPr>
              <p:spPr bwMode="auto">
                <a:xfrm flipH="1">
                  <a:off x="659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3" name="Line 3190"/>
                <p:cNvSpPr>
                  <a:spLocks noChangeShapeType="1"/>
                </p:cNvSpPr>
                <p:nvPr/>
              </p:nvSpPr>
              <p:spPr bwMode="auto">
                <a:xfrm flipH="1">
                  <a:off x="6579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4" name="Line 3191"/>
                <p:cNvSpPr>
                  <a:spLocks noChangeShapeType="1"/>
                </p:cNvSpPr>
                <p:nvPr/>
              </p:nvSpPr>
              <p:spPr bwMode="auto">
                <a:xfrm flipH="1">
                  <a:off x="656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5" name="Line 3192"/>
                <p:cNvSpPr>
                  <a:spLocks noChangeShapeType="1"/>
                </p:cNvSpPr>
                <p:nvPr/>
              </p:nvSpPr>
              <p:spPr bwMode="auto">
                <a:xfrm flipH="1">
                  <a:off x="6545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6" name="Line 3193"/>
                <p:cNvSpPr>
                  <a:spLocks noChangeShapeType="1"/>
                </p:cNvSpPr>
                <p:nvPr/>
              </p:nvSpPr>
              <p:spPr bwMode="auto">
                <a:xfrm flipH="1">
                  <a:off x="652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7" name="Line 3194"/>
                <p:cNvSpPr>
                  <a:spLocks noChangeShapeType="1"/>
                </p:cNvSpPr>
                <p:nvPr/>
              </p:nvSpPr>
              <p:spPr bwMode="auto">
                <a:xfrm flipH="1">
                  <a:off x="6511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8" name="Line 3195"/>
                <p:cNvSpPr>
                  <a:spLocks noChangeShapeType="1"/>
                </p:cNvSpPr>
                <p:nvPr/>
              </p:nvSpPr>
              <p:spPr bwMode="auto">
                <a:xfrm flipH="1">
                  <a:off x="649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89" name="Line 3196"/>
                <p:cNvSpPr>
                  <a:spLocks noChangeShapeType="1"/>
                </p:cNvSpPr>
                <p:nvPr/>
              </p:nvSpPr>
              <p:spPr bwMode="auto">
                <a:xfrm flipH="1">
                  <a:off x="6478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0" name="Line 3197"/>
                <p:cNvSpPr>
                  <a:spLocks noChangeShapeType="1"/>
                </p:cNvSpPr>
                <p:nvPr/>
              </p:nvSpPr>
              <p:spPr bwMode="auto">
                <a:xfrm flipH="1">
                  <a:off x="646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1" name="Line 3198"/>
                <p:cNvSpPr>
                  <a:spLocks noChangeShapeType="1"/>
                </p:cNvSpPr>
                <p:nvPr/>
              </p:nvSpPr>
              <p:spPr bwMode="auto">
                <a:xfrm flipH="1">
                  <a:off x="644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2" name="Line 3199"/>
                <p:cNvSpPr>
                  <a:spLocks noChangeShapeType="1"/>
                </p:cNvSpPr>
                <p:nvPr/>
              </p:nvSpPr>
              <p:spPr bwMode="auto">
                <a:xfrm flipH="1">
                  <a:off x="642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3" name="Line 3200"/>
                <p:cNvSpPr>
                  <a:spLocks noChangeShapeType="1"/>
                </p:cNvSpPr>
                <p:nvPr/>
              </p:nvSpPr>
              <p:spPr bwMode="auto">
                <a:xfrm flipH="1">
                  <a:off x="641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4" name="Line 3201"/>
                <p:cNvSpPr>
                  <a:spLocks noChangeShapeType="1"/>
                </p:cNvSpPr>
                <p:nvPr/>
              </p:nvSpPr>
              <p:spPr bwMode="auto">
                <a:xfrm flipH="1">
                  <a:off x="639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5" name="Line 3202"/>
                <p:cNvSpPr>
                  <a:spLocks noChangeShapeType="1"/>
                </p:cNvSpPr>
                <p:nvPr/>
              </p:nvSpPr>
              <p:spPr bwMode="auto">
                <a:xfrm flipH="1">
                  <a:off x="637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6" name="Line 3203"/>
                <p:cNvSpPr>
                  <a:spLocks noChangeShapeType="1"/>
                </p:cNvSpPr>
                <p:nvPr/>
              </p:nvSpPr>
              <p:spPr bwMode="auto">
                <a:xfrm flipH="1">
                  <a:off x="6359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7" name="Line 3204"/>
                <p:cNvSpPr>
                  <a:spLocks noChangeShapeType="1"/>
                </p:cNvSpPr>
                <p:nvPr/>
              </p:nvSpPr>
              <p:spPr bwMode="auto">
                <a:xfrm flipH="1">
                  <a:off x="634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8" name="Line 3205"/>
                <p:cNvSpPr>
                  <a:spLocks noChangeShapeType="1"/>
                </p:cNvSpPr>
                <p:nvPr/>
              </p:nvSpPr>
              <p:spPr bwMode="auto">
                <a:xfrm flipH="1">
                  <a:off x="6325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199" name="Line 3206"/>
                <p:cNvSpPr>
                  <a:spLocks noChangeShapeType="1"/>
                </p:cNvSpPr>
                <p:nvPr/>
              </p:nvSpPr>
              <p:spPr bwMode="auto">
                <a:xfrm flipH="1">
                  <a:off x="630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0" name="Line 3207"/>
                <p:cNvSpPr>
                  <a:spLocks noChangeShapeType="1"/>
                </p:cNvSpPr>
                <p:nvPr/>
              </p:nvSpPr>
              <p:spPr bwMode="auto">
                <a:xfrm flipH="1">
                  <a:off x="629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1" name="Line 3208"/>
                <p:cNvSpPr>
                  <a:spLocks noChangeShapeType="1"/>
                </p:cNvSpPr>
                <p:nvPr/>
              </p:nvSpPr>
              <p:spPr bwMode="auto">
                <a:xfrm flipH="1">
                  <a:off x="627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2" name="Line 3209"/>
                <p:cNvSpPr>
                  <a:spLocks noChangeShapeType="1"/>
                </p:cNvSpPr>
                <p:nvPr/>
              </p:nvSpPr>
              <p:spPr bwMode="auto">
                <a:xfrm flipH="1">
                  <a:off x="6258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3" name="Line 3210"/>
                <p:cNvSpPr>
                  <a:spLocks noChangeShapeType="1"/>
                </p:cNvSpPr>
                <p:nvPr/>
              </p:nvSpPr>
              <p:spPr bwMode="auto">
                <a:xfrm flipH="1">
                  <a:off x="624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4" name="Line 3211"/>
                <p:cNvSpPr>
                  <a:spLocks noChangeShapeType="1"/>
                </p:cNvSpPr>
                <p:nvPr/>
              </p:nvSpPr>
              <p:spPr bwMode="auto">
                <a:xfrm flipH="1">
                  <a:off x="622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5" name="Line 3212"/>
                <p:cNvSpPr>
                  <a:spLocks noChangeShapeType="1"/>
                </p:cNvSpPr>
                <p:nvPr/>
              </p:nvSpPr>
              <p:spPr bwMode="auto">
                <a:xfrm flipH="1">
                  <a:off x="620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6" name="Line 3213"/>
                <p:cNvSpPr>
                  <a:spLocks noChangeShapeType="1"/>
                </p:cNvSpPr>
                <p:nvPr/>
              </p:nvSpPr>
              <p:spPr bwMode="auto">
                <a:xfrm flipH="1">
                  <a:off x="619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7" name="Line 3214"/>
                <p:cNvSpPr>
                  <a:spLocks noChangeShapeType="1"/>
                </p:cNvSpPr>
                <p:nvPr/>
              </p:nvSpPr>
              <p:spPr bwMode="auto">
                <a:xfrm flipH="1">
                  <a:off x="617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8" name="Line 3215"/>
                <p:cNvSpPr>
                  <a:spLocks noChangeShapeType="1"/>
                </p:cNvSpPr>
                <p:nvPr/>
              </p:nvSpPr>
              <p:spPr bwMode="auto">
                <a:xfrm flipH="1">
                  <a:off x="615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09" name="Line 3216"/>
                <p:cNvSpPr>
                  <a:spLocks noChangeShapeType="1"/>
                </p:cNvSpPr>
                <p:nvPr/>
              </p:nvSpPr>
              <p:spPr bwMode="auto">
                <a:xfrm flipH="1">
                  <a:off x="613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0" name="Line 3217"/>
                <p:cNvSpPr>
                  <a:spLocks noChangeShapeType="1"/>
                </p:cNvSpPr>
                <p:nvPr/>
              </p:nvSpPr>
              <p:spPr bwMode="auto">
                <a:xfrm flipH="1">
                  <a:off x="612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1" name="Line 3218"/>
                <p:cNvSpPr>
                  <a:spLocks noChangeShapeType="1"/>
                </p:cNvSpPr>
                <p:nvPr/>
              </p:nvSpPr>
              <p:spPr bwMode="auto">
                <a:xfrm flipH="1">
                  <a:off x="6105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2" name="Line 3219"/>
                <p:cNvSpPr>
                  <a:spLocks noChangeShapeType="1"/>
                </p:cNvSpPr>
                <p:nvPr/>
              </p:nvSpPr>
              <p:spPr bwMode="auto">
                <a:xfrm flipH="1">
                  <a:off x="608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213" name="Line 3220"/>
                <p:cNvSpPr>
                  <a:spLocks noChangeShapeType="1"/>
                </p:cNvSpPr>
                <p:nvPr/>
              </p:nvSpPr>
              <p:spPr bwMode="auto">
                <a:xfrm flipH="1">
                  <a:off x="607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6" name="Group 3422"/>
              <p:cNvGrpSpPr>
                <a:grpSpLocks/>
              </p:cNvGrpSpPr>
              <p:nvPr/>
            </p:nvGrpSpPr>
            <p:grpSpPr bwMode="auto">
              <a:xfrm>
                <a:off x="4415" y="1589"/>
                <a:ext cx="2559" cy="370"/>
                <a:chOff x="4415" y="1589"/>
                <a:chExt cx="2559" cy="370"/>
              </a:xfrm>
            </p:grpSpPr>
            <p:sp>
              <p:nvSpPr>
                <p:cNvPr id="1814" name="Line 3222"/>
                <p:cNvSpPr>
                  <a:spLocks noChangeShapeType="1"/>
                </p:cNvSpPr>
                <p:nvPr/>
              </p:nvSpPr>
              <p:spPr bwMode="auto">
                <a:xfrm flipH="1">
                  <a:off x="605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5" name="Line 3223"/>
                <p:cNvSpPr>
                  <a:spLocks noChangeShapeType="1"/>
                </p:cNvSpPr>
                <p:nvPr/>
              </p:nvSpPr>
              <p:spPr bwMode="auto">
                <a:xfrm flipH="1">
                  <a:off x="6038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6" name="Line 3224"/>
                <p:cNvSpPr>
                  <a:spLocks noChangeShapeType="1"/>
                </p:cNvSpPr>
                <p:nvPr/>
              </p:nvSpPr>
              <p:spPr bwMode="auto">
                <a:xfrm flipH="1">
                  <a:off x="602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7" name="Line 3225"/>
                <p:cNvSpPr>
                  <a:spLocks noChangeShapeType="1"/>
                </p:cNvSpPr>
                <p:nvPr/>
              </p:nvSpPr>
              <p:spPr bwMode="auto">
                <a:xfrm flipH="1">
                  <a:off x="600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8" name="Line 3226"/>
                <p:cNvSpPr>
                  <a:spLocks noChangeShapeType="1"/>
                </p:cNvSpPr>
                <p:nvPr/>
              </p:nvSpPr>
              <p:spPr bwMode="auto">
                <a:xfrm flipH="1">
                  <a:off x="598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9" name="Line 3227"/>
                <p:cNvSpPr>
                  <a:spLocks noChangeShapeType="1"/>
                </p:cNvSpPr>
                <p:nvPr/>
              </p:nvSpPr>
              <p:spPr bwMode="auto">
                <a:xfrm flipH="1">
                  <a:off x="597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0" name="Line 3228"/>
                <p:cNvSpPr>
                  <a:spLocks noChangeShapeType="1"/>
                </p:cNvSpPr>
                <p:nvPr/>
              </p:nvSpPr>
              <p:spPr bwMode="auto">
                <a:xfrm flipH="1">
                  <a:off x="595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1" name="Line 3229"/>
                <p:cNvSpPr>
                  <a:spLocks noChangeShapeType="1"/>
                </p:cNvSpPr>
                <p:nvPr/>
              </p:nvSpPr>
              <p:spPr bwMode="auto">
                <a:xfrm flipH="1">
                  <a:off x="593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2" name="Line 3230"/>
                <p:cNvSpPr>
                  <a:spLocks noChangeShapeType="1"/>
                </p:cNvSpPr>
                <p:nvPr/>
              </p:nvSpPr>
              <p:spPr bwMode="auto">
                <a:xfrm flipH="1">
                  <a:off x="591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3" name="Line 3231"/>
                <p:cNvSpPr>
                  <a:spLocks noChangeShapeType="1"/>
                </p:cNvSpPr>
                <p:nvPr/>
              </p:nvSpPr>
              <p:spPr bwMode="auto">
                <a:xfrm flipH="1">
                  <a:off x="590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4" name="Line 3232"/>
                <p:cNvSpPr>
                  <a:spLocks noChangeShapeType="1"/>
                </p:cNvSpPr>
                <p:nvPr/>
              </p:nvSpPr>
              <p:spPr bwMode="auto">
                <a:xfrm flipH="1">
                  <a:off x="5885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5" name="Line 3233"/>
                <p:cNvSpPr>
                  <a:spLocks noChangeShapeType="1"/>
                </p:cNvSpPr>
                <p:nvPr/>
              </p:nvSpPr>
              <p:spPr bwMode="auto">
                <a:xfrm flipH="1">
                  <a:off x="586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6" name="Line 3234"/>
                <p:cNvSpPr>
                  <a:spLocks noChangeShapeType="1"/>
                </p:cNvSpPr>
                <p:nvPr/>
              </p:nvSpPr>
              <p:spPr bwMode="auto">
                <a:xfrm flipH="1">
                  <a:off x="5852" y="195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7" name="Line 3235"/>
                <p:cNvSpPr>
                  <a:spLocks noChangeShapeType="1"/>
                </p:cNvSpPr>
                <p:nvPr/>
              </p:nvSpPr>
              <p:spPr bwMode="auto">
                <a:xfrm flipH="1">
                  <a:off x="583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8" name="Line 3236"/>
                <p:cNvSpPr>
                  <a:spLocks noChangeShapeType="1"/>
                </p:cNvSpPr>
                <p:nvPr/>
              </p:nvSpPr>
              <p:spPr bwMode="auto">
                <a:xfrm flipH="1">
                  <a:off x="5818" y="195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29" name="Line 3237"/>
                <p:cNvSpPr>
                  <a:spLocks noChangeShapeType="1"/>
                </p:cNvSpPr>
                <p:nvPr/>
              </p:nvSpPr>
              <p:spPr bwMode="auto">
                <a:xfrm flipH="1">
                  <a:off x="580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0" name="Line 3238"/>
                <p:cNvSpPr>
                  <a:spLocks noChangeShapeType="1"/>
                </p:cNvSpPr>
                <p:nvPr/>
              </p:nvSpPr>
              <p:spPr bwMode="auto">
                <a:xfrm flipH="1">
                  <a:off x="578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1" name="Line 3239"/>
                <p:cNvSpPr>
                  <a:spLocks noChangeShapeType="1"/>
                </p:cNvSpPr>
                <p:nvPr/>
              </p:nvSpPr>
              <p:spPr bwMode="auto">
                <a:xfrm flipH="1">
                  <a:off x="576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2" name="Line 3240"/>
                <p:cNvSpPr>
                  <a:spLocks noChangeShapeType="1"/>
                </p:cNvSpPr>
                <p:nvPr/>
              </p:nvSpPr>
              <p:spPr bwMode="auto">
                <a:xfrm flipH="1">
                  <a:off x="575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3" name="Line 3241"/>
                <p:cNvSpPr>
                  <a:spLocks noChangeShapeType="1"/>
                </p:cNvSpPr>
                <p:nvPr/>
              </p:nvSpPr>
              <p:spPr bwMode="auto">
                <a:xfrm flipH="1">
                  <a:off x="573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4" name="Line 3242"/>
                <p:cNvSpPr>
                  <a:spLocks noChangeShapeType="1"/>
                </p:cNvSpPr>
                <p:nvPr/>
              </p:nvSpPr>
              <p:spPr bwMode="auto">
                <a:xfrm flipH="1">
                  <a:off x="571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5" name="Line 3243"/>
                <p:cNvSpPr>
                  <a:spLocks noChangeShapeType="1"/>
                </p:cNvSpPr>
                <p:nvPr/>
              </p:nvSpPr>
              <p:spPr bwMode="auto">
                <a:xfrm flipH="1">
                  <a:off x="569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6" name="Line 3244"/>
                <p:cNvSpPr>
                  <a:spLocks noChangeShapeType="1"/>
                </p:cNvSpPr>
                <p:nvPr/>
              </p:nvSpPr>
              <p:spPr bwMode="auto">
                <a:xfrm flipH="1">
                  <a:off x="568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7" name="Line 3245"/>
                <p:cNvSpPr>
                  <a:spLocks noChangeShapeType="1"/>
                </p:cNvSpPr>
                <p:nvPr/>
              </p:nvSpPr>
              <p:spPr bwMode="auto">
                <a:xfrm flipH="1">
                  <a:off x="566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8" name="Line 3246"/>
                <p:cNvSpPr>
                  <a:spLocks noChangeShapeType="1"/>
                </p:cNvSpPr>
                <p:nvPr/>
              </p:nvSpPr>
              <p:spPr bwMode="auto">
                <a:xfrm flipH="1">
                  <a:off x="564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39" name="Line 3247"/>
                <p:cNvSpPr>
                  <a:spLocks noChangeShapeType="1"/>
                </p:cNvSpPr>
                <p:nvPr/>
              </p:nvSpPr>
              <p:spPr bwMode="auto">
                <a:xfrm flipH="1">
                  <a:off x="563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0" name="Line 3248"/>
                <p:cNvSpPr>
                  <a:spLocks noChangeShapeType="1"/>
                </p:cNvSpPr>
                <p:nvPr/>
              </p:nvSpPr>
              <p:spPr bwMode="auto">
                <a:xfrm flipH="1">
                  <a:off x="561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1" name="Line 3249"/>
                <p:cNvSpPr>
                  <a:spLocks noChangeShapeType="1"/>
                </p:cNvSpPr>
                <p:nvPr/>
              </p:nvSpPr>
              <p:spPr bwMode="auto">
                <a:xfrm flipH="1">
                  <a:off x="5598" y="195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2" name="Line 3250"/>
                <p:cNvSpPr>
                  <a:spLocks noChangeShapeType="1"/>
                </p:cNvSpPr>
                <p:nvPr/>
              </p:nvSpPr>
              <p:spPr bwMode="auto">
                <a:xfrm flipH="1">
                  <a:off x="558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3" name="Line 3251"/>
                <p:cNvSpPr>
                  <a:spLocks noChangeShapeType="1"/>
                </p:cNvSpPr>
                <p:nvPr/>
              </p:nvSpPr>
              <p:spPr bwMode="auto">
                <a:xfrm flipH="1">
                  <a:off x="556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4" name="Line 3252"/>
                <p:cNvSpPr>
                  <a:spLocks noChangeShapeType="1"/>
                </p:cNvSpPr>
                <p:nvPr/>
              </p:nvSpPr>
              <p:spPr bwMode="auto">
                <a:xfrm flipH="1">
                  <a:off x="554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5" name="Line 3253"/>
                <p:cNvSpPr>
                  <a:spLocks noChangeShapeType="1"/>
                </p:cNvSpPr>
                <p:nvPr/>
              </p:nvSpPr>
              <p:spPr bwMode="auto">
                <a:xfrm flipH="1">
                  <a:off x="553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6" name="Line 3254"/>
                <p:cNvSpPr>
                  <a:spLocks noChangeShapeType="1"/>
                </p:cNvSpPr>
                <p:nvPr/>
              </p:nvSpPr>
              <p:spPr bwMode="auto">
                <a:xfrm flipH="1">
                  <a:off x="551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7" name="Line 3255"/>
                <p:cNvSpPr>
                  <a:spLocks noChangeShapeType="1"/>
                </p:cNvSpPr>
                <p:nvPr/>
              </p:nvSpPr>
              <p:spPr bwMode="auto">
                <a:xfrm flipH="1">
                  <a:off x="549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8" name="Line 3256"/>
                <p:cNvSpPr>
                  <a:spLocks noChangeShapeType="1"/>
                </p:cNvSpPr>
                <p:nvPr/>
              </p:nvSpPr>
              <p:spPr bwMode="auto">
                <a:xfrm flipH="1">
                  <a:off x="547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49" name="Line 3257"/>
                <p:cNvSpPr>
                  <a:spLocks noChangeShapeType="1"/>
                </p:cNvSpPr>
                <p:nvPr/>
              </p:nvSpPr>
              <p:spPr bwMode="auto">
                <a:xfrm flipH="1">
                  <a:off x="546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0" name="Line 3258"/>
                <p:cNvSpPr>
                  <a:spLocks noChangeShapeType="1"/>
                </p:cNvSpPr>
                <p:nvPr/>
              </p:nvSpPr>
              <p:spPr bwMode="auto">
                <a:xfrm flipH="1">
                  <a:off x="544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1" name="Line 3259"/>
                <p:cNvSpPr>
                  <a:spLocks noChangeShapeType="1"/>
                </p:cNvSpPr>
                <p:nvPr/>
              </p:nvSpPr>
              <p:spPr bwMode="auto">
                <a:xfrm flipH="1">
                  <a:off x="542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2" name="Line 3260"/>
                <p:cNvSpPr>
                  <a:spLocks noChangeShapeType="1"/>
                </p:cNvSpPr>
                <p:nvPr/>
              </p:nvSpPr>
              <p:spPr bwMode="auto">
                <a:xfrm flipH="1">
                  <a:off x="541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3" name="Line 3261"/>
                <p:cNvSpPr>
                  <a:spLocks noChangeShapeType="1"/>
                </p:cNvSpPr>
                <p:nvPr/>
              </p:nvSpPr>
              <p:spPr bwMode="auto">
                <a:xfrm flipH="1">
                  <a:off x="539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4" name="Line 3262"/>
                <p:cNvSpPr>
                  <a:spLocks noChangeShapeType="1"/>
                </p:cNvSpPr>
                <p:nvPr/>
              </p:nvSpPr>
              <p:spPr bwMode="auto">
                <a:xfrm flipH="1">
                  <a:off x="5378" y="195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5" name="Line 3263"/>
                <p:cNvSpPr>
                  <a:spLocks noChangeShapeType="1"/>
                </p:cNvSpPr>
                <p:nvPr/>
              </p:nvSpPr>
              <p:spPr bwMode="auto">
                <a:xfrm flipH="1">
                  <a:off x="536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6" name="Line 3264"/>
                <p:cNvSpPr>
                  <a:spLocks noChangeShapeType="1"/>
                </p:cNvSpPr>
                <p:nvPr/>
              </p:nvSpPr>
              <p:spPr bwMode="auto">
                <a:xfrm flipH="1">
                  <a:off x="534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7" name="Line 3265"/>
                <p:cNvSpPr>
                  <a:spLocks noChangeShapeType="1"/>
                </p:cNvSpPr>
                <p:nvPr/>
              </p:nvSpPr>
              <p:spPr bwMode="auto">
                <a:xfrm flipH="1">
                  <a:off x="532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8" name="Line 3266"/>
                <p:cNvSpPr>
                  <a:spLocks noChangeShapeType="1"/>
                </p:cNvSpPr>
                <p:nvPr/>
              </p:nvSpPr>
              <p:spPr bwMode="auto">
                <a:xfrm flipH="1">
                  <a:off x="5310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59" name="Line 3267"/>
                <p:cNvSpPr>
                  <a:spLocks noChangeShapeType="1"/>
                </p:cNvSpPr>
                <p:nvPr/>
              </p:nvSpPr>
              <p:spPr bwMode="auto">
                <a:xfrm flipH="1">
                  <a:off x="529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0" name="Line 3268"/>
                <p:cNvSpPr>
                  <a:spLocks noChangeShapeType="1"/>
                </p:cNvSpPr>
                <p:nvPr/>
              </p:nvSpPr>
              <p:spPr bwMode="auto">
                <a:xfrm flipH="1">
                  <a:off x="527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1" name="Line 3269"/>
                <p:cNvSpPr>
                  <a:spLocks noChangeShapeType="1"/>
                </p:cNvSpPr>
                <p:nvPr/>
              </p:nvSpPr>
              <p:spPr bwMode="auto">
                <a:xfrm flipH="1">
                  <a:off x="525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2" name="Line 3270"/>
                <p:cNvSpPr>
                  <a:spLocks noChangeShapeType="1"/>
                </p:cNvSpPr>
                <p:nvPr/>
              </p:nvSpPr>
              <p:spPr bwMode="auto">
                <a:xfrm flipH="1">
                  <a:off x="524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3" name="Line 3271"/>
                <p:cNvSpPr>
                  <a:spLocks noChangeShapeType="1"/>
                </p:cNvSpPr>
                <p:nvPr/>
              </p:nvSpPr>
              <p:spPr bwMode="auto">
                <a:xfrm flipH="1">
                  <a:off x="522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4" name="Line 3272"/>
                <p:cNvSpPr>
                  <a:spLocks noChangeShapeType="1"/>
                </p:cNvSpPr>
                <p:nvPr/>
              </p:nvSpPr>
              <p:spPr bwMode="auto">
                <a:xfrm flipH="1">
                  <a:off x="520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5" name="Line 3273"/>
                <p:cNvSpPr>
                  <a:spLocks noChangeShapeType="1"/>
                </p:cNvSpPr>
                <p:nvPr/>
              </p:nvSpPr>
              <p:spPr bwMode="auto">
                <a:xfrm flipH="1">
                  <a:off x="519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6" name="Line 3274"/>
                <p:cNvSpPr>
                  <a:spLocks noChangeShapeType="1"/>
                </p:cNvSpPr>
                <p:nvPr/>
              </p:nvSpPr>
              <p:spPr bwMode="auto">
                <a:xfrm flipH="1">
                  <a:off x="517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7" name="Line 3275"/>
                <p:cNvSpPr>
                  <a:spLocks noChangeShapeType="1"/>
                </p:cNvSpPr>
                <p:nvPr/>
              </p:nvSpPr>
              <p:spPr bwMode="auto">
                <a:xfrm flipH="1">
                  <a:off x="5157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8" name="Line 3276"/>
                <p:cNvSpPr>
                  <a:spLocks noChangeShapeType="1"/>
                </p:cNvSpPr>
                <p:nvPr/>
              </p:nvSpPr>
              <p:spPr bwMode="auto">
                <a:xfrm flipH="1">
                  <a:off x="514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69" name="Line 3277"/>
                <p:cNvSpPr>
                  <a:spLocks noChangeShapeType="1"/>
                </p:cNvSpPr>
                <p:nvPr/>
              </p:nvSpPr>
              <p:spPr bwMode="auto">
                <a:xfrm flipH="1">
                  <a:off x="5124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0" name="Line 3278"/>
                <p:cNvSpPr>
                  <a:spLocks noChangeShapeType="1"/>
                </p:cNvSpPr>
                <p:nvPr/>
              </p:nvSpPr>
              <p:spPr bwMode="auto">
                <a:xfrm flipH="1">
                  <a:off x="510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1" name="Line 3279"/>
                <p:cNvSpPr>
                  <a:spLocks noChangeShapeType="1"/>
                </p:cNvSpPr>
                <p:nvPr/>
              </p:nvSpPr>
              <p:spPr bwMode="auto">
                <a:xfrm flipH="1">
                  <a:off x="5090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2" name="Line 3280"/>
                <p:cNvSpPr>
                  <a:spLocks noChangeShapeType="1"/>
                </p:cNvSpPr>
                <p:nvPr/>
              </p:nvSpPr>
              <p:spPr bwMode="auto">
                <a:xfrm flipH="1">
                  <a:off x="507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3" name="Line 3281"/>
                <p:cNvSpPr>
                  <a:spLocks noChangeShapeType="1"/>
                </p:cNvSpPr>
                <p:nvPr/>
              </p:nvSpPr>
              <p:spPr bwMode="auto">
                <a:xfrm flipH="1">
                  <a:off x="5056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4" name="Line 3282"/>
                <p:cNvSpPr>
                  <a:spLocks noChangeShapeType="1"/>
                </p:cNvSpPr>
                <p:nvPr/>
              </p:nvSpPr>
              <p:spPr bwMode="auto">
                <a:xfrm flipH="1">
                  <a:off x="503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5" name="Line 3283"/>
                <p:cNvSpPr>
                  <a:spLocks noChangeShapeType="1"/>
                </p:cNvSpPr>
                <p:nvPr/>
              </p:nvSpPr>
              <p:spPr bwMode="auto">
                <a:xfrm flipH="1">
                  <a:off x="502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6" name="Line 3284"/>
                <p:cNvSpPr>
                  <a:spLocks noChangeShapeType="1"/>
                </p:cNvSpPr>
                <p:nvPr/>
              </p:nvSpPr>
              <p:spPr bwMode="auto">
                <a:xfrm flipH="1">
                  <a:off x="500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7" name="Line 3285"/>
                <p:cNvSpPr>
                  <a:spLocks noChangeShapeType="1"/>
                </p:cNvSpPr>
                <p:nvPr/>
              </p:nvSpPr>
              <p:spPr bwMode="auto">
                <a:xfrm flipH="1">
                  <a:off x="498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8" name="Line 3286"/>
                <p:cNvSpPr>
                  <a:spLocks noChangeShapeType="1"/>
                </p:cNvSpPr>
                <p:nvPr/>
              </p:nvSpPr>
              <p:spPr bwMode="auto">
                <a:xfrm flipH="1">
                  <a:off x="497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79" name="Line 3287"/>
                <p:cNvSpPr>
                  <a:spLocks noChangeShapeType="1"/>
                </p:cNvSpPr>
                <p:nvPr/>
              </p:nvSpPr>
              <p:spPr bwMode="auto">
                <a:xfrm flipH="1">
                  <a:off x="495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0" name="Line 3288"/>
                <p:cNvSpPr>
                  <a:spLocks noChangeShapeType="1"/>
                </p:cNvSpPr>
                <p:nvPr/>
              </p:nvSpPr>
              <p:spPr bwMode="auto">
                <a:xfrm flipH="1">
                  <a:off x="4937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1" name="Line 3289"/>
                <p:cNvSpPr>
                  <a:spLocks noChangeShapeType="1"/>
                </p:cNvSpPr>
                <p:nvPr/>
              </p:nvSpPr>
              <p:spPr bwMode="auto">
                <a:xfrm flipH="1">
                  <a:off x="492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2" name="Line 3290"/>
                <p:cNvSpPr>
                  <a:spLocks noChangeShapeType="1"/>
                </p:cNvSpPr>
                <p:nvPr/>
              </p:nvSpPr>
              <p:spPr bwMode="auto">
                <a:xfrm flipH="1">
                  <a:off x="4903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3" name="Line 3291"/>
                <p:cNvSpPr>
                  <a:spLocks noChangeShapeType="1"/>
                </p:cNvSpPr>
                <p:nvPr/>
              </p:nvSpPr>
              <p:spPr bwMode="auto">
                <a:xfrm flipH="1">
                  <a:off x="488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4" name="Line 3292"/>
                <p:cNvSpPr>
                  <a:spLocks noChangeShapeType="1"/>
                </p:cNvSpPr>
                <p:nvPr/>
              </p:nvSpPr>
              <p:spPr bwMode="auto">
                <a:xfrm flipH="1">
                  <a:off x="4870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5" name="Line 3293"/>
                <p:cNvSpPr>
                  <a:spLocks noChangeShapeType="1"/>
                </p:cNvSpPr>
                <p:nvPr/>
              </p:nvSpPr>
              <p:spPr bwMode="auto">
                <a:xfrm flipH="1">
                  <a:off x="485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6" name="Line 3294"/>
                <p:cNvSpPr>
                  <a:spLocks noChangeShapeType="1"/>
                </p:cNvSpPr>
                <p:nvPr/>
              </p:nvSpPr>
              <p:spPr bwMode="auto">
                <a:xfrm flipH="1">
                  <a:off x="4836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7" name="Line 3295"/>
                <p:cNvSpPr>
                  <a:spLocks noChangeShapeType="1"/>
                </p:cNvSpPr>
                <p:nvPr/>
              </p:nvSpPr>
              <p:spPr bwMode="auto">
                <a:xfrm flipH="1">
                  <a:off x="481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8" name="Line 3296"/>
                <p:cNvSpPr>
                  <a:spLocks noChangeShapeType="1"/>
                </p:cNvSpPr>
                <p:nvPr/>
              </p:nvSpPr>
              <p:spPr bwMode="auto">
                <a:xfrm flipH="1">
                  <a:off x="480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89" name="Line 3297"/>
                <p:cNvSpPr>
                  <a:spLocks noChangeShapeType="1"/>
                </p:cNvSpPr>
                <p:nvPr/>
              </p:nvSpPr>
              <p:spPr bwMode="auto">
                <a:xfrm flipH="1">
                  <a:off x="4785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0" name="Line 3298"/>
                <p:cNvSpPr>
                  <a:spLocks noChangeShapeType="1"/>
                </p:cNvSpPr>
                <p:nvPr/>
              </p:nvSpPr>
              <p:spPr bwMode="auto">
                <a:xfrm flipH="1">
                  <a:off x="476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1" name="Line 3299"/>
                <p:cNvSpPr>
                  <a:spLocks noChangeShapeType="1"/>
                </p:cNvSpPr>
                <p:nvPr/>
              </p:nvSpPr>
              <p:spPr bwMode="auto">
                <a:xfrm flipH="1">
                  <a:off x="475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2" name="Line 3300"/>
                <p:cNvSpPr>
                  <a:spLocks noChangeShapeType="1"/>
                </p:cNvSpPr>
                <p:nvPr/>
              </p:nvSpPr>
              <p:spPr bwMode="auto">
                <a:xfrm flipH="1">
                  <a:off x="473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3" name="Line 3301"/>
                <p:cNvSpPr>
                  <a:spLocks noChangeShapeType="1"/>
                </p:cNvSpPr>
                <p:nvPr/>
              </p:nvSpPr>
              <p:spPr bwMode="auto">
                <a:xfrm flipH="1">
                  <a:off x="4717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4" name="Line 3302"/>
                <p:cNvSpPr>
                  <a:spLocks noChangeShapeType="1"/>
                </p:cNvSpPr>
                <p:nvPr/>
              </p:nvSpPr>
              <p:spPr bwMode="auto">
                <a:xfrm flipH="1">
                  <a:off x="470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5" name="Line 3303"/>
                <p:cNvSpPr>
                  <a:spLocks noChangeShapeType="1"/>
                </p:cNvSpPr>
                <p:nvPr/>
              </p:nvSpPr>
              <p:spPr bwMode="auto">
                <a:xfrm flipH="1">
                  <a:off x="4683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6" name="Line 3304"/>
                <p:cNvSpPr>
                  <a:spLocks noChangeShapeType="1"/>
                </p:cNvSpPr>
                <p:nvPr/>
              </p:nvSpPr>
              <p:spPr bwMode="auto">
                <a:xfrm flipH="1">
                  <a:off x="466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7" name="Line 3305"/>
                <p:cNvSpPr>
                  <a:spLocks noChangeShapeType="1"/>
                </p:cNvSpPr>
                <p:nvPr/>
              </p:nvSpPr>
              <p:spPr bwMode="auto">
                <a:xfrm flipH="1">
                  <a:off x="4649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8" name="Line 3306"/>
                <p:cNvSpPr>
                  <a:spLocks noChangeShapeType="1"/>
                </p:cNvSpPr>
                <p:nvPr/>
              </p:nvSpPr>
              <p:spPr bwMode="auto">
                <a:xfrm flipH="1">
                  <a:off x="4632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99" name="Line 3307"/>
                <p:cNvSpPr>
                  <a:spLocks noChangeShapeType="1"/>
                </p:cNvSpPr>
                <p:nvPr/>
              </p:nvSpPr>
              <p:spPr bwMode="auto">
                <a:xfrm flipH="1">
                  <a:off x="4616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0" name="Line 3308"/>
                <p:cNvSpPr>
                  <a:spLocks noChangeShapeType="1"/>
                </p:cNvSpPr>
                <p:nvPr/>
              </p:nvSpPr>
              <p:spPr bwMode="auto">
                <a:xfrm flipH="1">
                  <a:off x="459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1" name="Line 3309"/>
                <p:cNvSpPr>
                  <a:spLocks noChangeShapeType="1"/>
                </p:cNvSpPr>
                <p:nvPr/>
              </p:nvSpPr>
              <p:spPr bwMode="auto">
                <a:xfrm flipH="1">
                  <a:off x="4582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2" name="Line 3310"/>
                <p:cNvSpPr>
                  <a:spLocks noChangeShapeType="1"/>
                </p:cNvSpPr>
                <p:nvPr/>
              </p:nvSpPr>
              <p:spPr bwMode="auto">
                <a:xfrm flipH="1">
                  <a:off x="4565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3" name="Line 3311"/>
                <p:cNvSpPr>
                  <a:spLocks noChangeShapeType="1"/>
                </p:cNvSpPr>
                <p:nvPr/>
              </p:nvSpPr>
              <p:spPr bwMode="auto">
                <a:xfrm flipH="1">
                  <a:off x="4548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4" name="Line 3312"/>
                <p:cNvSpPr>
                  <a:spLocks noChangeShapeType="1"/>
                </p:cNvSpPr>
                <p:nvPr/>
              </p:nvSpPr>
              <p:spPr bwMode="auto">
                <a:xfrm flipH="1">
                  <a:off x="4531" y="195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5" name="Line 3313"/>
                <p:cNvSpPr>
                  <a:spLocks noChangeShapeType="1"/>
                </p:cNvSpPr>
                <p:nvPr/>
              </p:nvSpPr>
              <p:spPr bwMode="auto">
                <a:xfrm flipH="1">
                  <a:off x="4514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6" name="Line 3314"/>
                <p:cNvSpPr>
                  <a:spLocks noChangeShapeType="1"/>
                </p:cNvSpPr>
                <p:nvPr/>
              </p:nvSpPr>
              <p:spPr bwMode="auto">
                <a:xfrm flipH="1">
                  <a:off x="4497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7" name="Line 3315"/>
                <p:cNvSpPr>
                  <a:spLocks noChangeShapeType="1"/>
                </p:cNvSpPr>
                <p:nvPr/>
              </p:nvSpPr>
              <p:spPr bwMode="auto">
                <a:xfrm flipH="1">
                  <a:off x="4480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8" name="Line 3316"/>
                <p:cNvSpPr>
                  <a:spLocks noChangeShapeType="1"/>
                </p:cNvSpPr>
                <p:nvPr/>
              </p:nvSpPr>
              <p:spPr bwMode="auto">
                <a:xfrm flipH="1">
                  <a:off x="4463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09" name="Line 3317"/>
                <p:cNvSpPr>
                  <a:spLocks noChangeShapeType="1"/>
                </p:cNvSpPr>
                <p:nvPr/>
              </p:nvSpPr>
              <p:spPr bwMode="auto">
                <a:xfrm flipH="1">
                  <a:off x="4446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0" name="Line 3318"/>
                <p:cNvSpPr>
                  <a:spLocks noChangeShapeType="1"/>
                </p:cNvSpPr>
                <p:nvPr/>
              </p:nvSpPr>
              <p:spPr bwMode="auto">
                <a:xfrm flipH="1">
                  <a:off x="4429" y="195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1" name="Line 3319"/>
                <p:cNvSpPr>
                  <a:spLocks noChangeShapeType="1"/>
                </p:cNvSpPr>
                <p:nvPr/>
              </p:nvSpPr>
              <p:spPr bwMode="auto">
                <a:xfrm flipH="1">
                  <a:off x="4415" y="1959"/>
                  <a:ext cx="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2" name="Line 3320"/>
                <p:cNvSpPr>
                  <a:spLocks noChangeShapeType="1"/>
                </p:cNvSpPr>
                <p:nvPr/>
              </p:nvSpPr>
              <p:spPr bwMode="auto">
                <a:xfrm flipH="1">
                  <a:off x="696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3" name="Line 3321"/>
                <p:cNvSpPr>
                  <a:spLocks noChangeShapeType="1"/>
                </p:cNvSpPr>
                <p:nvPr/>
              </p:nvSpPr>
              <p:spPr bwMode="auto">
                <a:xfrm flipH="1">
                  <a:off x="6951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4" name="Line 3322"/>
                <p:cNvSpPr>
                  <a:spLocks noChangeShapeType="1"/>
                </p:cNvSpPr>
                <p:nvPr/>
              </p:nvSpPr>
              <p:spPr bwMode="auto">
                <a:xfrm flipH="1">
                  <a:off x="693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5" name="Line 3323"/>
                <p:cNvSpPr>
                  <a:spLocks noChangeShapeType="1"/>
                </p:cNvSpPr>
                <p:nvPr/>
              </p:nvSpPr>
              <p:spPr bwMode="auto">
                <a:xfrm flipH="1">
                  <a:off x="691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6" name="Line 3324"/>
                <p:cNvSpPr>
                  <a:spLocks noChangeShapeType="1"/>
                </p:cNvSpPr>
                <p:nvPr/>
              </p:nvSpPr>
              <p:spPr bwMode="auto">
                <a:xfrm flipH="1">
                  <a:off x="690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7" name="Line 3325"/>
                <p:cNvSpPr>
                  <a:spLocks noChangeShapeType="1"/>
                </p:cNvSpPr>
                <p:nvPr/>
              </p:nvSpPr>
              <p:spPr bwMode="auto">
                <a:xfrm flipH="1">
                  <a:off x="688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8" name="Line 3326"/>
                <p:cNvSpPr>
                  <a:spLocks noChangeShapeType="1"/>
                </p:cNvSpPr>
                <p:nvPr/>
              </p:nvSpPr>
              <p:spPr bwMode="auto">
                <a:xfrm flipH="1">
                  <a:off x="686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19" name="Line 3327"/>
                <p:cNvSpPr>
                  <a:spLocks noChangeShapeType="1"/>
                </p:cNvSpPr>
                <p:nvPr/>
              </p:nvSpPr>
              <p:spPr bwMode="auto">
                <a:xfrm flipH="1">
                  <a:off x="685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0" name="Line 3328"/>
                <p:cNvSpPr>
                  <a:spLocks noChangeShapeType="1"/>
                </p:cNvSpPr>
                <p:nvPr/>
              </p:nvSpPr>
              <p:spPr bwMode="auto">
                <a:xfrm flipH="1">
                  <a:off x="6833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1" name="Line 3329"/>
                <p:cNvSpPr>
                  <a:spLocks noChangeShapeType="1"/>
                </p:cNvSpPr>
                <p:nvPr/>
              </p:nvSpPr>
              <p:spPr bwMode="auto">
                <a:xfrm flipH="1">
                  <a:off x="681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2" name="Line 3330"/>
                <p:cNvSpPr>
                  <a:spLocks noChangeShapeType="1"/>
                </p:cNvSpPr>
                <p:nvPr/>
              </p:nvSpPr>
              <p:spPr bwMode="auto">
                <a:xfrm flipH="1">
                  <a:off x="6799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3" name="Line 3331"/>
                <p:cNvSpPr>
                  <a:spLocks noChangeShapeType="1"/>
                </p:cNvSpPr>
                <p:nvPr/>
              </p:nvSpPr>
              <p:spPr bwMode="auto">
                <a:xfrm flipH="1">
                  <a:off x="678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4" name="Line 3332"/>
                <p:cNvSpPr>
                  <a:spLocks noChangeShapeType="1"/>
                </p:cNvSpPr>
                <p:nvPr/>
              </p:nvSpPr>
              <p:spPr bwMode="auto">
                <a:xfrm flipH="1">
                  <a:off x="6765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5" name="Line 3333"/>
                <p:cNvSpPr>
                  <a:spLocks noChangeShapeType="1"/>
                </p:cNvSpPr>
                <p:nvPr/>
              </p:nvSpPr>
              <p:spPr bwMode="auto">
                <a:xfrm flipH="1">
                  <a:off x="674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6" name="Line 3334"/>
                <p:cNvSpPr>
                  <a:spLocks noChangeShapeType="1"/>
                </p:cNvSpPr>
                <p:nvPr/>
              </p:nvSpPr>
              <p:spPr bwMode="auto">
                <a:xfrm flipH="1">
                  <a:off x="6731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7" name="Line 3335"/>
                <p:cNvSpPr>
                  <a:spLocks noChangeShapeType="1"/>
                </p:cNvSpPr>
                <p:nvPr/>
              </p:nvSpPr>
              <p:spPr bwMode="auto">
                <a:xfrm flipH="1">
                  <a:off x="671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8" name="Line 3336"/>
                <p:cNvSpPr>
                  <a:spLocks noChangeShapeType="1"/>
                </p:cNvSpPr>
                <p:nvPr/>
              </p:nvSpPr>
              <p:spPr bwMode="auto">
                <a:xfrm flipH="1">
                  <a:off x="669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29" name="Line 3337"/>
                <p:cNvSpPr>
                  <a:spLocks noChangeShapeType="1"/>
                </p:cNvSpPr>
                <p:nvPr/>
              </p:nvSpPr>
              <p:spPr bwMode="auto">
                <a:xfrm flipH="1">
                  <a:off x="668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0" name="Line 3338"/>
                <p:cNvSpPr>
                  <a:spLocks noChangeShapeType="1"/>
                </p:cNvSpPr>
                <p:nvPr/>
              </p:nvSpPr>
              <p:spPr bwMode="auto">
                <a:xfrm flipH="1">
                  <a:off x="666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1" name="Line 3339"/>
                <p:cNvSpPr>
                  <a:spLocks noChangeShapeType="1"/>
                </p:cNvSpPr>
                <p:nvPr/>
              </p:nvSpPr>
              <p:spPr bwMode="auto">
                <a:xfrm flipH="1">
                  <a:off x="664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2" name="Line 3340"/>
                <p:cNvSpPr>
                  <a:spLocks noChangeShapeType="1"/>
                </p:cNvSpPr>
                <p:nvPr/>
              </p:nvSpPr>
              <p:spPr bwMode="auto">
                <a:xfrm flipH="1">
                  <a:off x="663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3" name="Line 3341"/>
                <p:cNvSpPr>
                  <a:spLocks noChangeShapeType="1"/>
                </p:cNvSpPr>
                <p:nvPr/>
              </p:nvSpPr>
              <p:spPr bwMode="auto">
                <a:xfrm flipH="1">
                  <a:off x="6613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4" name="Line 3342"/>
                <p:cNvSpPr>
                  <a:spLocks noChangeShapeType="1"/>
                </p:cNvSpPr>
                <p:nvPr/>
              </p:nvSpPr>
              <p:spPr bwMode="auto">
                <a:xfrm flipH="1">
                  <a:off x="659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5" name="Line 3343"/>
                <p:cNvSpPr>
                  <a:spLocks noChangeShapeType="1"/>
                </p:cNvSpPr>
                <p:nvPr/>
              </p:nvSpPr>
              <p:spPr bwMode="auto">
                <a:xfrm flipH="1">
                  <a:off x="6579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6" name="Line 3344"/>
                <p:cNvSpPr>
                  <a:spLocks noChangeShapeType="1"/>
                </p:cNvSpPr>
                <p:nvPr/>
              </p:nvSpPr>
              <p:spPr bwMode="auto">
                <a:xfrm flipH="1">
                  <a:off x="656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7" name="Line 3345"/>
                <p:cNvSpPr>
                  <a:spLocks noChangeShapeType="1"/>
                </p:cNvSpPr>
                <p:nvPr/>
              </p:nvSpPr>
              <p:spPr bwMode="auto">
                <a:xfrm flipH="1">
                  <a:off x="654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8" name="Line 3346"/>
                <p:cNvSpPr>
                  <a:spLocks noChangeShapeType="1"/>
                </p:cNvSpPr>
                <p:nvPr/>
              </p:nvSpPr>
              <p:spPr bwMode="auto">
                <a:xfrm flipH="1">
                  <a:off x="652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39" name="Line 3347"/>
                <p:cNvSpPr>
                  <a:spLocks noChangeShapeType="1"/>
                </p:cNvSpPr>
                <p:nvPr/>
              </p:nvSpPr>
              <p:spPr bwMode="auto">
                <a:xfrm flipH="1">
                  <a:off x="6511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0" name="Line 3348"/>
                <p:cNvSpPr>
                  <a:spLocks noChangeShapeType="1"/>
                </p:cNvSpPr>
                <p:nvPr/>
              </p:nvSpPr>
              <p:spPr bwMode="auto">
                <a:xfrm flipH="1">
                  <a:off x="649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1" name="Line 3349"/>
                <p:cNvSpPr>
                  <a:spLocks noChangeShapeType="1"/>
                </p:cNvSpPr>
                <p:nvPr/>
              </p:nvSpPr>
              <p:spPr bwMode="auto">
                <a:xfrm flipH="1">
                  <a:off x="647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2" name="Line 3350"/>
                <p:cNvSpPr>
                  <a:spLocks noChangeShapeType="1"/>
                </p:cNvSpPr>
                <p:nvPr/>
              </p:nvSpPr>
              <p:spPr bwMode="auto">
                <a:xfrm flipH="1">
                  <a:off x="646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3" name="Line 3351"/>
                <p:cNvSpPr>
                  <a:spLocks noChangeShapeType="1"/>
                </p:cNvSpPr>
                <p:nvPr/>
              </p:nvSpPr>
              <p:spPr bwMode="auto">
                <a:xfrm flipH="1">
                  <a:off x="644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4" name="Line 3352"/>
                <p:cNvSpPr>
                  <a:spLocks noChangeShapeType="1"/>
                </p:cNvSpPr>
                <p:nvPr/>
              </p:nvSpPr>
              <p:spPr bwMode="auto">
                <a:xfrm flipH="1">
                  <a:off x="642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5" name="Line 3353"/>
                <p:cNvSpPr>
                  <a:spLocks noChangeShapeType="1"/>
                </p:cNvSpPr>
                <p:nvPr/>
              </p:nvSpPr>
              <p:spPr bwMode="auto">
                <a:xfrm flipH="1">
                  <a:off x="641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6" name="Line 3354"/>
                <p:cNvSpPr>
                  <a:spLocks noChangeShapeType="1"/>
                </p:cNvSpPr>
                <p:nvPr/>
              </p:nvSpPr>
              <p:spPr bwMode="auto">
                <a:xfrm flipH="1">
                  <a:off x="639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7" name="Line 3355"/>
                <p:cNvSpPr>
                  <a:spLocks noChangeShapeType="1"/>
                </p:cNvSpPr>
                <p:nvPr/>
              </p:nvSpPr>
              <p:spPr bwMode="auto">
                <a:xfrm flipH="1">
                  <a:off x="637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8" name="Line 3356"/>
                <p:cNvSpPr>
                  <a:spLocks noChangeShapeType="1"/>
                </p:cNvSpPr>
                <p:nvPr/>
              </p:nvSpPr>
              <p:spPr bwMode="auto">
                <a:xfrm flipH="1">
                  <a:off x="6359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49" name="Line 3357"/>
                <p:cNvSpPr>
                  <a:spLocks noChangeShapeType="1"/>
                </p:cNvSpPr>
                <p:nvPr/>
              </p:nvSpPr>
              <p:spPr bwMode="auto">
                <a:xfrm flipH="1">
                  <a:off x="634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0" name="Line 3358"/>
                <p:cNvSpPr>
                  <a:spLocks noChangeShapeType="1"/>
                </p:cNvSpPr>
                <p:nvPr/>
              </p:nvSpPr>
              <p:spPr bwMode="auto">
                <a:xfrm flipH="1">
                  <a:off x="632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1" name="Line 3359"/>
                <p:cNvSpPr>
                  <a:spLocks noChangeShapeType="1"/>
                </p:cNvSpPr>
                <p:nvPr/>
              </p:nvSpPr>
              <p:spPr bwMode="auto">
                <a:xfrm flipH="1">
                  <a:off x="630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2" name="Line 3360"/>
                <p:cNvSpPr>
                  <a:spLocks noChangeShapeType="1"/>
                </p:cNvSpPr>
                <p:nvPr/>
              </p:nvSpPr>
              <p:spPr bwMode="auto">
                <a:xfrm flipH="1">
                  <a:off x="629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3" name="Line 3361"/>
                <p:cNvSpPr>
                  <a:spLocks noChangeShapeType="1"/>
                </p:cNvSpPr>
                <p:nvPr/>
              </p:nvSpPr>
              <p:spPr bwMode="auto">
                <a:xfrm flipH="1">
                  <a:off x="627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4" name="Line 3362"/>
                <p:cNvSpPr>
                  <a:spLocks noChangeShapeType="1"/>
                </p:cNvSpPr>
                <p:nvPr/>
              </p:nvSpPr>
              <p:spPr bwMode="auto">
                <a:xfrm flipH="1">
                  <a:off x="625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5" name="Line 3363"/>
                <p:cNvSpPr>
                  <a:spLocks noChangeShapeType="1"/>
                </p:cNvSpPr>
                <p:nvPr/>
              </p:nvSpPr>
              <p:spPr bwMode="auto">
                <a:xfrm flipH="1">
                  <a:off x="624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6" name="Line 3364"/>
                <p:cNvSpPr>
                  <a:spLocks noChangeShapeType="1"/>
                </p:cNvSpPr>
                <p:nvPr/>
              </p:nvSpPr>
              <p:spPr bwMode="auto">
                <a:xfrm flipH="1">
                  <a:off x="622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7" name="Line 3365"/>
                <p:cNvSpPr>
                  <a:spLocks noChangeShapeType="1"/>
                </p:cNvSpPr>
                <p:nvPr/>
              </p:nvSpPr>
              <p:spPr bwMode="auto">
                <a:xfrm flipH="1">
                  <a:off x="620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8" name="Line 3366"/>
                <p:cNvSpPr>
                  <a:spLocks noChangeShapeType="1"/>
                </p:cNvSpPr>
                <p:nvPr/>
              </p:nvSpPr>
              <p:spPr bwMode="auto">
                <a:xfrm flipH="1">
                  <a:off x="619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59" name="Line 3367"/>
                <p:cNvSpPr>
                  <a:spLocks noChangeShapeType="1"/>
                </p:cNvSpPr>
                <p:nvPr/>
              </p:nvSpPr>
              <p:spPr bwMode="auto">
                <a:xfrm flipH="1">
                  <a:off x="617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0" name="Line 3368"/>
                <p:cNvSpPr>
                  <a:spLocks noChangeShapeType="1"/>
                </p:cNvSpPr>
                <p:nvPr/>
              </p:nvSpPr>
              <p:spPr bwMode="auto">
                <a:xfrm flipH="1">
                  <a:off x="615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1" name="Line 3369"/>
                <p:cNvSpPr>
                  <a:spLocks noChangeShapeType="1"/>
                </p:cNvSpPr>
                <p:nvPr/>
              </p:nvSpPr>
              <p:spPr bwMode="auto">
                <a:xfrm flipH="1">
                  <a:off x="613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2" name="Line 3370"/>
                <p:cNvSpPr>
                  <a:spLocks noChangeShapeType="1"/>
                </p:cNvSpPr>
                <p:nvPr/>
              </p:nvSpPr>
              <p:spPr bwMode="auto">
                <a:xfrm flipH="1">
                  <a:off x="612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3" name="Line 3371"/>
                <p:cNvSpPr>
                  <a:spLocks noChangeShapeType="1"/>
                </p:cNvSpPr>
                <p:nvPr/>
              </p:nvSpPr>
              <p:spPr bwMode="auto">
                <a:xfrm flipH="1">
                  <a:off x="610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4" name="Line 3372"/>
                <p:cNvSpPr>
                  <a:spLocks noChangeShapeType="1"/>
                </p:cNvSpPr>
                <p:nvPr/>
              </p:nvSpPr>
              <p:spPr bwMode="auto">
                <a:xfrm flipH="1">
                  <a:off x="608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5" name="Line 3373"/>
                <p:cNvSpPr>
                  <a:spLocks noChangeShapeType="1"/>
                </p:cNvSpPr>
                <p:nvPr/>
              </p:nvSpPr>
              <p:spPr bwMode="auto">
                <a:xfrm flipH="1">
                  <a:off x="607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6" name="Line 3374"/>
                <p:cNvSpPr>
                  <a:spLocks noChangeShapeType="1"/>
                </p:cNvSpPr>
                <p:nvPr/>
              </p:nvSpPr>
              <p:spPr bwMode="auto">
                <a:xfrm flipH="1">
                  <a:off x="605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7" name="Line 3375"/>
                <p:cNvSpPr>
                  <a:spLocks noChangeShapeType="1"/>
                </p:cNvSpPr>
                <p:nvPr/>
              </p:nvSpPr>
              <p:spPr bwMode="auto">
                <a:xfrm flipH="1">
                  <a:off x="603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8" name="Line 3376"/>
                <p:cNvSpPr>
                  <a:spLocks noChangeShapeType="1"/>
                </p:cNvSpPr>
                <p:nvPr/>
              </p:nvSpPr>
              <p:spPr bwMode="auto">
                <a:xfrm flipH="1">
                  <a:off x="602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69" name="Line 3377"/>
                <p:cNvSpPr>
                  <a:spLocks noChangeShapeType="1"/>
                </p:cNvSpPr>
                <p:nvPr/>
              </p:nvSpPr>
              <p:spPr bwMode="auto">
                <a:xfrm flipH="1">
                  <a:off x="600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0" name="Line 3378"/>
                <p:cNvSpPr>
                  <a:spLocks noChangeShapeType="1"/>
                </p:cNvSpPr>
                <p:nvPr/>
              </p:nvSpPr>
              <p:spPr bwMode="auto">
                <a:xfrm flipH="1">
                  <a:off x="598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1" name="Line 3379"/>
                <p:cNvSpPr>
                  <a:spLocks noChangeShapeType="1"/>
                </p:cNvSpPr>
                <p:nvPr/>
              </p:nvSpPr>
              <p:spPr bwMode="auto">
                <a:xfrm flipH="1">
                  <a:off x="597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2" name="Line 3380"/>
                <p:cNvSpPr>
                  <a:spLocks noChangeShapeType="1"/>
                </p:cNvSpPr>
                <p:nvPr/>
              </p:nvSpPr>
              <p:spPr bwMode="auto">
                <a:xfrm flipH="1">
                  <a:off x="595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3" name="Line 3381"/>
                <p:cNvSpPr>
                  <a:spLocks noChangeShapeType="1"/>
                </p:cNvSpPr>
                <p:nvPr/>
              </p:nvSpPr>
              <p:spPr bwMode="auto">
                <a:xfrm flipH="1">
                  <a:off x="593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4" name="Line 3382"/>
                <p:cNvSpPr>
                  <a:spLocks noChangeShapeType="1"/>
                </p:cNvSpPr>
                <p:nvPr/>
              </p:nvSpPr>
              <p:spPr bwMode="auto">
                <a:xfrm flipH="1">
                  <a:off x="591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5" name="Line 3383"/>
                <p:cNvSpPr>
                  <a:spLocks noChangeShapeType="1"/>
                </p:cNvSpPr>
                <p:nvPr/>
              </p:nvSpPr>
              <p:spPr bwMode="auto">
                <a:xfrm flipH="1">
                  <a:off x="590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6" name="Line 3384"/>
                <p:cNvSpPr>
                  <a:spLocks noChangeShapeType="1"/>
                </p:cNvSpPr>
                <p:nvPr/>
              </p:nvSpPr>
              <p:spPr bwMode="auto">
                <a:xfrm flipH="1">
                  <a:off x="588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7" name="Line 3385"/>
                <p:cNvSpPr>
                  <a:spLocks noChangeShapeType="1"/>
                </p:cNvSpPr>
                <p:nvPr/>
              </p:nvSpPr>
              <p:spPr bwMode="auto">
                <a:xfrm flipH="1">
                  <a:off x="586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8" name="Line 3386"/>
                <p:cNvSpPr>
                  <a:spLocks noChangeShapeType="1"/>
                </p:cNvSpPr>
                <p:nvPr/>
              </p:nvSpPr>
              <p:spPr bwMode="auto">
                <a:xfrm flipH="1">
                  <a:off x="5852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79" name="Line 3387"/>
                <p:cNvSpPr>
                  <a:spLocks noChangeShapeType="1"/>
                </p:cNvSpPr>
                <p:nvPr/>
              </p:nvSpPr>
              <p:spPr bwMode="auto">
                <a:xfrm flipH="1">
                  <a:off x="583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0" name="Line 3388"/>
                <p:cNvSpPr>
                  <a:spLocks noChangeShapeType="1"/>
                </p:cNvSpPr>
                <p:nvPr/>
              </p:nvSpPr>
              <p:spPr bwMode="auto">
                <a:xfrm flipH="1">
                  <a:off x="5818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1" name="Line 3389"/>
                <p:cNvSpPr>
                  <a:spLocks noChangeShapeType="1"/>
                </p:cNvSpPr>
                <p:nvPr/>
              </p:nvSpPr>
              <p:spPr bwMode="auto">
                <a:xfrm flipH="1">
                  <a:off x="580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2" name="Line 3390"/>
                <p:cNvSpPr>
                  <a:spLocks noChangeShapeType="1"/>
                </p:cNvSpPr>
                <p:nvPr/>
              </p:nvSpPr>
              <p:spPr bwMode="auto">
                <a:xfrm flipH="1">
                  <a:off x="578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3" name="Line 3391"/>
                <p:cNvSpPr>
                  <a:spLocks noChangeShapeType="1"/>
                </p:cNvSpPr>
                <p:nvPr/>
              </p:nvSpPr>
              <p:spPr bwMode="auto">
                <a:xfrm flipH="1">
                  <a:off x="576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4" name="Line 3392"/>
                <p:cNvSpPr>
                  <a:spLocks noChangeShapeType="1"/>
                </p:cNvSpPr>
                <p:nvPr/>
              </p:nvSpPr>
              <p:spPr bwMode="auto">
                <a:xfrm flipH="1">
                  <a:off x="575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5" name="Line 3393"/>
                <p:cNvSpPr>
                  <a:spLocks noChangeShapeType="1"/>
                </p:cNvSpPr>
                <p:nvPr/>
              </p:nvSpPr>
              <p:spPr bwMode="auto">
                <a:xfrm flipH="1">
                  <a:off x="573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6" name="Line 3394"/>
                <p:cNvSpPr>
                  <a:spLocks noChangeShapeType="1"/>
                </p:cNvSpPr>
                <p:nvPr/>
              </p:nvSpPr>
              <p:spPr bwMode="auto">
                <a:xfrm flipH="1">
                  <a:off x="571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7" name="Line 3395"/>
                <p:cNvSpPr>
                  <a:spLocks noChangeShapeType="1"/>
                </p:cNvSpPr>
                <p:nvPr/>
              </p:nvSpPr>
              <p:spPr bwMode="auto">
                <a:xfrm flipH="1">
                  <a:off x="569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8" name="Line 3396"/>
                <p:cNvSpPr>
                  <a:spLocks noChangeShapeType="1"/>
                </p:cNvSpPr>
                <p:nvPr/>
              </p:nvSpPr>
              <p:spPr bwMode="auto">
                <a:xfrm flipH="1">
                  <a:off x="568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89" name="Line 3397"/>
                <p:cNvSpPr>
                  <a:spLocks noChangeShapeType="1"/>
                </p:cNvSpPr>
                <p:nvPr/>
              </p:nvSpPr>
              <p:spPr bwMode="auto">
                <a:xfrm flipH="1">
                  <a:off x="566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0" name="Line 3398"/>
                <p:cNvSpPr>
                  <a:spLocks noChangeShapeType="1"/>
                </p:cNvSpPr>
                <p:nvPr/>
              </p:nvSpPr>
              <p:spPr bwMode="auto">
                <a:xfrm flipH="1">
                  <a:off x="564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1" name="Line 3399"/>
                <p:cNvSpPr>
                  <a:spLocks noChangeShapeType="1"/>
                </p:cNvSpPr>
                <p:nvPr/>
              </p:nvSpPr>
              <p:spPr bwMode="auto">
                <a:xfrm flipH="1">
                  <a:off x="563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2" name="Line 3400"/>
                <p:cNvSpPr>
                  <a:spLocks noChangeShapeType="1"/>
                </p:cNvSpPr>
                <p:nvPr/>
              </p:nvSpPr>
              <p:spPr bwMode="auto">
                <a:xfrm flipH="1">
                  <a:off x="561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3" name="Line 3401"/>
                <p:cNvSpPr>
                  <a:spLocks noChangeShapeType="1"/>
                </p:cNvSpPr>
                <p:nvPr/>
              </p:nvSpPr>
              <p:spPr bwMode="auto">
                <a:xfrm flipH="1">
                  <a:off x="5598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4" name="Line 3402"/>
                <p:cNvSpPr>
                  <a:spLocks noChangeShapeType="1"/>
                </p:cNvSpPr>
                <p:nvPr/>
              </p:nvSpPr>
              <p:spPr bwMode="auto">
                <a:xfrm flipH="1">
                  <a:off x="558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5" name="Line 3403"/>
                <p:cNvSpPr>
                  <a:spLocks noChangeShapeType="1"/>
                </p:cNvSpPr>
                <p:nvPr/>
              </p:nvSpPr>
              <p:spPr bwMode="auto">
                <a:xfrm flipH="1">
                  <a:off x="556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6" name="Line 3404"/>
                <p:cNvSpPr>
                  <a:spLocks noChangeShapeType="1"/>
                </p:cNvSpPr>
                <p:nvPr/>
              </p:nvSpPr>
              <p:spPr bwMode="auto">
                <a:xfrm flipH="1">
                  <a:off x="554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7" name="Line 3405"/>
                <p:cNvSpPr>
                  <a:spLocks noChangeShapeType="1"/>
                </p:cNvSpPr>
                <p:nvPr/>
              </p:nvSpPr>
              <p:spPr bwMode="auto">
                <a:xfrm flipH="1">
                  <a:off x="553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8" name="Line 3406"/>
                <p:cNvSpPr>
                  <a:spLocks noChangeShapeType="1"/>
                </p:cNvSpPr>
                <p:nvPr/>
              </p:nvSpPr>
              <p:spPr bwMode="auto">
                <a:xfrm flipH="1">
                  <a:off x="551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999" name="Line 3407"/>
                <p:cNvSpPr>
                  <a:spLocks noChangeShapeType="1"/>
                </p:cNvSpPr>
                <p:nvPr/>
              </p:nvSpPr>
              <p:spPr bwMode="auto">
                <a:xfrm flipH="1">
                  <a:off x="549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0" name="Line 3408"/>
                <p:cNvSpPr>
                  <a:spLocks noChangeShapeType="1"/>
                </p:cNvSpPr>
                <p:nvPr/>
              </p:nvSpPr>
              <p:spPr bwMode="auto">
                <a:xfrm flipH="1">
                  <a:off x="547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1" name="Line 3409"/>
                <p:cNvSpPr>
                  <a:spLocks noChangeShapeType="1"/>
                </p:cNvSpPr>
                <p:nvPr/>
              </p:nvSpPr>
              <p:spPr bwMode="auto">
                <a:xfrm flipH="1">
                  <a:off x="546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2" name="Line 3410"/>
                <p:cNvSpPr>
                  <a:spLocks noChangeShapeType="1"/>
                </p:cNvSpPr>
                <p:nvPr/>
              </p:nvSpPr>
              <p:spPr bwMode="auto">
                <a:xfrm flipH="1">
                  <a:off x="544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3" name="Line 3411"/>
                <p:cNvSpPr>
                  <a:spLocks noChangeShapeType="1"/>
                </p:cNvSpPr>
                <p:nvPr/>
              </p:nvSpPr>
              <p:spPr bwMode="auto">
                <a:xfrm flipH="1">
                  <a:off x="542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4" name="Line 3412"/>
                <p:cNvSpPr>
                  <a:spLocks noChangeShapeType="1"/>
                </p:cNvSpPr>
                <p:nvPr/>
              </p:nvSpPr>
              <p:spPr bwMode="auto">
                <a:xfrm flipH="1">
                  <a:off x="541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5" name="Line 3413"/>
                <p:cNvSpPr>
                  <a:spLocks noChangeShapeType="1"/>
                </p:cNvSpPr>
                <p:nvPr/>
              </p:nvSpPr>
              <p:spPr bwMode="auto">
                <a:xfrm flipH="1">
                  <a:off x="539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6" name="Line 3414"/>
                <p:cNvSpPr>
                  <a:spLocks noChangeShapeType="1"/>
                </p:cNvSpPr>
                <p:nvPr/>
              </p:nvSpPr>
              <p:spPr bwMode="auto">
                <a:xfrm flipH="1">
                  <a:off x="5378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7" name="Line 3415"/>
                <p:cNvSpPr>
                  <a:spLocks noChangeShapeType="1"/>
                </p:cNvSpPr>
                <p:nvPr/>
              </p:nvSpPr>
              <p:spPr bwMode="auto">
                <a:xfrm flipH="1">
                  <a:off x="536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8" name="Line 3416"/>
                <p:cNvSpPr>
                  <a:spLocks noChangeShapeType="1"/>
                </p:cNvSpPr>
                <p:nvPr/>
              </p:nvSpPr>
              <p:spPr bwMode="auto">
                <a:xfrm flipH="1">
                  <a:off x="534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09" name="Line 3417"/>
                <p:cNvSpPr>
                  <a:spLocks noChangeShapeType="1"/>
                </p:cNvSpPr>
                <p:nvPr/>
              </p:nvSpPr>
              <p:spPr bwMode="auto">
                <a:xfrm flipH="1">
                  <a:off x="532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0" name="Line 3418"/>
                <p:cNvSpPr>
                  <a:spLocks noChangeShapeType="1"/>
                </p:cNvSpPr>
                <p:nvPr/>
              </p:nvSpPr>
              <p:spPr bwMode="auto">
                <a:xfrm flipH="1">
                  <a:off x="531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1" name="Line 3419"/>
                <p:cNvSpPr>
                  <a:spLocks noChangeShapeType="1"/>
                </p:cNvSpPr>
                <p:nvPr/>
              </p:nvSpPr>
              <p:spPr bwMode="auto">
                <a:xfrm flipH="1">
                  <a:off x="529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2" name="Line 3420"/>
                <p:cNvSpPr>
                  <a:spLocks noChangeShapeType="1"/>
                </p:cNvSpPr>
                <p:nvPr/>
              </p:nvSpPr>
              <p:spPr bwMode="auto">
                <a:xfrm flipH="1">
                  <a:off x="527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2013" name="Line 3421"/>
                <p:cNvSpPr>
                  <a:spLocks noChangeShapeType="1"/>
                </p:cNvSpPr>
                <p:nvPr/>
              </p:nvSpPr>
              <p:spPr bwMode="auto">
                <a:xfrm flipH="1">
                  <a:off x="525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grpSp>
            <p:nvGrpSpPr>
              <p:cNvPr id="1427" name="Group 3623"/>
              <p:cNvGrpSpPr>
                <a:grpSpLocks/>
              </p:cNvGrpSpPr>
              <p:nvPr/>
            </p:nvGrpSpPr>
            <p:grpSpPr bwMode="auto">
              <a:xfrm>
                <a:off x="4415" y="1589"/>
                <a:ext cx="2559" cy="0"/>
                <a:chOff x="4415" y="1589"/>
                <a:chExt cx="2559" cy="0"/>
              </a:xfrm>
            </p:grpSpPr>
            <p:sp>
              <p:nvSpPr>
                <p:cNvPr id="1614" name="Line 3423"/>
                <p:cNvSpPr>
                  <a:spLocks noChangeShapeType="1"/>
                </p:cNvSpPr>
                <p:nvPr/>
              </p:nvSpPr>
              <p:spPr bwMode="auto">
                <a:xfrm flipH="1">
                  <a:off x="524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15" name="Line 3424"/>
                <p:cNvSpPr>
                  <a:spLocks noChangeShapeType="1"/>
                </p:cNvSpPr>
                <p:nvPr/>
              </p:nvSpPr>
              <p:spPr bwMode="auto">
                <a:xfrm flipH="1">
                  <a:off x="522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16" name="Line 3425"/>
                <p:cNvSpPr>
                  <a:spLocks noChangeShapeType="1"/>
                </p:cNvSpPr>
                <p:nvPr/>
              </p:nvSpPr>
              <p:spPr bwMode="auto">
                <a:xfrm flipH="1">
                  <a:off x="520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17" name="Line 3426"/>
                <p:cNvSpPr>
                  <a:spLocks noChangeShapeType="1"/>
                </p:cNvSpPr>
                <p:nvPr/>
              </p:nvSpPr>
              <p:spPr bwMode="auto">
                <a:xfrm flipH="1">
                  <a:off x="519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18" name="Line 3427"/>
                <p:cNvSpPr>
                  <a:spLocks noChangeShapeType="1"/>
                </p:cNvSpPr>
                <p:nvPr/>
              </p:nvSpPr>
              <p:spPr bwMode="auto">
                <a:xfrm flipH="1">
                  <a:off x="517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19" name="Line 3428"/>
                <p:cNvSpPr>
                  <a:spLocks noChangeShapeType="1"/>
                </p:cNvSpPr>
                <p:nvPr/>
              </p:nvSpPr>
              <p:spPr bwMode="auto">
                <a:xfrm flipH="1">
                  <a:off x="5157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0" name="Line 3429"/>
                <p:cNvSpPr>
                  <a:spLocks noChangeShapeType="1"/>
                </p:cNvSpPr>
                <p:nvPr/>
              </p:nvSpPr>
              <p:spPr bwMode="auto">
                <a:xfrm flipH="1">
                  <a:off x="514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1" name="Line 3430"/>
                <p:cNvSpPr>
                  <a:spLocks noChangeShapeType="1"/>
                </p:cNvSpPr>
                <p:nvPr/>
              </p:nvSpPr>
              <p:spPr bwMode="auto">
                <a:xfrm flipH="1">
                  <a:off x="512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2" name="Line 3431"/>
                <p:cNvSpPr>
                  <a:spLocks noChangeShapeType="1"/>
                </p:cNvSpPr>
                <p:nvPr/>
              </p:nvSpPr>
              <p:spPr bwMode="auto">
                <a:xfrm flipH="1">
                  <a:off x="510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3" name="Line 3432"/>
                <p:cNvSpPr>
                  <a:spLocks noChangeShapeType="1"/>
                </p:cNvSpPr>
                <p:nvPr/>
              </p:nvSpPr>
              <p:spPr bwMode="auto">
                <a:xfrm flipH="1">
                  <a:off x="509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4" name="Line 3433"/>
                <p:cNvSpPr>
                  <a:spLocks noChangeShapeType="1"/>
                </p:cNvSpPr>
                <p:nvPr/>
              </p:nvSpPr>
              <p:spPr bwMode="auto">
                <a:xfrm flipH="1">
                  <a:off x="507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5" name="Line 3434"/>
                <p:cNvSpPr>
                  <a:spLocks noChangeShapeType="1"/>
                </p:cNvSpPr>
                <p:nvPr/>
              </p:nvSpPr>
              <p:spPr bwMode="auto">
                <a:xfrm flipH="1">
                  <a:off x="5056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6" name="Line 3435"/>
                <p:cNvSpPr>
                  <a:spLocks noChangeShapeType="1"/>
                </p:cNvSpPr>
                <p:nvPr/>
              </p:nvSpPr>
              <p:spPr bwMode="auto">
                <a:xfrm flipH="1">
                  <a:off x="503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7" name="Line 3436"/>
                <p:cNvSpPr>
                  <a:spLocks noChangeShapeType="1"/>
                </p:cNvSpPr>
                <p:nvPr/>
              </p:nvSpPr>
              <p:spPr bwMode="auto">
                <a:xfrm flipH="1">
                  <a:off x="502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8" name="Line 3437"/>
                <p:cNvSpPr>
                  <a:spLocks noChangeShapeType="1"/>
                </p:cNvSpPr>
                <p:nvPr/>
              </p:nvSpPr>
              <p:spPr bwMode="auto">
                <a:xfrm flipH="1">
                  <a:off x="500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29" name="Line 3438"/>
                <p:cNvSpPr>
                  <a:spLocks noChangeShapeType="1"/>
                </p:cNvSpPr>
                <p:nvPr/>
              </p:nvSpPr>
              <p:spPr bwMode="auto">
                <a:xfrm flipH="1">
                  <a:off x="498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0" name="Line 3439"/>
                <p:cNvSpPr>
                  <a:spLocks noChangeShapeType="1"/>
                </p:cNvSpPr>
                <p:nvPr/>
              </p:nvSpPr>
              <p:spPr bwMode="auto">
                <a:xfrm flipH="1">
                  <a:off x="497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1" name="Line 3440"/>
                <p:cNvSpPr>
                  <a:spLocks noChangeShapeType="1"/>
                </p:cNvSpPr>
                <p:nvPr/>
              </p:nvSpPr>
              <p:spPr bwMode="auto">
                <a:xfrm flipH="1">
                  <a:off x="495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2" name="Line 3441"/>
                <p:cNvSpPr>
                  <a:spLocks noChangeShapeType="1"/>
                </p:cNvSpPr>
                <p:nvPr/>
              </p:nvSpPr>
              <p:spPr bwMode="auto">
                <a:xfrm flipH="1">
                  <a:off x="4937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3" name="Line 3442"/>
                <p:cNvSpPr>
                  <a:spLocks noChangeShapeType="1"/>
                </p:cNvSpPr>
                <p:nvPr/>
              </p:nvSpPr>
              <p:spPr bwMode="auto">
                <a:xfrm flipH="1">
                  <a:off x="492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4" name="Line 3443"/>
                <p:cNvSpPr>
                  <a:spLocks noChangeShapeType="1"/>
                </p:cNvSpPr>
                <p:nvPr/>
              </p:nvSpPr>
              <p:spPr bwMode="auto">
                <a:xfrm flipH="1">
                  <a:off x="4903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5" name="Line 3444"/>
                <p:cNvSpPr>
                  <a:spLocks noChangeShapeType="1"/>
                </p:cNvSpPr>
                <p:nvPr/>
              </p:nvSpPr>
              <p:spPr bwMode="auto">
                <a:xfrm flipH="1">
                  <a:off x="488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6" name="Line 3445"/>
                <p:cNvSpPr>
                  <a:spLocks noChangeShapeType="1"/>
                </p:cNvSpPr>
                <p:nvPr/>
              </p:nvSpPr>
              <p:spPr bwMode="auto">
                <a:xfrm flipH="1">
                  <a:off x="487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7" name="Line 3446"/>
                <p:cNvSpPr>
                  <a:spLocks noChangeShapeType="1"/>
                </p:cNvSpPr>
                <p:nvPr/>
              </p:nvSpPr>
              <p:spPr bwMode="auto">
                <a:xfrm flipH="1">
                  <a:off x="485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8" name="Line 3447"/>
                <p:cNvSpPr>
                  <a:spLocks noChangeShapeType="1"/>
                </p:cNvSpPr>
                <p:nvPr/>
              </p:nvSpPr>
              <p:spPr bwMode="auto">
                <a:xfrm flipH="1">
                  <a:off x="4836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39" name="Line 3448"/>
                <p:cNvSpPr>
                  <a:spLocks noChangeShapeType="1"/>
                </p:cNvSpPr>
                <p:nvPr/>
              </p:nvSpPr>
              <p:spPr bwMode="auto">
                <a:xfrm flipH="1">
                  <a:off x="481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0" name="Line 3449"/>
                <p:cNvSpPr>
                  <a:spLocks noChangeShapeType="1"/>
                </p:cNvSpPr>
                <p:nvPr/>
              </p:nvSpPr>
              <p:spPr bwMode="auto">
                <a:xfrm flipH="1">
                  <a:off x="480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1" name="Line 3450"/>
                <p:cNvSpPr>
                  <a:spLocks noChangeShapeType="1"/>
                </p:cNvSpPr>
                <p:nvPr/>
              </p:nvSpPr>
              <p:spPr bwMode="auto">
                <a:xfrm flipH="1">
                  <a:off x="478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2" name="Line 3451"/>
                <p:cNvSpPr>
                  <a:spLocks noChangeShapeType="1"/>
                </p:cNvSpPr>
                <p:nvPr/>
              </p:nvSpPr>
              <p:spPr bwMode="auto">
                <a:xfrm flipH="1">
                  <a:off x="476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3" name="Line 3452"/>
                <p:cNvSpPr>
                  <a:spLocks noChangeShapeType="1"/>
                </p:cNvSpPr>
                <p:nvPr/>
              </p:nvSpPr>
              <p:spPr bwMode="auto">
                <a:xfrm flipH="1">
                  <a:off x="475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4" name="Line 3453"/>
                <p:cNvSpPr>
                  <a:spLocks noChangeShapeType="1"/>
                </p:cNvSpPr>
                <p:nvPr/>
              </p:nvSpPr>
              <p:spPr bwMode="auto">
                <a:xfrm flipH="1">
                  <a:off x="473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5" name="Line 3454"/>
                <p:cNvSpPr>
                  <a:spLocks noChangeShapeType="1"/>
                </p:cNvSpPr>
                <p:nvPr/>
              </p:nvSpPr>
              <p:spPr bwMode="auto">
                <a:xfrm flipH="1">
                  <a:off x="4717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6" name="Line 3455"/>
                <p:cNvSpPr>
                  <a:spLocks noChangeShapeType="1"/>
                </p:cNvSpPr>
                <p:nvPr/>
              </p:nvSpPr>
              <p:spPr bwMode="auto">
                <a:xfrm flipH="1">
                  <a:off x="470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7" name="Line 3456"/>
                <p:cNvSpPr>
                  <a:spLocks noChangeShapeType="1"/>
                </p:cNvSpPr>
                <p:nvPr/>
              </p:nvSpPr>
              <p:spPr bwMode="auto">
                <a:xfrm flipH="1">
                  <a:off x="4683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8" name="Line 3457"/>
                <p:cNvSpPr>
                  <a:spLocks noChangeShapeType="1"/>
                </p:cNvSpPr>
                <p:nvPr/>
              </p:nvSpPr>
              <p:spPr bwMode="auto">
                <a:xfrm flipH="1">
                  <a:off x="466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49" name="Line 3458"/>
                <p:cNvSpPr>
                  <a:spLocks noChangeShapeType="1"/>
                </p:cNvSpPr>
                <p:nvPr/>
              </p:nvSpPr>
              <p:spPr bwMode="auto">
                <a:xfrm flipH="1">
                  <a:off x="4649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0" name="Line 3459"/>
                <p:cNvSpPr>
                  <a:spLocks noChangeShapeType="1"/>
                </p:cNvSpPr>
                <p:nvPr/>
              </p:nvSpPr>
              <p:spPr bwMode="auto">
                <a:xfrm flipH="1">
                  <a:off x="463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1" name="Line 3460"/>
                <p:cNvSpPr>
                  <a:spLocks noChangeShapeType="1"/>
                </p:cNvSpPr>
                <p:nvPr/>
              </p:nvSpPr>
              <p:spPr bwMode="auto">
                <a:xfrm flipH="1">
                  <a:off x="4616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2" name="Line 3461"/>
                <p:cNvSpPr>
                  <a:spLocks noChangeShapeType="1"/>
                </p:cNvSpPr>
                <p:nvPr/>
              </p:nvSpPr>
              <p:spPr bwMode="auto">
                <a:xfrm flipH="1">
                  <a:off x="459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3" name="Line 3462"/>
                <p:cNvSpPr>
                  <a:spLocks noChangeShapeType="1"/>
                </p:cNvSpPr>
                <p:nvPr/>
              </p:nvSpPr>
              <p:spPr bwMode="auto">
                <a:xfrm flipH="1">
                  <a:off x="4582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4" name="Line 3463"/>
                <p:cNvSpPr>
                  <a:spLocks noChangeShapeType="1"/>
                </p:cNvSpPr>
                <p:nvPr/>
              </p:nvSpPr>
              <p:spPr bwMode="auto">
                <a:xfrm flipH="1">
                  <a:off x="456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5" name="Line 3464"/>
                <p:cNvSpPr>
                  <a:spLocks noChangeShapeType="1"/>
                </p:cNvSpPr>
                <p:nvPr/>
              </p:nvSpPr>
              <p:spPr bwMode="auto">
                <a:xfrm flipH="1">
                  <a:off x="454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6" name="Line 3465"/>
                <p:cNvSpPr>
                  <a:spLocks noChangeShapeType="1"/>
                </p:cNvSpPr>
                <p:nvPr/>
              </p:nvSpPr>
              <p:spPr bwMode="auto">
                <a:xfrm flipH="1">
                  <a:off x="453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7" name="Line 3466"/>
                <p:cNvSpPr>
                  <a:spLocks noChangeShapeType="1"/>
                </p:cNvSpPr>
                <p:nvPr/>
              </p:nvSpPr>
              <p:spPr bwMode="auto">
                <a:xfrm flipH="1">
                  <a:off x="451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8" name="Line 3467"/>
                <p:cNvSpPr>
                  <a:spLocks noChangeShapeType="1"/>
                </p:cNvSpPr>
                <p:nvPr/>
              </p:nvSpPr>
              <p:spPr bwMode="auto">
                <a:xfrm flipH="1">
                  <a:off x="4497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59" name="Line 3468"/>
                <p:cNvSpPr>
                  <a:spLocks noChangeShapeType="1"/>
                </p:cNvSpPr>
                <p:nvPr/>
              </p:nvSpPr>
              <p:spPr bwMode="auto">
                <a:xfrm flipH="1">
                  <a:off x="448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0" name="Line 3469"/>
                <p:cNvSpPr>
                  <a:spLocks noChangeShapeType="1"/>
                </p:cNvSpPr>
                <p:nvPr/>
              </p:nvSpPr>
              <p:spPr bwMode="auto">
                <a:xfrm flipH="1">
                  <a:off x="4463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1" name="Line 3470"/>
                <p:cNvSpPr>
                  <a:spLocks noChangeShapeType="1"/>
                </p:cNvSpPr>
                <p:nvPr/>
              </p:nvSpPr>
              <p:spPr bwMode="auto">
                <a:xfrm flipH="1">
                  <a:off x="444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2" name="Line 3471"/>
                <p:cNvSpPr>
                  <a:spLocks noChangeShapeType="1"/>
                </p:cNvSpPr>
                <p:nvPr/>
              </p:nvSpPr>
              <p:spPr bwMode="auto">
                <a:xfrm flipH="1">
                  <a:off x="4429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3" name="Line 3472"/>
                <p:cNvSpPr>
                  <a:spLocks noChangeShapeType="1"/>
                </p:cNvSpPr>
                <p:nvPr/>
              </p:nvSpPr>
              <p:spPr bwMode="auto">
                <a:xfrm flipH="1">
                  <a:off x="4415" y="1589"/>
                  <a:ext cx="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4" name="Line 3473"/>
                <p:cNvSpPr>
                  <a:spLocks noChangeShapeType="1"/>
                </p:cNvSpPr>
                <p:nvPr/>
              </p:nvSpPr>
              <p:spPr bwMode="auto">
                <a:xfrm flipH="1">
                  <a:off x="696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5" name="Line 3474"/>
                <p:cNvSpPr>
                  <a:spLocks noChangeShapeType="1"/>
                </p:cNvSpPr>
                <p:nvPr/>
              </p:nvSpPr>
              <p:spPr bwMode="auto">
                <a:xfrm flipH="1">
                  <a:off x="6951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6" name="Line 3475"/>
                <p:cNvSpPr>
                  <a:spLocks noChangeShapeType="1"/>
                </p:cNvSpPr>
                <p:nvPr/>
              </p:nvSpPr>
              <p:spPr bwMode="auto">
                <a:xfrm flipH="1">
                  <a:off x="693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7" name="Line 3476"/>
                <p:cNvSpPr>
                  <a:spLocks noChangeShapeType="1"/>
                </p:cNvSpPr>
                <p:nvPr/>
              </p:nvSpPr>
              <p:spPr bwMode="auto">
                <a:xfrm flipH="1">
                  <a:off x="691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8" name="Line 3477"/>
                <p:cNvSpPr>
                  <a:spLocks noChangeShapeType="1"/>
                </p:cNvSpPr>
                <p:nvPr/>
              </p:nvSpPr>
              <p:spPr bwMode="auto">
                <a:xfrm flipH="1">
                  <a:off x="690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69" name="Line 3478"/>
                <p:cNvSpPr>
                  <a:spLocks noChangeShapeType="1"/>
                </p:cNvSpPr>
                <p:nvPr/>
              </p:nvSpPr>
              <p:spPr bwMode="auto">
                <a:xfrm flipH="1">
                  <a:off x="688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0" name="Line 3479"/>
                <p:cNvSpPr>
                  <a:spLocks noChangeShapeType="1"/>
                </p:cNvSpPr>
                <p:nvPr/>
              </p:nvSpPr>
              <p:spPr bwMode="auto">
                <a:xfrm flipH="1">
                  <a:off x="686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1" name="Line 3480"/>
                <p:cNvSpPr>
                  <a:spLocks noChangeShapeType="1"/>
                </p:cNvSpPr>
                <p:nvPr/>
              </p:nvSpPr>
              <p:spPr bwMode="auto">
                <a:xfrm flipH="1">
                  <a:off x="685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2" name="Line 3481"/>
                <p:cNvSpPr>
                  <a:spLocks noChangeShapeType="1"/>
                </p:cNvSpPr>
                <p:nvPr/>
              </p:nvSpPr>
              <p:spPr bwMode="auto">
                <a:xfrm flipH="1">
                  <a:off x="6833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3" name="Line 3482"/>
                <p:cNvSpPr>
                  <a:spLocks noChangeShapeType="1"/>
                </p:cNvSpPr>
                <p:nvPr/>
              </p:nvSpPr>
              <p:spPr bwMode="auto">
                <a:xfrm flipH="1">
                  <a:off x="681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4" name="Line 3483"/>
                <p:cNvSpPr>
                  <a:spLocks noChangeShapeType="1"/>
                </p:cNvSpPr>
                <p:nvPr/>
              </p:nvSpPr>
              <p:spPr bwMode="auto">
                <a:xfrm flipH="1">
                  <a:off x="6799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5" name="Line 3484"/>
                <p:cNvSpPr>
                  <a:spLocks noChangeShapeType="1"/>
                </p:cNvSpPr>
                <p:nvPr/>
              </p:nvSpPr>
              <p:spPr bwMode="auto">
                <a:xfrm flipH="1">
                  <a:off x="678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6" name="Line 3485"/>
                <p:cNvSpPr>
                  <a:spLocks noChangeShapeType="1"/>
                </p:cNvSpPr>
                <p:nvPr/>
              </p:nvSpPr>
              <p:spPr bwMode="auto">
                <a:xfrm flipH="1">
                  <a:off x="6765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7" name="Line 3486"/>
                <p:cNvSpPr>
                  <a:spLocks noChangeShapeType="1"/>
                </p:cNvSpPr>
                <p:nvPr/>
              </p:nvSpPr>
              <p:spPr bwMode="auto">
                <a:xfrm flipH="1">
                  <a:off x="674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8" name="Line 3487"/>
                <p:cNvSpPr>
                  <a:spLocks noChangeShapeType="1"/>
                </p:cNvSpPr>
                <p:nvPr/>
              </p:nvSpPr>
              <p:spPr bwMode="auto">
                <a:xfrm flipH="1">
                  <a:off x="6731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79" name="Line 3488"/>
                <p:cNvSpPr>
                  <a:spLocks noChangeShapeType="1"/>
                </p:cNvSpPr>
                <p:nvPr/>
              </p:nvSpPr>
              <p:spPr bwMode="auto">
                <a:xfrm flipH="1">
                  <a:off x="671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0" name="Line 3489"/>
                <p:cNvSpPr>
                  <a:spLocks noChangeShapeType="1"/>
                </p:cNvSpPr>
                <p:nvPr/>
              </p:nvSpPr>
              <p:spPr bwMode="auto">
                <a:xfrm flipH="1">
                  <a:off x="669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1" name="Line 3490"/>
                <p:cNvSpPr>
                  <a:spLocks noChangeShapeType="1"/>
                </p:cNvSpPr>
                <p:nvPr/>
              </p:nvSpPr>
              <p:spPr bwMode="auto">
                <a:xfrm flipH="1">
                  <a:off x="668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2" name="Line 3491"/>
                <p:cNvSpPr>
                  <a:spLocks noChangeShapeType="1"/>
                </p:cNvSpPr>
                <p:nvPr/>
              </p:nvSpPr>
              <p:spPr bwMode="auto">
                <a:xfrm flipH="1">
                  <a:off x="666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3" name="Line 3492"/>
                <p:cNvSpPr>
                  <a:spLocks noChangeShapeType="1"/>
                </p:cNvSpPr>
                <p:nvPr/>
              </p:nvSpPr>
              <p:spPr bwMode="auto">
                <a:xfrm flipH="1">
                  <a:off x="664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4" name="Line 3493"/>
                <p:cNvSpPr>
                  <a:spLocks noChangeShapeType="1"/>
                </p:cNvSpPr>
                <p:nvPr/>
              </p:nvSpPr>
              <p:spPr bwMode="auto">
                <a:xfrm flipH="1">
                  <a:off x="663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5" name="Line 3494"/>
                <p:cNvSpPr>
                  <a:spLocks noChangeShapeType="1"/>
                </p:cNvSpPr>
                <p:nvPr/>
              </p:nvSpPr>
              <p:spPr bwMode="auto">
                <a:xfrm flipH="1">
                  <a:off x="6613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6" name="Line 3495"/>
                <p:cNvSpPr>
                  <a:spLocks noChangeShapeType="1"/>
                </p:cNvSpPr>
                <p:nvPr/>
              </p:nvSpPr>
              <p:spPr bwMode="auto">
                <a:xfrm flipH="1">
                  <a:off x="659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7" name="Line 3496"/>
                <p:cNvSpPr>
                  <a:spLocks noChangeShapeType="1"/>
                </p:cNvSpPr>
                <p:nvPr/>
              </p:nvSpPr>
              <p:spPr bwMode="auto">
                <a:xfrm flipH="1">
                  <a:off x="6579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8" name="Line 3497"/>
                <p:cNvSpPr>
                  <a:spLocks noChangeShapeType="1"/>
                </p:cNvSpPr>
                <p:nvPr/>
              </p:nvSpPr>
              <p:spPr bwMode="auto">
                <a:xfrm flipH="1">
                  <a:off x="656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89" name="Line 3498"/>
                <p:cNvSpPr>
                  <a:spLocks noChangeShapeType="1"/>
                </p:cNvSpPr>
                <p:nvPr/>
              </p:nvSpPr>
              <p:spPr bwMode="auto">
                <a:xfrm flipH="1">
                  <a:off x="654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0" name="Line 3499"/>
                <p:cNvSpPr>
                  <a:spLocks noChangeShapeType="1"/>
                </p:cNvSpPr>
                <p:nvPr/>
              </p:nvSpPr>
              <p:spPr bwMode="auto">
                <a:xfrm flipH="1">
                  <a:off x="652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1" name="Line 3500"/>
                <p:cNvSpPr>
                  <a:spLocks noChangeShapeType="1"/>
                </p:cNvSpPr>
                <p:nvPr/>
              </p:nvSpPr>
              <p:spPr bwMode="auto">
                <a:xfrm flipH="1">
                  <a:off x="6511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2" name="Line 3501"/>
                <p:cNvSpPr>
                  <a:spLocks noChangeShapeType="1"/>
                </p:cNvSpPr>
                <p:nvPr/>
              </p:nvSpPr>
              <p:spPr bwMode="auto">
                <a:xfrm flipH="1">
                  <a:off x="649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3" name="Line 3502"/>
                <p:cNvSpPr>
                  <a:spLocks noChangeShapeType="1"/>
                </p:cNvSpPr>
                <p:nvPr/>
              </p:nvSpPr>
              <p:spPr bwMode="auto">
                <a:xfrm flipH="1">
                  <a:off x="647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4" name="Line 3503"/>
                <p:cNvSpPr>
                  <a:spLocks noChangeShapeType="1"/>
                </p:cNvSpPr>
                <p:nvPr/>
              </p:nvSpPr>
              <p:spPr bwMode="auto">
                <a:xfrm flipH="1">
                  <a:off x="646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5" name="Line 3504"/>
                <p:cNvSpPr>
                  <a:spLocks noChangeShapeType="1"/>
                </p:cNvSpPr>
                <p:nvPr/>
              </p:nvSpPr>
              <p:spPr bwMode="auto">
                <a:xfrm flipH="1">
                  <a:off x="644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6" name="Line 3505"/>
                <p:cNvSpPr>
                  <a:spLocks noChangeShapeType="1"/>
                </p:cNvSpPr>
                <p:nvPr/>
              </p:nvSpPr>
              <p:spPr bwMode="auto">
                <a:xfrm flipH="1">
                  <a:off x="642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7" name="Line 3506"/>
                <p:cNvSpPr>
                  <a:spLocks noChangeShapeType="1"/>
                </p:cNvSpPr>
                <p:nvPr/>
              </p:nvSpPr>
              <p:spPr bwMode="auto">
                <a:xfrm flipH="1">
                  <a:off x="641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8" name="Line 3507"/>
                <p:cNvSpPr>
                  <a:spLocks noChangeShapeType="1"/>
                </p:cNvSpPr>
                <p:nvPr/>
              </p:nvSpPr>
              <p:spPr bwMode="auto">
                <a:xfrm flipH="1">
                  <a:off x="639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699" name="Line 3508"/>
                <p:cNvSpPr>
                  <a:spLocks noChangeShapeType="1"/>
                </p:cNvSpPr>
                <p:nvPr/>
              </p:nvSpPr>
              <p:spPr bwMode="auto">
                <a:xfrm flipH="1">
                  <a:off x="637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0" name="Line 3509"/>
                <p:cNvSpPr>
                  <a:spLocks noChangeShapeType="1"/>
                </p:cNvSpPr>
                <p:nvPr/>
              </p:nvSpPr>
              <p:spPr bwMode="auto">
                <a:xfrm flipH="1">
                  <a:off x="6359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1" name="Line 3510"/>
                <p:cNvSpPr>
                  <a:spLocks noChangeShapeType="1"/>
                </p:cNvSpPr>
                <p:nvPr/>
              </p:nvSpPr>
              <p:spPr bwMode="auto">
                <a:xfrm flipH="1">
                  <a:off x="634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2" name="Line 3511"/>
                <p:cNvSpPr>
                  <a:spLocks noChangeShapeType="1"/>
                </p:cNvSpPr>
                <p:nvPr/>
              </p:nvSpPr>
              <p:spPr bwMode="auto">
                <a:xfrm flipH="1">
                  <a:off x="632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3" name="Line 3512"/>
                <p:cNvSpPr>
                  <a:spLocks noChangeShapeType="1"/>
                </p:cNvSpPr>
                <p:nvPr/>
              </p:nvSpPr>
              <p:spPr bwMode="auto">
                <a:xfrm flipH="1">
                  <a:off x="630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4" name="Line 3513"/>
                <p:cNvSpPr>
                  <a:spLocks noChangeShapeType="1"/>
                </p:cNvSpPr>
                <p:nvPr/>
              </p:nvSpPr>
              <p:spPr bwMode="auto">
                <a:xfrm flipH="1">
                  <a:off x="629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5" name="Line 3514"/>
                <p:cNvSpPr>
                  <a:spLocks noChangeShapeType="1"/>
                </p:cNvSpPr>
                <p:nvPr/>
              </p:nvSpPr>
              <p:spPr bwMode="auto">
                <a:xfrm flipH="1">
                  <a:off x="627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6" name="Line 3515"/>
                <p:cNvSpPr>
                  <a:spLocks noChangeShapeType="1"/>
                </p:cNvSpPr>
                <p:nvPr/>
              </p:nvSpPr>
              <p:spPr bwMode="auto">
                <a:xfrm flipH="1">
                  <a:off x="625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7" name="Line 3516"/>
                <p:cNvSpPr>
                  <a:spLocks noChangeShapeType="1"/>
                </p:cNvSpPr>
                <p:nvPr/>
              </p:nvSpPr>
              <p:spPr bwMode="auto">
                <a:xfrm flipH="1">
                  <a:off x="624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8" name="Line 3517"/>
                <p:cNvSpPr>
                  <a:spLocks noChangeShapeType="1"/>
                </p:cNvSpPr>
                <p:nvPr/>
              </p:nvSpPr>
              <p:spPr bwMode="auto">
                <a:xfrm flipH="1">
                  <a:off x="622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09" name="Line 3518"/>
                <p:cNvSpPr>
                  <a:spLocks noChangeShapeType="1"/>
                </p:cNvSpPr>
                <p:nvPr/>
              </p:nvSpPr>
              <p:spPr bwMode="auto">
                <a:xfrm flipH="1">
                  <a:off x="620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0" name="Line 3519"/>
                <p:cNvSpPr>
                  <a:spLocks noChangeShapeType="1"/>
                </p:cNvSpPr>
                <p:nvPr/>
              </p:nvSpPr>
              <p:spPr bwMode="auto">
                <a:xfrm flipH="1">
                  <a:off x="619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1" name="Line 3520"/>
                <p:cNvSpPr>
                  <a:spLocks noChangeShapeType="1"/>
                </p:cNvSpPr>
                <p:nvPr/>
              </p:nvSpPr>
              <p:spPr bwMode="auto">
                <a:xfrm flipH="1">
                  <a:off x="617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2" name="Line 3521"/>
                <p:cNvSpPr>
                  <a:spLocks noChangeShapeType="1"/>
                </p:cNvSpPr>
                <p:nvPr/>
              </p:nvSpPr>
              <p:spPr bwMode="auto">
                <a:xfrm flipH="1">
                  <a:off x="615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3" name="Line 3522"/>
                <p:cNvSpPr>
                  <a:spLocks noChangeShapeType="1"/>
                </p:cNvSpPr>
                <p:nvPr/>
              </p:nvSpPr>
              <p:spPr bwMode="auto">
                <a:xfrm flipH="1">
                  <a:off x="613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4" name="Line 3523"/>
                <p:cNvSpPr>
                  <a:spLocks noChangeShapeType="1"/>
                </p:cNvSpPr>
                <p:nvPr/>
              </p:nvSpPr>
              <p:spPr bwMode="auto">
                <a:xfrm flipH="1">
                  <a:off x="612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5" name="Line 3524"/>
                <p:cNvSpPr>
                  <a:spLocks noChangeShapeType="1"/>
                </p:cNvSpPr>
                <p:nvPr/>
              </p:nvSpPr>
              <p:spPr bwMode="auto">
                <a:xfrm flipH="1">
                  <a:off x="610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6" name="Line 3525"/>
                <p:cNvSpPr>
                  <a:spLocks noChangeShapeType="1"/>
                </p:cNvSpPr>
                <p:nvPr/>
              </p:nvSpPr>
              <p:spPr bwMode="auto">
                <a:xfrm flipH="1">
                  <a:off x="608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7" name="Line 3526"/>
                <p:cNvSpPr>
                  <a:spLocks noChangeShapeType="1"/>
                </p:cNvSpPr>
                <p:nvPr/>
              </p:nvSpPr>
              <p:spPr bwMode="auto">
                <a:xfrm flipH="1">
                  <a:off x="607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8" name="Line 3527"/>
                <p:cNvSpPr>
                  <a:spLocks noChangeShapeType="1"/>
                </p:cNvSpPr>
                <p:nvPr/>
              </p:nvSpPr>
              <p:spPr bwMode="auto">
                <a:xfrm flipH="1">
                  <a:off x="605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19" name="Line 3528"/>
                <p:cNvSpPr>
                  <a:spLocks noChangeShapeType="1"/>
                </p:cNvSpPr>
                <p:nvPr/>
              </p:nvSpPr>
              <p:spPr bwMode="auto">
                <a:xfrm flipH="1">
                  <a:off x="6038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0" name="Line 3529"/>
                <p:cNvSpPr>
                  <a:spLocks noChangeShapeType="1"/>
                </p:cNvSpPr>
                <p:nvPr/>
              </p:nvSpPr>
              <p:spPr bwMode="auto">
                <a:xfrm flipH="1">
                  <a:off x="602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1" name="Line 3530"/>
                <p:cNvSpPr>
                  <a:spLocks noChangeShapeType="1"/>
                </p:cNvSpPr>
                <p:nvPr/>
              </p:nvSpPr>
              <p:spPr bwMode="auto">
                <a:xfrm flipH="1">
                  <a:off x="600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2" name="Line 3531"/>
                <p:cNvSpPr>
                  <a:spLocks noChangeShapeType="1"/>
                </p:cNvSpPr>
                <p:nvPr/>
              </p:nvSpPr>
              <p:spPr bwMode="auto">
                <a:xfrm flipH="1">
                  <a:off x="598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3" name="Line 3532"/>
                <p:cNvSpPr>
                  <a:spLocks noChangeShapeType="1"/>
                </p:cNvSpPr>
                <p:nvPr/>
              </p:nvSpPr>
              <p:spPr bwMode="auto">
                <a:xfrm flipH="1">
                  <a:off x="597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4" name="Line 3533"/>
                <p:cNvSpPr>
                  <a:spLocks noChangeShapeType="1"/>
                </p:cNvSpPr>
                <p:nvPr/>
              </p:nvSpPr>
              <p:spPr bwMode="auto">
                <a:xfrm flipH="1">
                  <a:off x="595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5" name="Line 3534"/>
                <p:cNvSpPr>
                  <a:spLocks noChangeShapeType="1"/>
                </p:cNvSpPr>
                <p:nvPr/>
              </p:nvSpPr>
              <p:spPr bwMode="auto">
                <a:xfrm flipH="1">
                  <a:off x="593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6" name="Line 3535"/>
                <p:cNvSpPr>
                  <a:spLocks noChangeShapeType="1"/>
                </p:cNvSpPr>
                <p:nvPr/>
              </p:nvSpPr>
              <p:spPr bwMode="auto">
                <a:xfrm flipH="1">
                  <a:off x="591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7" name="Line 3536"/>
                <p:cNvSpPr>
                  <a:spLocks noChangeShapeType="1"/>
                </p:cNvSpPr>
                <p:nvPr/>
              </p:nvSpPr>
              <p:spPr bwMode="auto">
                <a:xfrm flipH="1">
                  <a:off x="590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8" name="Line 3537"/>
                <p:cNvSpPr>
                  <a:spLocks noChangeShapeType="1"/>
                </p:cNvSpPr>
                <p:nvPr/>
              </p:nvSpPr>
              <p:spPr bwMode="auto">
                <a:xfrm flipH="1">
                  <a:off x="588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29" name="Line 3538"/>
                <p:cNvSpPr>
                  <a:spLocks noChangeShapeType="1"/>
                </p:cNvSpPr>
                <p:nvPr/>
              </p:nvSpPr>
              <p:spPr bwMode="auto">
                <a:xfrm flipH="1">
                  <a:off x="586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0" name="Line 3539"/>
                <p:cNvSpPr>
                  <a:spLocks noChangeShapeType="1"/>
                </p:cNvSpPr>
                <p:nvPr/>
              </p:nvSpPr>
              <p:spPr bwMode="auto">
                <a:xfrm flipH="1">
                  <a:off x="5852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1" name="Line 3540"/>
                <p:cNvSpPr>
                  <a:spLocks noChangeShapeType="1"/>
                </p:cNvSpPr>
                <p:nvPr/>
              </p:nvSpPr>
              <p:spPr bwMode="auto">
                <a:xfrm flipH="1">
                  <a:off x="583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2" name="Line 3541"/>
                <p:cNvSpPr>
                  <a:spLocks noChangeShapeType="1"/>
                </p:cNvSpPr>
                <p:nvPr/>
              </p:nvSpPr>
              <p:spPr bwMode="auto">
                <a:xfrm flipH="1">
                  <a:off x="5818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3" name="Line 3542"/>
                <p:cNvSpPr>
                  <a:spLocks noChangeShapeType="1"/>
                </p:cNvSpPr>
                <p:nvPr/>
              </p:nvSpPr>
              <p:spPr bwMode="auto">
                <a:xfrm flipH="1">
                  <a:off x="580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4" name="Line 3543"/>
                <p:cNvSpPr>
                  <a:spLocks noChangeShapeType="1"/>
                </p:cNvSpPr>
                <p:nvPr/>
              </p:nvSpPr>
              <p:spPr bwMode="auto">
                <a:xfrm flipH="1">
                  <a:off x="578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5" name="Line 3544"/>
                <p:cNvSpPr>
                  <a:spLocks noChangeShapeType="1"/>
                </p:cNvSpPr>
                <p:nvPr/>
              </p:nvSpPr>
              <p:spPr bwMode="auto">
                <a:xfrm flipH="1">
                  <a:off x="576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6" name="Line 3545"/>
                <p:cNvSpPr>
                  <a:spLocks noChangeShapeType="1"/>
                </p:cNvSpPr>
                <p:nvPr/>
              </p:nvSpPr>
              <p:spPr bwMode="auto">
                <a:xfrm flipH="1">
                  <a:off x="575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7" name="Line 3546"/>
                <p:cNvSpPr>
                  <a:spLocks noChangeShapeType="1"/>
                </p:cNvSpPr>
                <p:nvPr/>
              </p:nvSpPr>
              <p:spPr bwMode="auto">
                <a:xfrm flipH="1">
                  <a:off x="573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8" name="Line 3547"/>
                <p:cNvSpPr>
                  <a:spLocks noChangeShapeType="1"/>
                </p:cNvSpPr>
                <p:nvPr/>
              </p:nvSpPr>
              <p:spPr bwMode="auto">
                <a:xfrm flipH="1">
                  <a:off x="571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39" name="Line 3548"/>
                <p:cNvSpPr>
                  <a:spLocks noChangeShapeType="1"/>
                </p:cNvSpPr>
                <p:nvPr/>
              </p:nvSpPr>
              <p:spPr bwMode="auto">
                <a:xfrm flipH="1">
                  <a:off x="569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0" name="Line 3549"/>
                <p:cNvSpPr>
                  <a:spLocks noChangeShapeType="1"/>
                </p:cNvSpPr>
                <p:nvPr/>
              </p:nvSpPr>
              <p:spPr bwMode="auto">
                <a:xfrm flipH="1">
                  <a:off x="568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1" name="Line 3550"/>
                <p:cNvSpPr>
                  <a:spLocks noChangeShapeType="1"/>
                </p:cNvSpPr>
                <p:nvPr/>
              </p:nvSpPr>
              <p:spPr bwMode="auto">
                <a:xfrm flipH="1">
                  <a:off x="566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2" name="Line 3551"/>
                <p:cNvSpPr>
                  <a:spLocks noChangeShapeType="1"/>
                </p:cNvSpPr>
                <p:nvPr/>
              </p:nvSpPr>
              <p:spPr bwMode="auto">
                <a:xfrm flipH="1">
                  <a:off x="564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3" name="Line 3552"/>
                <p:cNvSpPr>
                  <a:spLocks noChangeShapeType="1"/>
                </p:cNvSpPr>
                <p:nvPr/>
              </p:nvSpPr>
              <p:spPr bwMode="auto">
                <a:xfrm flipH="1">
                  <a:off x="563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4" name="Line 3553"/>
                <p:cNvSpPr>
                  <a:spLocks noChangeShapeType="1"/>
                </p:cNvSpPr>
                <p:nvPr/>
              </p:nvSpPr>
              <p:spPr bwMode="auto">
                <a:xfrm flipH="1">
                  <a:off x="561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5" name="Line 3554"/>
                <p:cNvSpPr>
                  <a:spLocks noChangeShapeType="1"/>
                </p:cNvSpPr>
                <p:nvPr/>
              </p:nvSpPr>
              <p:spPr bwMode="auto">
                <a:xfrm flipH="1">
                  <a:off x="5598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6" name="Line 3555"/>
                <p:cNvSpPr>
                  <a:spLocks noChangeShapeType="1"/>
                </p:cNvSpPr>
                <p:nvPr/>
              </p:nvSpPr>
              <p:spPr bwMode="auto">
                <a:xfrm flipH="1">
                  <a:off x="558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7" name="Line 3556"/>
                <p:cNvSpPr>
                  <a:spLocks noChangeShapeType="1"/>
                </p:cNvSpPr>
                <p:nvPr/>
              </p:nvSpPr>
              <p:spPr bwMode="auto">
                <a:xfrm flipH="1">
                  <a:off x="556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8" name="Line 3557"/>
                <p:cNvSpPr>
                  <a:spLocks noChangeShapeType="1"/>
                </p:cNvSpPr>
                <p:nvPr/>
              </p:nvSpPr>
              <p:spPr bwMode="auto">
                <a:xfrm flipH="1">
                  <a:off x="554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49" name="Line 3558"/>
                <p:cNvSpPr>
                  <a:spLocks noChangeShapeType="1"/>
                </p:cNvSpPr>
                <p:nvPr/>
              </p:nvSpPr>
              <p:spPr bwMode="auto">
                <a:xfrm flipH="1">
                  <a:off x="553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0" name="Line 3559"/>
                <p:cNvSpPr>
                  <a:spLocks noChangeShapeType="1"/>
                </p:cNvSpPr>
                <p:nvPr/>
              </p:nvSpPr>
              <p:spPr bwMode="auto">
                <a:xfrm flipH="1">
                  <a:off x="551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1" name="Line 3560"/>
                <p:cNvSpPr>
                  <a:spLocks noChangeShapeType="1"/>
                </p:cNvSpPr>
                <p:nvPr/>
              </p:nvSpPr>
              <p:spPr bwMode="auto">
                <a:xfrm flipH="1">
                  <a:off x="549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2" name="Line 3561"/>
                <p:cNvSpPr>
                  <a:spLocks noChangeShapeType="1"/>
                </p:cNvSpPr>
                <p:nvPr/>
              </p:nvSpPr>
              <p:spPr bwMode="auto">
                <a:xfrm flipH="1">
                  <a:off x="547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3" name="Line 3562"/>
                <p:cNvSpPr>
                  <a:spLocks noChangeShapeType="1"/>
                </p:cNvSpPr>
                <p:nvPr/>
              </p:nvSpPr>
              <p:spPr bwMode="auto">
                <a:xfrm flipH="1">
                  <a:off x="546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4" name="Line 3563"/>
                <p:cNvSpPr>
                  <a:spLocks noChangeShapeType="1"/>
                </p:cNvSpPr>
                <p:nvPr/>
              </p:nvSpPr>
              <p:spPr bwMode="auto">
                <a:xfrm flipH="1">
                  <a:off x="544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5" name="Line 3564"/>
                <p:cNvSpPr>
                  <a:spLocks noChangeShapeType="1"/>
                </p:cNvSpPr>
                <p:nvPr/>
              </p:nvSpPr>
              <p:spPr bwMode="auto">
                <a:xfrm flipH="1">
                  <a:off x="542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6" name="Line 3565"/>
                <p:cNvSpPr>
                  <a:spLocks noChangeShapeType="1"/>
                </p:cNvSpPr>
                <p:nvPr/>
              </p:nvSpPr>
              <p:spPr bwMode="auto">
                <a:xfrm flipH="1">
                  <a:off x="541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7" name="Line 3566"/>
                <p:cNvSpPr>
                  <a:spLocks noChangeShapeType="1"/>
                </p:cNvSpPr>
                <p:nvPr/>
              </p:nvSpPr>
              <p:spPr bwMode="auto">
                <a:xfrm flipH="1">
                  <a:off x="539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8" name="Line 3567"/>
                <p:cNvSpPr>
                  <a:spLocks noChangeShapeType="1"/>
                </p:cNvSpPr>
                <p:nvPr/>
              </p:nvSpPr>
              <p:spPr bwMode="auto">
                <a:xfrm flipH="1">
                  <a:off x="5378" y="1589"/>
                  <a:ext cx="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59" name="Line 3568"/>
                <p:cNvSpPr>
                  <a:spLocks noChangeShapeType="1"/>
                </p:cNvSpPr>
                <p:nvPr/>
              </p:nvSpPr>
              <p:spPr bwMode="auto">
                <a:xfrm flipH="1">
                  <a:off x="536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0" name="Line 3569"/>
                <p:cNvSpPr>
                  <a:spLocks noChangeShapeType="1"/>
                </p:cNvSpPr>
                <p:nvPr/>
              </p:nvSpPr>
              <p:spPr bwMode="auto">
                <a:xfrm flipH="1">
                  <a:off x="534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1" name="Line 3570"/>
                <p:cNvSpPr>
                  <a:spLocks noChangeShapeType="1"/>
                </p:cNvSpPr>
                <p:nvPr/>
              </p:nvSpPr>
              <p:spPr bwMode="auto">
                <a:xfrm flipH="1">
                  <a:off x="532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2" name="Line 3571"/>
                <p:cNvSpPr>
                  <a:spLocks noChangeShapeType="1"/>
                </p:cNvSpPr>
                <p:nvPr/>
              </p:nvSpPr>
              <p:spPr bwMode="auto">
                <a:xfrm flipH="1">
                  <a:off x="531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3" name="Line 3572"/>
                <p:cNvSpPr>
                  <a:spLocks noChangeShapeType="1"/>
                </p:cNvSpPr>
                <p:nvPr/>
              </p:nvSpPr>
              <p:spPr bwMode="auto">
                <a:xfrm flipH="1">
                  <a:off x="529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4" name="Line 3573"/>
                <p:cNvSpPr>
                  <a:spLocks noChangeShapeType="1"/>
                </p:cNvSpPr>
                <p:nvPr/>
              </p:nvSpPr>
              <p:spPr bwMode="auto">
                <a:xfrm flipH="1">
                  <a:off x="527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5" name="Line 3574"/>
                <p:cNvSpPr>
                  <a:spLocks noChangeShapeType="1"/>
                </p:cNvSpPr>
                <p:nvPr/>
              </p:nvSpPr>
              <p:spPr bwMode="auto">
                <a:xfrm flipH="1">
                  <a:off x="525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6" name="Line 3575"/>
                <p:cNvSpPr>
                  <a:spLocks noChangeShapeType="1"/>
                </p:cNvSpPr>
                <p:nvPr/>
              </p:nvSpPr>
              <p:spPr bwMode="auto">
                <a:xfrm flipH="1">
                  <a:off x="524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7" name="Line 3576"/>
                <p:cNvSpPr>
                  <a:spLocks noChangeShapeType="1"/>
                </p:cNvSpPr>
                <p:nvPr/>
              </p:nvSpPr>
              <p:spPr bwMode="auto">
                <a:xfrm flipH="1">
                  <a:off x="522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8" name="Line 3577"/>
                <p:cNvSpPr>
                  <a:spLocks noChangeShapeType="1"/>
                </p:cNvSpPr>
                <p:nvPr/>
              </p:nvSpPr>
              <p:spPr bwMode="auto">
                <a:xfrm flipH="1">
                  <a:off x="520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69" name="Line 3578"/>
                <p:cNvSpPr>
                  <a:spLocks noChangeShapeType="1"/>
                </p:cNvSpPr>
                <p:nvPr/>
              </p:nvSpPr>
              <p:spPr bwMode="auto">
                <a:xfrm flipH="1">
                  <a:off x="519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0" name="Line 3579"/>
                <p:cNvSpPr>
                  <a:spLocks noChangeShapeType="1"/>
                </p:cNvSpPr>
                <p:nvPr/>
              </p:nvSpPr>
              <p:spPr bwMode="auto">
                <a:xfrm flipH="1">
                  <a:off x="517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1" name="Line 3580"/>
                <p:cNvSpPr>
                  <a:spLocks noChangeShapeType="1"/>
                </p:cNvSpPr>
                <p:nvPr/>
              </p:nvSpPr>
              <p:spPr bwMode="auto">
                <a:xfrm flipH="1">
                  <a:off x="5157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2" name="Line 3581"/>
                <p:cNvSpPr>
                  <a:spLocks noChangeShapeType="1"/>
                </p:cNvSpPr>
                <p:nvPr/>
              </p:nvSpPr>
              <p:spPr bwMode="auto">
                <a:xfrm flipH="1">
                  <a:off x="514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3" name="Line 3582"/>
                <p:cNvSpPr>
                  <a:spLocks noChangeShapeType="1"/>
                </p:cNvSpPr>
                <p:nvPr/>
              </p:nvSpPr>
              <p:spPr bwMode="auto">
                <a:xfrm flipH="1">
                  <a:off x="5124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4" name="Line 3583"/>
                <p:cNvSpPr>
                  <a:spLocks noChangeShapeType="1"/>
                </p:cNvSpPr>
                <p:nvPr/>
              </p:nvSpPr>
              <p:spPr bwMode="auto">
                <a:xfrm flipH="1">
                  <a:off x="510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5" name="Line 3584"/>
                <p:cNvSpPr>
                  <a:spLocks noChangeShapeType="1"/>
                </p:cNvSpPr>
                <p:nvPr/>
              </p:nvSpPr>
              <p:spPr bwMode="auto">
                <a:xfrm flipH="1">
                  <a:off x="509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6" name="Line 3585"/>
                <p:cNvSpPr>
                  <a:spLocks noChangeShapeType="1"/>
                </p:cNvSpPr>
                <p:nvPr/>
              </p:nvSpPr>
              <p:spPr bwMode="auto">
                <a:xfrm flipH="1">
                  <a:off x="507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7" name="Line 3586"/>
                <p:cNvSpPr>
                  <a:spLocks noChangeShapeType="1"/>
                </p:cNvSpPr>
                <p:nvPr/>
              </p:nvSpPr>
              <p:spPr bwMode="auto">
                <a:xfrm flipH="1">
                  <a:off x="5056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8" name="Line 3587"/>
                <p:cNvSpPr>
                  <a:spLocks noChangeShapeType="1"/>
                </p:cNvSpPr>
                <p:nvPr/>
              </p:nvSpPr>
              <p:spPr bwMode="auto">
                <a:xfrm flipH="1">
                  <a:off x="503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79" name="Line 3588"/>
                <p:cNvSpPr>
                  <a:spLocks noChangeShapeType="1"/>
                </p:cNvSpPr>
                <p:nvPr/>
              </p:nvSpPr>
              <p:spPr bwMode="auto">
                <a:xfrm flipH="1">
                  <a:off x="502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0" name="Line 3589"/>
                <p:cNvSpPr>
                  <a:spLocks noChangeShapeType="1"/>
                </p:cNvSpPr>
                <p:nvPr/>
              </p:nvSpPr>
              <p:spPr bwMode="auto">
                <a:xfrm flipH="1">
                  <a:off x="500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1" name="Line 3590"/>
                <p:cNvSpPr>
                  <a:spLocks noChangeShapeType="1"/>
                </p:cNvSpPr>
                <p:nvPr/>
              </p:nvSpPr>
              <p:spPr bwMode="auto">
                <a:xfrm flipH="1">
                  <a:off x="498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2" name="Line 3591"/>
                <p:cNvSpPr>
                  <a:spLocks noChangeShapeType="1"/>
                </p:cNvSpPr>
                <p:nvPr/>
              </p:nvSpPr>
              <p:spPr bwMode="auto">
                <a:xfrm flipH="1">
                  <a:off x="497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3" name="Line 3592"/>
                <p:cNvSpPr>
                  <a:spLocks noChangeShapeType="1"/>
                </p:cNvSpPr>
                <p:nvPr/>
              </p:nvSpPr>
              <p:spPr bwMode="auto">
                <a:xfrm flipH="1">
                  <a:off x="495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4" name="Line 3593"/>
                <p:cNvSpPr>
                  <a:spLocks noChangeShapeType="1"/>
                </p:cNvSpPr>
                <p:nvPr/>
              </p:nvSpPr>
              <p:spPr bwMode="auto">
                <a:xfrm flipH="1">
                  <a:off x="4937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5" name="Line 3594"/>
                <p:cNvSpPr>
                  <a:spLocks noChangeShapeType="1"/>
                </p:cNvSpPr>
                <p:nvPr/>
              </p:nvSpPr>
              <p:spPr bwMode="auto">
                <a:xfrm flipH="1">
                  <a:off x="492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6" name="Line 3595"/>
                <p:cNvSpPr>
                  <a:spLocks noChangeShapeType="1"/>
                </p:cNvSpPr>
                <p:nvPr/>
              </p:nvSpPr>
              <p:spPr bwMode="auto">
                <a:xfrm flipH="1">
                  <a:off x="4903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7" name="Line 3596"/>
                <p:cNvSpPr>
                  <a:spLocks noChangeShapeType="1"/>
                </p:cNvSpPr>
                <p:nvPr/>
              </p:nvSpPr>
              <p:spPr bwMode="auto">
                <a:xfrm flipH="1">
                  <a:off x="488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8" name="Line 3597"/>
                <p:cNvSpPr>
                  <a:spLocks noChangeShapeType="1"/>
                </p:cNvSpPr>
                <p:nvPr/>
              </p:nvSpPr>
              <p:spPr bwMode="auto">
                <a:xfrm flipH="1">
                  <a:off x="4870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89" name="Line 3598"/>
                <p:cNvSpPr>
                  <a:spLocks noChangeShapeType="1"/>
                </p:cNvSpPr>
                <p:nvPr/>
              </p:nvSpPr>
              <p:spPr bwMode="auto">
                <a:xfrm flipH="1">
                  <a:off x="485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0" name="Line 3599"/>
                <p:cNvSpPr>
                  <a:spLocks noChangeShapeType="1"/>
                </p:cNvSpPr>
                <p:nvPr/>
              </p:nvSpPr>
              <p:spPr bwMode="auto">
                <a:xfrm flipH="1">
                  <a:off x="4836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1" name="Line 3600"/>
                <p:cNvSpPr>
                  <a:spLocks noChangeShapeType="1"/>
                </p:cNvSpPr>
                <p:nvPr/>
              </p:nvSpPr>
              <p:spPr bwMode="auto">
                <a:xfrm flipH="1">
                  <a:off x="481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2" name="Line 3601"/>
                <p:cNvSpPr>
                  <a:spLocks noChangeShapeType="1"/>
                </p:cNvSpPr>
                <p:nvPr/>
              </p:nvSpPr>
              <p:spPr bwMode="auto">
                <a:xfrm flipH="1">
                  <a:off x="480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3" name="Line 3602"/>
                <p:cNvSpPr>
                  <a:spLocks noChangeShapeType="1"/>
                </p:cNvSpPr>
                <p:nvPr/>
              </p:nvSpPr>
              <p:spPr bwMode="auto">
                <a:xfrm flipH="1">
                  <a:off x="478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4" name="Line 3603"/>
                <p:cNvSpPr>
                  <a:spLocks noChangeShapeType="1"/>
                </p:cNvSpPr>
                <p:nvPr/>
              </p:nvSpPr>
              <p:spPr bwMode="auto">
                <a:xfrm flipH="1">
                  <a:off x="476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5" name="Line 3604"/>
                <p:cNvSpPr>
                  <a:spLocks noChangeShapeType="1"/>
                </p:cNvSpPr>
                <p:nvPr/>
              </p:nvSpPr>
              <p:spPr bwMode="auto">
                <a:xfrm flipH="1">
                  <a:off x="475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6" name="Line 3605"/>
                <p:cNvSpPr>
                  <a:spLocks noChangeShapeType="1"/>
                </p:cNvSpPr>
                <p:nvPr/>
              </p:nvSpPr>
              <p:spPr bwMode="auto">
                <a:xfrm flipH="1">
                  <a:off x="473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7" name="Line 3606"/>
                <p:cNvSpPr>
                  <a:spLocks noChangeShapeType="1"/>
                </p:cNvSpPr>
                <p:nvPr/>
              </p:nvSpPr>
              <p:spPr bwMode="auto">
                <a:xfrm flipH="1">
                  <a:off x="4717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8" name="Line 3607"/>
                <p:cNvSpPr>
                  <a:spLocks noChangeShapeType="1"/>
                </p:cNvSpPr>
                <p:nvPr/>
              </p:nvSpPr>
              <p:spPr bwMode="auto">
                <a:xfrm flipH="1">
                  <a:off x="470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799" name="Line 3608"/>
                <p:cNvSpPr>
                  <a:spLocks noChangeShapeType="1"/>
                </p:cNvSpPr>
                <p:nvPr/>
              </p:nvSpPr>
              <p:spPr bwMode="auto">
                <a:xfrm flipH="1">
                  <a:off x="4683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0" name="Line 3609"/>
                <p:cNvSpPr>
                  <a:spLocks noChangeShapeType="1"/>
                </p:cNvSpPr>
                <p:nvPr/>
              </p:nvSpPr>
              <p:spPr bwMode="auto">
                <a:xfrm flipH="1">
                  <a:off x="466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1" name="Line 3610"/>
                <p:cNvSpPr>
                  <a:spLocks noChangeShapeType="1"/>
                </p:cNvSpPr>
                <p:nvPr/>
              </p:nvSpPr>
              <p:spPr bwMode="auto">
                <a:xfrm flipH="1">
                  <a:off x="4649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2" name="Line 3611"/>
                <p:cNvSpPr>
                  <a:spLocks noChangeShapeType="1"/>
                </p:cNvSpPr>
                <p:nvPr/>
              </p:nvSpPr>
              <p:spPr bwMode="auto">
                <a:xfrm flipH="1">
                  <a:off x="4632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3" name="Line 3612"/>
                <p:cNvSpPr>
                  <a:spLocks noChangeShapeType="1"/>
                </p:cNvSpPr>
                <p:nvPr/>
              </p:nvSpPr>
              <p:spPr bwMode="auto">
                <a:xfrm flipH="1">
                  <a:off x="4616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4" name="Line 3613"/>
                <p:cNvSpPr>
                  <a:spLocks noChangeShapeType="1"/>
                </p:cNvSpPr>
                <p:nvPr/>
              </p:nvSpPr>
              <p:spPr bwMode="auto">
                <a:xfrm flipH="1">
                  <a:off x="459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5" name="Line 3614"/>
                <p:cNvSpPr>
                  <a:spLocks noChangeShapeType="1"/>
                </p:cNvSpPr>
                <p:nvPr/>
              </p:nvSpPr>
              <p:spPr bwMode="auto">
                <a:xfrm flipH="1">
                  <a:off x="4582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6" name="Line 3615"/>
                <p:cNvSpPr>
                  <a:spLocks noChangeShapeType="1"/>
                </p:cNvSpPr>
                <p:nvPr/>
              </p:nvSpPr>
              <p:spPr bwMode="auto">
                <a:xfrm flipH="1">
                  <a:off x="4565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7" name="Line 3616"/>
                <p:cNvSpPr>
                  <a:spLocks noChangeShapeType="1"/>
                </p:cNvSpPr>
                <p:nvPr/>
              </p:nvSpPr>
              <p:spPr bwMode="auto">
                <a:xfrm flipH="1">
                  <a:off x="4548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8" name="Line 3617"/>
                <p:cNvSpPr>
                  <a:spLocks noChangeShapeType="1"/>
                </p:cNvSpPr>
                <p:nvPr/>
              </p:nvSpPr>
              <p:spPr bwMode="auto">
                <a:xfrm flipH="1">
                  <a:off x="4531" y="1589"/>
                  <a:ext cx="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09" name="Line 3618"/>
                <p:cNvSpPr>
                  <a:spLocks noChangeShapeType="1"/>
                </p:cNvSpPr>
                <p:nvPr/>
              </p:nvSpPr>
              <p:spPr bwMode="auto">
                <a:xfrm flipH="1">
                  <a:off x="4514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0" name="Line 3619"/>
                <p:cNvSpPr>
                  <a:spLocks noChangeShapeType="1"/>
                </p:cNvSpPr>
                <p:nvPr/>
              </p:nvSpPr>
              <p:spPr bwMode="auto">
                <a:xfrm flipH="1">
                  <a:off x="4497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1" name="Line 3620"/>
                <p:cNvSpPr>
                  <a:spLocks noChangeShapeType="1"/>
                </p:cNvSpPr>
                <p:nvPr/>
              </p:nvSpPr>
              <p:spPr bwMode="auto">
                <a:xfrm flipH="1">
                  <a:off x="4480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2" name="Line 3621"/>
                <p:cNvSpPr>
                  <a:spLocks noChangeShapeType="1"/>
                </p:cNvSpPr>
                <p:nvPr/>
              </p:nvSpPr>
              <p:spPr bwMode="auto">
                <a:xfrm flipH="1">
                  <a:off x="4463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  <p:sp>
              <p:nvSpPr>
                <p:cNvPr id="1813" name="Line 3622"/>
                <p:cNvSpPr>
                  <a:spLocks noChangeShapeType="1"/>
                </p:cNvSpPr>
                <p:nvPr/>
              </p:nvSpPr>
              <p:spPr bwMode="auto">
                <a:xfrm flipH="1">
                  <a:off x="4446" y="1589"/>
                  <a:ext cx="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51449" tIns="25724" rIns="51449" bIns="2572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350"/>
                </a:p>
              </p:txBody>
            </p:sp>
          </p:grpSp>
          <p:sp>
            <p:nvSpPr>
              <p:cNvPr id="1428" name="Line 3624"/>
              <p:cNvSpPr>
                <a:spLocks noChangeShapeType="1"/>
              </p:cNvSpPr>
              <p:nvPr/>
            </p:nvSpPr>
            <p:spPr bwMode="auto">
              <a:xfrm flipH="1">
                <a:off x="4429" y="1589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29" name="Line 3625"/>
              <p:cNvSpPr>
                <a:spLocks noChangeShapeType="1"/>
              </p:cNvSpPr>
              <p:nvPr/>
            </p:nvSpPr>
            <p:spPr bwMode="auto">
              <a:xfrm flipH="1">
                <a:off x="4415" y="1589"/>
                <a:ext cx="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0" name="Line 3626"/>
              <p:cNvSpPr>
                <a:spLocks noChangeShapeType="1"/>
              </p:cNvSpPr>
              <p:nvPr/>
            </p:nvSpPr>
            <p:spPr bwMode="auto">
              <a:xfrm>
                <a:off x="4415" y="3434"/>
                <a:ext cx="255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1" name="Freeform 3627"/>
              <p:cNvSpPr>
                <a:spLocks/>
              </p:cNvSpPr>
              <p:nvPr/>
            </p:nvSpPr>
            <p:spPr bwMode="auto">
              <a:xfrm>
                <a:off x="6777" y="3533"/>
                <a:ext cx="19" cy="71"/>
              </a:xfrm>
              <a:custGeom>
                <a:avLst/>
                <a:gdLst>
                  <a:gd name="T0" fmla="*/ 0 w 36"/>
                  <a:gd name="T1" fmla="*/ 0 h 141"/>
                  <a:gd name="T2" fmla="*/ 9 w 36"/>
                  <a:gd name="T3" fmla="*/ 0 h 141"/>
                  <a:gd name="T4" fmla="*/ 31 w 36"/>
                  <a:gd name="T5" fmla="*/ 36 h 141"/>
                  <a:gd name="T6" fmla="*/ 36 w 36"/>
                  <a:gd name="T7" fmla="*/ 69 h 141"/>
                  <a:gd name="T8" fmla="*/ 35 w 36"/>
                  <a:gd name="T9" fmla="*/ 89 h 141"/>
                  <a:gd name="T10" fmla="*/ 29 w 36"/>
                  <a:gd name="T11" fmla="*/ 108 h 141"/>
                  <a:gd name="T12" fmla="*/ 21 w 36"/>
                  <a:gd name="T13" fmla="*/ 126 h 141"/>
                  <a:gd name="T14" fmla="*/ 9 w 36"/>
                  <a:gd name="T15" fmla="*/ 141 h 141"/>
                  <a:gd name="T16" fmla="*/ 0 w 36"/>
                  <a:gd name="T17" fmla="*/ 141 h 141"/>
                  <a:gd name="T18" fmla="*/ 17 w 36"/>
                  <a:gd name="T19" fmla="*/ 106 h 141"/>
                  <a:gd name="T20" fmla="*/ 23 w 36"/>
                  <a:gd name="T21" fmla="*/ 69 h 141"/>
                  <a:gd name="T22" fmla="*/ 21 w 36"/>
                  <a:gd name="T23" fmla="*/ 56 h 141"/>
                  <a:gd name="T24" fmla="*/ 19 w 36"/>
                  <a:gd name="T25" fmla="*/ 42 h 141"/>
                  <a:gd name="T26" fmla="*/ 17 w 36"/>
                  <a:gd name="T27" fmla="*/ 33 h 141"/>
                  <a:gd name="T28" fmla="*/ 11 w 36"/>
                  <a:gd name="T29" fmla="*/ 23 h 141"/>
                  <a:gd name="T30" fmla="*/ 9 w 36"/>
                  <a:gd name="T31" fmla="*/ 17 h 141"/>
                  <a:gd name="T32" fmla="*/ 5 w 36"/>
                  <a:gd name="T33" fmla="*/ 9 h 141"/>
                  <a:gd name="T34" fmla="*/ 0 w 36"/>
                  <a:gd name="T3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141">
                    <a:moveTo>
                      <a:pt x="0" y="0"/>
                    </a:moveTo>
                    <a:lnTo>
                      <a:pt x="9" y="0"/>
                    </a:lnTo>
                    <a:lnTo>
                      <a:pt x="31" y="36"/>
                    </a:lnTo>
                    <a:lnTo>
                      <a:pt x="36" y="69"/>
                    </a:lnTo>
                    <a:lnTo>
                      <a:pt x="35" y="89"/>
                    </a:lnTo>
                    <a:lnTo>
                      <a:pt x="29" y="108"/>
                    </a:lnTo>
                    <a:lnTo>
                      <a:pt x="21" y="126"/>
                    </a:lnTo>
                    <a:lnTo>
                      <a:pt x="9" y="141"/>
                    </a:lnTo>
                    <a:lnTo>
                      <a:pt x="0" y="141"/>
                    </a:lnTo>
                    <a:lnTo>
                      <a:pt x="17" y="106"/>
                    </a:lnTo>
                    <a:lnTo>
                      <a:pt x="23" y="69"/>
                    </a:lnTo>
                    <a:lnTo>
                      <a:pt x="21" y="56"/>
                    </a:lnTo>
                    <a:lnTo>
                      <a:pt x="19" y="42"/>
                    </a:lnTo>
                    <a:lnTo>
                      <a:pt x="17" y="33"/>
                    </a:lnTo>
                    <a:lnTo>
                      <a:pt x="11" y="23"/>
                    </a:lnTo>
                    <a:lnTo>
                      <a:pt x="9" y="17"/>
                    </a:lnTo>
                    <a:lnTo>
                      <a:pt x="5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2" name="Freeform 3628"/>
              <p:cNvSpPr>
                <a:spLocks/>
              </p:cNvSpPr>
              <p:nvPr/>
            </p:nvSpPr>
            <p:spPr bwMode="auto">
              <a:xfrm>
                <a:off x="6827" y="3533"/>
                <a:ext cx="15" cy="71"/>
              </a:xfrm>
              <a:custGeom>
                <a:avLst/>
                <a:gdLst>
                  <a:gd name="T0" fmla="*/ 0 w 31"/>
                  <a:gd name="T1" fmla="*/ 0 h 141"/>
                  <a:gd name="T2" fmla="*/ 31 w 31"/>
                  <a:gd name="T3" fmla="*/ 0 h 141"/>
                  <a:gd name="T4" fmla="*/ 31 w 31"/>
                  <a:gd name="T5" fmla="*/ 13 h 141"/>
                  <a:gd name="T6" fmla="*/ 15 w 31"/>
                  <a:gd name="T7" fmla="*/ 13 h 141"/>
                  <a:gd name="T8" fmla="*/ 15 w 31"/>
                  <a:gd name="T9" fmla="*/ 128 h 141"/>
                  <a:gd name="T10" fmla="*/ 31 w 31"/>
                  <a:gd name="T11" fmla="*/ 128 h 141"/>
                  <a:gd name="T12" fmla="*/ 31 w 31"/>
                  <a:gd name="T13" fmla="*/ 141 h 141"/>
                  <a:gd name="T14" fmla="*/ 0 w 31"/>
                  <a:gd name="T15" fmla="*/ 141 h 141"/>
                  <a:gd name="T16" fmla="*/ 0 w 31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1">
                    <a:moveTo>
                      <a:pt x="0" y="0"/>
                    </a:moveTo>
                    <a:lnTo>
                      <a:pt x="31" y="0"/>
                    </a:lnTo>
                    <a:lnTo>
                      <a:pt x="31" y="13"/>
                    </a:lnTo>
                    <a:lnTo>
                      <a:pt x="15" y="13"/>
                    </a:lnTo>
                    <a:lnTo>
                      <a:pt x="15" y="128"/>
                    </a:lnTo>
                    <a:lnTo>
                      <a:pt x="31" y="128"/>
                    </a:lnTo>
                    <a:lnTo>
                      <a:pt x="31" y="141"/>
                    </a:lnTo>
                    <a:lnTo>
                      <a:pt x="0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3" name="Freeform 3629"/>
              <p:cNvSpPr>
                <a:spLocks/>
              </p:cNvSpPr>
              <p:nvPr/>
            </p:nvSpPr>
            <p:spPr bwMode="auto">
              <a:xfrm>
                <a:off x="6849" y="3548"/>
                <a:ext cx="20" cy="41"/>
              </a:xfrm>
              <a:custGeom>
                <a:avLst/>
                <a:gdLst>
                  <a:gd name="T0" fmla="*/ 29 w 41"/>
                  <a:gd name="T1" fmla="*/ 0 h 81"/>
                  <a:gd name="T2" fmla="*/ 35 w 41"/>
                  <a:gd name="T3" fmla="*/ 2 h 81"/>
                  <a:gd name="T4" fmla="*/ 41 w 41"/>
                  <a:gd name="T5" fmla="*/ 4 h 81"/>
                  <a:gd name="T6" fmla="*/ 37 w 41"/>
                  <a:gd name="T7" fmla="*/ 17 h 81"/>
                  <a:gd name="T8" fmla="*/ 33 w 41"/>
                  <a:gd name="T9" fmla="*/ 13 h 81"/>
                  <a:gd name="T10" fmla="*/ 29 w 41"/>
                  <a:gd name="T11" fmla="*/ 13 h 81"/>
                  <a:gd name="T12" fmla="*/ 25 w 41"/>
                  <a:gd name="T13" fmla="*/ 13 h 81"/>
                  <a:gd name="T14" fmla="*/ 21 w 41"/>
                  <a:gd name="T15" fmla="*/ 15 h 81"/>
                  <a:gd name="T16" fmla="*/ 19 w 41"/>
                  <a:gd name="T17" fmla="*/ 19 h 81"/>
                  <a:gd name="T18" fmla="*/ 18 w 41"/>
                  <a:gd name="T19" fmla="*/ 23 h 81"/>
                  <a:gd name="T20" fmla="*/ 16 w 41"/>
                  <a:gd name="T21" fmla="*/ 31 h 81"/>
                  <a:gd name="T22" fmla="*/ 16 w 41"/>
                  <a:gd name="T23" fmla="*/ 38 h 81"/>
                  <a:gd name="T24" fmla="*/ 16 w 41"/>
                  <a:gd name="T25" fmla="*/ 81 h 81"/>
                  <a:gd name="T26" fmla="*/ 0 w 41"/>
                  <a:gd name="T27" fmla="*/ 81 h 81"/>
                  <a:gd name="T28" fmla="*/ 0 w 41"/>
                  <a:gd name="T29" fmla="*/ 2 h 81"/>
                  <a:gd name="T30" fmla="*/ 14 w 41"/>
                  <a:gd name="T31" fmla="*/ 2 h 81"/>
                  <a:gd name="T32" fmla="*/ 14 w 41"/>
                  <a:gd name="T33" fmla="*/ 13 h 81"/>
                  <a:gd name="T34" fmla="*/ 18 w 41"/>
                  <a:gd name="T35" fmla="*/ 5 h 81"/>
                  <a:gd name="T36" fmla="*/ 21 w 41"/>
                  <a:gd name="T37" fmla="*/ 2 h 81"/>
                  <a:gd name="T38" fmla="*/ 25 w 41"/>
                  <a:gd name="T39" fmla="*/ 0 h 81"/>
                  <a:gd name="T40" fmla="*/ 29 w 41"/>
                  <a:gd name="T4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1">
                    <a:moveTo>
                      <a:pt x="29" y="0"/>
                    </a:moveTo>
                    <a:lnTo>
                      <a:pt x="35" y="2"/>
                    </a:lnTo>
                    <a:lnTo>
                      <a:pt x="41" y="4"/>
                    </a:lnTo>
                    <a:lnTo>
                      <a:pt x="37" y="17"/>
                    </a:lnTo>
                    <a:lnTo>
                      <a:pt x="33" y="13"/>
                    </a:lnTo>
                    <a:lnTo>
                      <a:pt x="29" y="13"/>
                    </a:lnTo>
                    <a:lnTo>
                      <a:pt x="25" y="13"/>
                    </a:lnTo>
                    <a:lnTo>
                      <a:pt x="21" y="15"/>
                    </a:lnTo>
                    <a:lnTo>
                      <a:pt x="19" y="19"/>
                    </a:lnTo>
                    <a:lnTo>
                      <a:pt x="18" y="23"/>
                    </a:lnTo>
                    <a:lnTo>
                      <a:pt x="16" y="31"/>
                    </a:lnTo>
                    <a:lnTo>
                      <a:pt x="16" y="38"/>
                    </a:lnTo>
                    <a:lnTo>
                      <a:pt x="16" y="81"/>
                    </a:lnTo>
                    <a:lnTo>
                      <a:pt x="0" y="81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13"/>
                    </a:lnTo>
                    <a:lnTo>
                      <a:pt x="18" y="5"/>
                    </a:lnTo>
                    <a:lnTo>
                      <a:pt x="21" y="2"/>
                    </a:lnTo>
                    <a:lnTo>
                      <a:pt x="25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4" name="Freeform 3630"/>
              <p:cNvSpPr>
                <a:spLocks noEditPoints="1"/>
              </p:cNvSpPr>
              <p:nvPr/>
            </p:nvSpPr>
            <p:spPr bwMode="auto">
              <a:xfrm>
                <a:off x="6872" y="3548"/>
                <a:ext cx="36" cy="42"/>
              </a:xfrm>
              <a:custGeom>
                <a:avLst/>
                <a:gdLst>
                  <a:gd name="T0" fmla="*/ 42 w 71"/>
                  <a:gd name="T1" fmla="*/ 46 h 83"/>
                  <a:gd name="T2" fmla="*/ 25 w 71"/>
                  <a:gd name="T3" fmla="*/ 48 h 83"/>
                  <a:gd name="T4" fmla="*/ 17 w 71"/>
                  <a:gd name="T5" fmla="*/ 52 h 83"/>
                  <a:gd name="T6" fmla="*/ 15 w 71"/>
                  <a:gd name="T7" fmla="*/ 56 h 83"/>
                  <a:gd name="T8" fmla="*/ 15 w 71"/>
                  <a:gd name="T9" fmla="*/ 64 h 83"/>
                  <a:gd name="T10" fmla="*/ 23 w 71"/>
                  <a:gd name="T11" fmla="*/ 70 h 83"/>
                  <a:gd name="T12" fmla="*/ 35 w 71"/>
                  <a:gd name="T13" fmla="*/ 70 h 83"/>
                  <a:gd name="T14" fmla="*/ 44 w 71"/>
                  <a:gd name="T15" fmla="*/ 64 h 83"/>
                  <a:gd name="T16" fmla="*/ 50 w 71"/>
                  <a:gd name="T17" fmla="*/ 54 h 83"/>
                  <a:gd name="T18" fmla="*/ 50 w 71"/>
                  <a:gd name="T19" fmla="*/ 42 h 83"/>
                  <a:gd name="T20" fmla="*/ 46 w 71"/>
                  <a:gd name="T21" fmla="*/ 0 h 83"/>
                  <a:gd name="T22" fmla="*/ 58 w 71"/>
                  <a:gd name="T23" fmla="*/ 5 h 83"/>
                  <a:gd name="T24" fmla="*/ 64 w 71"/>
                  <a:gd name="T25" fmla="*/ 13 h 83"/>
                  <a:gd name="T26" fmla="*/ 66 w 71"/>
                  <a:gd name="T27" fmla="*/ 23 h 83"/>
                  <a:gd name="T28" fmla="*/ 66 w 71"/>
                  <a:gd name="T29" fmla="*/ 46 h 83"/>
                  <a:gd name="T30" fmla="*/ 67 w 71"/>
                  <a:gd name="T31" fmla="*/ 66 h 83"/>
                  <a:gd name="T32" fmla="*/ 69 w 71"/>
                  <a:gd name="T33" fmla="*/ 75 h 83"/>
                  <a:gd name="T34" fmla="*/ 56 w 71"/>
                  <a:gd name="T35" fmla="*/ 81 h 83"/>
                  <a:gd name="T36" fmla="*/ 52 w 71"/>
                  <a:gd name="T37" fmla="*/ 71 h 83"/>
                  <a:gd name="T38" fmla="*/ 38 w 71"/>
                  <a:gd name="T39" fmla="*/ 81 h 83"/>
                  <a:gd name="T40" fmla="*/ 25 w 71"/>
                  <a:gd name="T41" fmla="*/ 83 h 83"/>
                  <a:gd name="T42" fmla="*/ 11 w 71"/>
                  <a:gd name="T43" fmla="*/ 79 h 83"/>
                  <a:gd name="T44" fmla="*/ 2 w 71"/>
                  <a:gd name="T45" fmla="*/ 71 h 83"/>
                  <a:gd name="T46" fmla="*/ 0 w 71"/>
                  <a:gd name="T47" fmla="*/ 60 h 83"/>
                  <a:gd name="T48" fmla="*/ 2 w 71"/>
                  <a:gd name="T49" fmla="*/ 48 h 83"/>
                  <a:gd name="T50" fmla="*/ 9 w 71"/>
                  <a:gd name="T51" fmla="*/ 40 h 83"/>
                  <a:gd name="T52" fmla="*/ 17 w 71"/>
                  <a:gd name="T53" fmla="*/ 37 h 83"/>
                  <a:gd name="T54" fmla="*/ 29 w 71"/>
                  <a:gd name="T55" fmla="*/ 35 h 83"/>
                  <a:gd name="T56" fmla="*/ 44 w 71"/>
                  <a:gd name="T57" fmla="*/ 33 h 83"/>
                  <a:gd name="T58" fmla="*/ 50 w 71"/>
                  <a:gd name="T59" fmla="*/ 27 h 83"/>
                  <a:gd name="T60" fmla="*/ 46 w 71"/>
                  <a:gd name="T61" fmla="*/ 17 h 83"/>
                  <a:gd name="T62" fmla="*/ 38 w 71"/>
                  <a:gd name="T63" fmla="*/ 13 h 83"/>
                  <a:gd name="T64" fmla="*/ 27 w 71"/>
                  <a:gd name="T65" fmla="*/ 13 h 83"/>
                  <a:gd name="T66" fmla="*/ 17 w 71"/>
                  <a:gd name="T67" fmla="*/ 19 h 83"/>
                  <a:gd name="T68" fmla="*/ 2 w 71"/>
                  <a:gd name="T69" fmla="*/ 23 h 83"/>
                  <a:gd name="T70" fmla="*/ 7 w 71"/>
                  <a:gd name="T71" fmla="*/ 11 h 83"/>
                  <a:gd name="T72" fmla="*/ 19 w 71"/>
                  <a:gd name="T73" fmla="*/ 4 h 83"/>
                  <a:gd name="T74" fmla="*/ 36 w 71"/>
                  <a:gd name="T7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83">
                    <a:moveTo>
                      <a:pt x="50" y="42"/>
                    </a:moveTo>
                    <a:lnTo>
                      <a:pt x="42" y="46"/>
                    </a:lnTo>
                    <a:lnTo>
                      <a:pt x="31" y="48"/>
                    </a:lnTo>
                    <a:lnTo>
                      <a:pt x="25" y="48"/>
                    </a:lnTo>
                    <a:lnTo>
                      <a:pt x="21" y="50"/>
                    </a:lnTo>
                    <a:lnTo>
                      <a:pt x="17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3" y="60"/>
                    </a:lnTo>
                    <a:lnTo>
                      <a:pt x="15" y="64"/>
                    </a:lnTo>
                    <a:lnTo>
                      <a:pt x="17" y="68"/>
                    </a:lnTo>
                    <a:lnTo>
                      <a:pt x="23" y="70"/>
                    </a:lnTo>
                    <a:lnTo>
                      <a:pt x="29" y="70"/>
                    </a:lnTo>
                    <a:lnTo>
                      <a:pt x="35" y="70"/>
                    </a:lnTo>
                    <a:lnTo>
                      <a:pt x="40" y="68"/>
                    </a:lnTo>
                    <a:lnTo>
                      <a:pt x="44" y="64"/>
                    </a:lnTo>
                    <a:lnTo>
                      <a:pt x="48" y="58"/>
                    </a:lnTo>
                    <a:lnTo>
                      <a:pt x="50" y="54"/>
                    </a:lnTo>
                    <a:lnTo>
                      <a:pt x="50" y="46"/>
                    </a:lnTo>
                    <a:lnTo>
                      <a:pt x="50" y="42"/>
                    </a:lnTo>
                    <a:close/>
                    <a:moveTo>
                      <a:pt x="36" y="0"/>
                    </a:moveTo>
                    <a:lnTo>
                      <a:pt x="46" y="0"/>
                    </a:lnTo>
                    <a:lnTo>
                      <a:pt x="52" y="2"/>
                    </a:lnTo>
                    <a:lnTo>
                      <a:pt x="58" y="5"/>
                    </a:lnTo>
                    <a:lnTo>
                      <a:pt x="62" y="7"/>
                    </a:lnTo>
                    <a:lnTo>
                      <a:pt x="64" y="13"/>
                    </a:lnTo>
                    <a:lnTo>
                      <a:pt x="66" y="17"/>
                    </a:lnTo>
                    <a:lnTo>
                      <a:pt x="66" y="23"/>
                    </a:lnTo>
                    <a:lnTo>
                      <a:pt x="66" y="29"/>
                    </a:lnTo>
                    <a:lnTo>
                      <a:pt x="66" y="46"/>
                    </a:lnTo>
                    <a:lnTo>
                      <a:pt x="66" y="58"/>
                    </a:lnTo>
                    <a:lnTo>
                      <a:pt x="67" y="66"/>
                    </a:lnTo>
                    <a:lnTo>
                      <a:pt x="67" y="70"/>
                    </a:lnTo>
                    <a:lnTo>
                      <a:pt x="69" y="75"/>
                    </a:lnTo>
                    <a:lnTo>
                      <a:pt x="71" y="81"/>
                    </a:lnTo>
                    <a:lnTo>
                      <a:pt x="56" y="81"/>
                    </a:lnTo>
                    <a:lnTo>
                      <a:pt x="54" y="77"/>
                    </a:lnTo>
                    <a:lnTo>
                      <a:pt x="52" y="71"/>
                    </a:lnTo>
                    <a:lnTo>
                      <a:pt x="44" y="77"/>
                    </a:lnTo>
                    <a:lnTo>
                      <a:pt x="38" y="81"/>
                    </a:lnTo>
                    <a:lnTo>
                      <a:pt x="33" y="81"/>
                    </a:lnTo>
                    <a:lnTo>
                      <a:pt x="25" y="83"/>
                    </a:lnTo>
                    <a:lnTo>
                      <a:pt x="17" y="81"/>
                    </a:lnTo>
                    <a:lnTo>
                      <a:pt x="11" y="79"/>
                    </a:lnTo>
                    <a:lnTo>
                      <a:pt x="5" y="75"/>
                    </a:lnTo>
                    <a:lnTo>
                      <a:pt x="2" y="71"/>
                    </a:lnTo>
                    <a:lnTo>
                      <a:pt x="0" y="66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9" y="40"/>
                    </a:lnTo>
                    <a:lnTo>
                      <a:pt x="13" y="38"/>
                    </a:lnTo>
                    <a:lnTo>
                      <a:pt x="17" y="37"/>
                    </a:lnTo>
                    <a:lnTo>
                      <a:pt x="21" y="37"/>
                    </a:lnTo>
                    <a:lnTo>
                      <a:pt x="29" y="35"/>
                    </a:lnTo>
                    <a:lnTo>
                      <a:pt x="36" y="33"/>
                    </a:lnTo>
                    <a:lnTo>
                      <a:pt x="44" y="33"/>
                    </a:lnTo>
                    <a:lnTo>
                      <a:pt x="50" y="31"/>
                    </a:lnTo>
                    <a:lnTo>
                      <a:pt x="50" y="27"/>
                    </a:lnTo>
                    <a:lnTo>
                      <a:pt x="50" y="21"/>
                    </a:lnTo>
                    <a:lnTo>
                      <a:pt x="46" y="17"/>
                    </a:lnTo>
                    <a:lnTo>
                      <a:pt x="44" y="15"/>
                    </a:lnTo>
                    <a:lnTo>
                      <a:pt x="38" y="13"/>
                    </a:lnTo>
                    <a:lnTo>
                      <a:pt x="35" y="13"/>
                    </a:lnTo>
                    <a:lnTo>
                      <a:pt x="27" y="13"/>
                    </a:lnTo>
                    <a:lnTo>
                      <a:pt x="21" y="15"/>
                    </a:lnTo>
                    <a:lnTo>
                      <a:pt x="17" y="19"/>
                    </a:lnTo>
                    <a:lnTo>
                      <a:pt x="15" y="25"/>
                    </a:lnTo>
                    <a:lnTo>
                      <a:pt x="2" y="23"/>
                    </a:lnTo>
                    <a:lnTo>
                      <a:pt x="4" y="17"/>
                    </a:lnTo>
                    <a:lnTo>
                      <a:pt x="7" y="11"/>
                    </a:lnTo>
                    <a:lnTo>
                      <a:pt x="11" y="5"/>
                    </a:lnTo>
                    <a:lnTo>
                      <a:pt x="19" y="4"/>
                    </a:lnTo>
                    <a:lnTo>
                      <a:pt x="27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5" name="Freeform 3631"/>
              <p:cNvSpPr>
                <a:spLocks noEditPoints="1"/>
              </p:cNvSpPr>
              <p:nvPr/>
            </p:nvSpPr>
            <p:spPr bwMode="auto">
              <a:xfrm>
                <a:off x="6914" y="3533"/>
                <a:ext cx="34" cy="57"/>
              </a:xfrm>
              <a:custGeom>
                <a:avLst/>
                <a:gdLst>
                  <a:gd name="T0" fmla="*/ 33 w 68"/>
                  <a:gd name="T1" fmla="*/ 42 h 112"/>
                  <a:gd name="T2" fmla="*/ 27 w 68"/>
                  <a:gd name="T3" fmla="*/ 42 h 112"/>
                  <a:gd name="T4" fmla="*/ 23 w 68"/>
                  <a:gd name="T5" fmla="*/ 44 h 112"/>
                  <a:gd name="T6" fmla="*/ 19 w 68"/>
                  <a:gd name="T7" fmla="*/ 48 h 112"/>
                  <a:gd name="T8" fmla="*/ 16 w 68"/>
                  <a:gd name="T9" fmla="*/ 54 h 112"/>
                  <a:gd name="T10" fmla="*/ 14 w 68"/>
                  <a:gd name="T11" fmla="*/ 62 h 112"/>
                  <a:gd name="T12" fmla="*/ 14 w 68"/>
                  <a:gd name="T13" fmla="*/ 69 h 112"/>
                  <a:gd name="T14" fmla="*/ 14 w 68"/>
                  <a:gd name="T15" fmla="*/ 79 h 112"/>
                  <a:gd name="T16" fmla="*/ 16 w 68"/>
                  <a:gd name="T17" fmla="*/ 87 h 112"/>
                  <a:gd name="T18" fmla="*/ 19 w 68"/>
                  <a:gd name="T19" fmla="*/ 93 h 112"/>
                  <a:gd name="T20" fmla="*/ 23 w 68"/>
                  <a:gd name="T21" fmla="*/ 97 h 112"/>
                  <a:gd name="T22" fmla="*/ 29 w 68"/>
                  <a:gd name="T23" fmla="*/ 99 h 112"/>
                  <a:gd name="T24" fmla="*/ 33 w 68"/>
                  <a:gd name="T25" fmla="*/ 99 h 112"/>
                  <a:gd name="T26" fmla="*/ 39 w 68"/>
                  <a:gd name="T27" fmla="*/ 99 h 112"/>
                  <a:gd name="T28" fmla="*/ 43 w 68"/>
                  <a:gd name="T29" fmla="*/ 97 h 112"/>
                  <a:gd name="T30" fmla="*/ 48 w 68"/>
                  <a:gd name="T31" fmla="*/ 93 h 112"/>
                  <a:gd name="T32" fmla="*/ 50 w 68"/>
                  <a:gd name="T33" fmla="*/ 87 h 112"/>
                  <a:gd name="T34" fmla="*/ 52 w 68"/>
                  <a:gd name="T35" fmla="*/ 79 h 112"/>
                  <a:gd name="T36" fmla="*/ 54 w 68"/>
                  <a:gd name="T37" fmla="*/ 71 h 112"/>
                  <a:gd name="T38" fmla="*/ 52 w 68"/>
                  <a:gd name="T39" fmla="*/ 62 h 112"/>
                  <a:gd name="T40" fmla="*/ 50 w 68"/>
                  <a:gd name="T41" fmla="*/ 54 h 112"/>
                  <a:gd name="T42" fmla="*/ 47 w 68"/>
                  <a:gd name="T43" fmla="*/ 48 h 112"/>
                  <a:gd name="T44" fmla="*/ 43 w 68"/>
                  <a:gd name="T45" fmla="*/ 44 h 112"/>
                  <a:gd name="T46" fmla="*/ 39 w 68"/>
                  <a:gd name="T47" fmla="*/ 42 h 112"/>
                  <a:gd name="T48" fmla="*/ 33 w 68"/>
                  <a:gd name="T49" fmla="*/ 42 h 112"/>
                  <a:gd name="T50" fmla="*/ 54 w 68"/>
                  <a:gd name="T51" fmla="*/ 0 h 112"/>
                  <a:gd name="T52" fmla="*/ 68 w 68"/>
                  <a:gd name="T53" fmla="*/ 0 h 112"/>
                  <a:gd name="T54" fmla="*/ 68 w 68"/>
                  <a:gd name="T55" fmla="*/ 110 h 112"/>
                  <a:gd name="T56" fmla="*/ 54 w 68"/>
                  <a:gd name="T57" fmla="*/ 110 h 112"/>
                  <a:gd name="T58" fmla="*/ 54 w 68"/>
                  <a:gd name="T59" fmla="*/ 99 h 112"/>
                  <a:gd name="T60" fmla="*/ 48 w 68"/>
                  <a:gd name="T61" fmla="*/ 104 h 112"/>
                  <a:gd name="T62" fmla="*/ 45 w 68"/>
                  <a:gd name="T63" fmla="*/ 108 h 112"/>
                  <a:gd name="T64" fmla="*/ 39 w 68"/>
                  <a:gd name="T65" fmla="*/ 110 h 112"/>
                  <a:gd name="T66" fmla="*/ 33 w 68"/>
                  <a:gd name="T67" fmla="*/ 112 h 112"/>
                  <a:gd name="T68" fmla="*/ 23 w 68"/>
                  <a:gd name="T69" fmla="*/ 110 h 112"/>
                  <a:gd name="T70" fmla="*/ 16 w 68"/>
                  <a:gd name="T71" fmla="*/ 106 h 112"/>
                  <a:gd name="T72" fmla="*/ 8 w 68"/>
                  <a:gd name="T73" fmla="*/ 100 h 112"/>
                  <a:gd name="T74" fmla="*/ 4 w 68"/>
                  <a:gd name="T75" fmla="*/ 93 h 112"/>
                  <a:gd name="T76" fmla="*/ 0 w 68"/>
                  <a:gd name="T77" fmla="*/ 81 h 112"/>
                  <a:gd name="T78" fmla="*/ 0 w 68"/>
                  <a:gd name="T79" fmla="*/ 71 h 112"/>
                  <a:gd name="T80" fmla="*/ 0 w 68"/>
                  <a:gd name="T81" fmla="*/ 60 h 112"/>
                  <a:gd name="T82" fmla="*/ 4 w 68"/>
                  <a:gd name="T83" fmla="*/ 48 h 112"/>
                  <a:gd name="T84" fmla="*/ 6 w 68"/>
                  <a:gd name="T85" fmla="*/ 42 h 112"/>
                  <a:gd name="T86" fmla="*/ 10 w 68"/>
                  <a:gd name="T87" fmla="*/ 38 h 112"/>
                  <a:gd name="T88" fmla="*/ 16 w 68"/>
                  <a:gd name="T89" fmla="*/ 34 h 112"/>
                  <a:gd name="T90" fmla="*/ 23 w 68"/>
                  <a:gd name="T91" fmla="*/ 31 h 112"/>
                  <a:gd name="T92" fmla="*/ 31 w 68"/>
                  <a:gd name="T93" fmla="*/ 29 h 112"/>
                  <a:gd name="T94" fmla="*/ 39 w 68"/>
                  <a:gd name="T95" fmla="*/ 31 h 112"/>
                  <a:gd name="T96" fmla="*/ 45 w 68"/>
                  <a:gd name="T97" fmla="*/ 33 h 112"/>
                  <a:gd name="T98" fmla="*/ 48 w 68"/>
                  <a:gd name="T99" fmla="*/ 36 h 112"/>
                  <a:gd name="T100" fmla="*/ 54 w 68"/>
                  <a:gd name="T101" fmla="*/ 42 h 112"/>
                  <a:gd name="T102" fmla="*/ 54 w 68"/>
                  <a:gd name="T10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" h="112">
                    <a:moveTo>
                      <a:pt x="33" y="42"/>
                    </a:moveTo>
                    <a:lnTo>
                      <a:pt x="27" y="42"/>
                    </a:lnTo>
                    <a:lnTo>
                      <a:pt x="23" y="44"/>
                    </a:lnTo>
                    <a:lnTo>
                      <a:pt x="19" y="48"/>
                    </a:lnTo>
                    <a:lnTo>
                      <a:pt x="16" y="54"/>
                    </a:lnTo>
                    <a:lnTo>
                      <a:pt x="14" y="62"/>
                    </a:lnTo>
                    <a:lnTo>
                      <a:pt x="14" y="69"/>
                    </a:lnTo>
                    <a:lnTo>
                      <a:pt x="14" y="79"/>
                    </a:lnTo>
                    <a:lnTo>
                      <a:pt x="16" y="87"/>
                    </a:lnTo>
                    <a:lnTo>
                      <a:pt x="19" y="93"/>
                    </a:lnTo>
                    <a:lnTo>
                      <a:pt x="23" y="97"/>
                    </a:lnTo>
                    <a:lnTo>
                      <a:pt x="29" y="99"/>
                    </a:lnTo>
                    <a:lnTo>
                      <a:pt x="33" y="99"/>
                    </a:lnTo>
                    <a:lnTo>
                      <a:pt x="39" y="99"/>
                    </a:lnTo>
                    <a:lnTo>
                      <a:pt x="43" y="97"/>
                    </a:lnTo>
                    <a:lnTo>
                      <a:pt x="48" y="93"/>
                    </a:lnTo>
                    <a:lnTo>
                      <a:pt x="50" y="87"/>
                    </a:lnTo>
                    <a:lnTo>
                      <a:pt x="52" y="79"/>
                    </a:lnTo>
                    <a:lnTo>
                      <a:pt x="54" y="71"/>
                    </a:lnTo>
                    <a:lnTo>
                      <a:pt x="52" y="62"/>
                    </a:lnTo>
                    <a:lnTo>
                      <a:pt x="50" y="54"/>
                    </a:lnTo>
                    <a:lnTo>
                      <a:pt x="47" y="48"/>
                    </a:lnTo>
                    <a:lnTo>
                      <a:pt x="43" y="44"/>
                    </a:lnTo>
                    <a:lnTo>
                      <a:pt x="39" y="42"/>
                    </a:lnTo>
                    <a:lnTo>
                      <a:pt x="33" y="42"/>
                    </a:lnTo>
                    <a:close/>
                    <a:moveTo>
                      <a:pt x="54" y="0"/>
                    </a:moveTo>
                    <a:lnTo>
                      <a:pt x="68" y="0"/>
                    </a:lnTo>
                    <a:lnTo>
                      <a:pt x="68" y="110"/>
                    </a:lnTo>
                    <a:lnTo>
                      <a:pt x="54" y="110"/>
                    </a:lnTo>
                    <a:lnTo>
                      <a:pt x="54" y="99"/>
                    </a:lnTo>
                    <a:lnTo>
                      <a:pt x="48" y="104"/>
                    </a:lnTo>
                    <a:lnTo>
                      <a:pt x="45" y="108"/>
                    </a:lnTo>
                    <a:lnTo>
                      <a:pt x="39" y="110"/>
                    </a:lnTo>
                    <a:lnTo>
                      <a:pt x="33" y="112"/>
                    </a:lnTo>
                    <a:lnTo>
                      <a:pt x="23" y="110"/>
                    </a:lnTo>
                    <a:lnTo>
                      <a:pt x="16" y="106"/>
                    </a:lnTo>
                    <a:lnTo>
                      <a:pt x="8" y="100"/>
                    </a:lnTo>
                    <a:lnTo>
                      <a:pt x="4" y="93"/>
                    </a:lnTo>
                    <a:lnTo>
                      <a:pt x="0" y="81"/>
                    </a:lnTo>
                    <a:lnTo>
                      <a:pt x="0" y="71"/>
                    </a:lnTo>
                    <a:lnTo>
                      <a:pt x="0" y="60"/>
                    </a:lnTo>
                    <a:lnTo>
                      <a:pt x="4" y="48"/>
                    </a:lnTo>
                    <a:lnTo>
                      <a:pt x="6" y="42"/>
                    </a:lnTo>
                    <a:lnTo>
                      <a:pt x="10" y="38"/>
                    </a:lnTo>
                    <a:lnTo>
                      <a:pt x="16" y="34"/>
                    </a:lnTo>
                    <a:lnTo>
                      <a:pt x="23" y="31"/>
                    </a:lnTo>
                    <a:lnTo>
                      <a:pt x="31" y="29"/>
                    </a:lnTo>
                    <a:lnTo>
                      <a:pt x="39" y="31"/>
                    </a:lnTo>
                    <a:lnTo>
                      <a:pt x="45" y="33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6" name="Freeform 3632"/>
              <p:cNvSpPr>
                <a:spLocks/>
              </p:cNvSpPr>
              <p:nvPr/>
            </p:nvSpPr>
            <p:spPr bwMode="auto">
              <a:xfrm>
                <a:off x="6955" y="3533"/>
                <a:ext cx="15" cy="71"/>
              </a:xfrm>
              <a:custGeom>
                <a:avLst/>
                <a:gdLst>
                  <a:gd name="T0" fmla="*/ 0 w 31"/>
                  <a:gd name="T1" fmla="*/ 0 h 141"/>
                  <a:gd name="T2" fmla="*/ 31 w 31"/>
                  <a:gd name="T3" fmla="*/ 0 h 141"/>
                  <a:gd name="T4" fmla="*/ 31 w 31"/>
                  <a:gd name="T5" fmla="*/ 141 h 141"/>
                  <a:gd name="T6" fmla="*/ 0 w 31"/>
                  <a:gd name="T7" fmla="*/ 141 h 141"/>
                  <a:gd name="T8" fmla="*/ 0 w 31"/>
                  <a:gd name="T9" fmla="*/ 128 h 141"/>
                  <a:gd name="T10" fmla="*/ 16 w 31"/>
                  <a:gd name="T11" fmla="*/ 128 h 141"/>
                  <a:gd name="T12" fmla="*/ 16 w 31"/>
                  <a:gd name="T13" fmla="*/ 13 h 141"/>
                  <a:gd name="T14" fmla="*/ 0 w 31"/>
                  <a:gd name="T15" fmla="*/ 13 h 141"/>
                  <a:gd name="T16" fmla="*/ 0 w 31"/>
                  <a:gd name="T1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141">
                    <a:moveTo>
                      <a:pt x="0" y="0"/>
                    </a:moveTo>
                    <a:lnTo>
                      <a:pt x="31" y="0"/>
                    </a:lnTo>
                    <a:lnTo>
                      <a:pt x="31" y="141"/>
                    </a:lnTo>
                    <a:lnTo>
                      <a:pt x="0" y="141"/>
                    </a:lnTo>
                    <a:lnTo>
                      <a:pt x="0" y="128"/>
                    </a:lnTo>
                    <a:lnTo>
                      <a:pt x="16" y="128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7" name="Freeform 3633"/>
              <p:cNvSpPr>
                <a:spLocks/>
              </p:cNvSpPr>
              <p:nvPr/>
            </p:nvSpPr>
            <p:spPr bwMode="auto">
              <a:xfrm>
                <a:off x="6724" y="3579"/>
                <a:ext cx="14" cy="38"/>
              </a:xfrm>
              <a:custGeom>
                <a:avLst/>
                <a:gdLst>
                  <a:gd name="T0" fmla="*/ 21 w 27"/>
                  <a:gd name="T1" fmla="*/ 0 h 75"/>
                  <a:gd name="T2" fmla="*/ 27 w 27"/>
                  <a:gd name="T3" fmla="*/ 0 h 75"/>
                  <a:gd name="T4" fmla="*/ 27 w 27"/>
                  <a:gd name="T5" fmla="*/ 75 h 75"/>
                  <a:gd name="T6" fmla="*/ 17 w 27"/>
                  <a:gd name="T7" fmla="*/ 75 h 75"/>
                  <a:gd name="T8" fmla="*/ 17 w 27"/>
                  <a:gd name="T9" fmla="*/ 17 h 75"/>
                  <a:gd name="T10" fmla="*/ 16 w 27"/>
                  <a:gd name="T11" fmla="*/ 19 h 75"/>
                  <a:gd name="T12" fmla="*/ 10 w 27"/>
                  <a:gd name="T13" fmla="*/ 23 h 75"/>
                  <a:gd name="T14" fmla="*/ 6 w 27"/>
                  <a:gd name="T15" fmla="*/ 27 h 75"/>
                  <a:gd name="T16" fmla="*/ 0 w 27"/>
                  <a:gd name="T17" fmla="*/ 29 h 75"/>
                  <a:gd name="T18" fmla="*/ 0 w 27"/>
                  <a:gd name="T19" fmla="*/ 19 h 75"/>
                  <a:gd name="T20" fmla="*/ 8 w 27"/>
                  <a:gd name="T21" fmla="*/ 15 h 75"/>
                  <a:gd name="T22" fmla="*/ 14 w 27"/>
                  <a:gd name="T23" fmla="*/ 9 h 75"/>
                  <a:gd name="T24" fmla="*/ 19 w 27"/>
                  <a:gd name="T25" fmla="*/ 6 h 75"/>
                  <a:gd name="T26" fmla="*/ 21 w 27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75">
                    <a:moveTo>
                      <a:pt x="21" y="0"/>
                    </a:moveTo>
                    <a:lnTo>
                      <a:pt x="27" y="0"/>
                    </a:lnTo>
                    <a:lnTo>
                      <a:pt x="27" y="75"/>
                    </a:lnTo>
                    <a:lnTo>
                      <a:pt x="17" y="75"/>
                    </a:lnTo>
                    <a:lnTo>
                      <a:pt x="17" y="17"/>
                    </a:lnTo>
                    <a:lnTo>
                      <a:pt x="16" y="19"/>
                    </a:lnTo>
                    <a:lnTo>
                      <a:pt x="10" y="23"/>
                    </a:lnTo>
                    <a:lnTo>
                      <a:pt x="6" y="27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8" y="15"/>
                    </a:lnTo>
                    <a:lnTo>
                      <a:pt x="14" y="9"/>
                    </a:lnTo>
                    <a:lnTo>
                      <a:pt x="19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8" name="Freeform 3634"/>
              <p:cNvSpPr>
                <a:spLocks/>
              </p:cNvSpPr>
              <p:nvPr/>
            </p:nvSpPr>
            <p:spPr bwMode="auto">
              <a:xfrm>
                <a:off x="6750" y="3579"/>
                <a:ext cx="24" cy="39"/>
              </a:xfrm>
              <a:custGeom>
                <a:avLst/>
                <a:gdLst>
                  <a:gd name="T0" fmla="*/ 24 w 49"/>
                  <a:gd name="T1" fmla="*/ 0 h 77"/>
                  <a:gd name="T2" fmla="*/ 29 w 49"/>
                  <a:gd name="T3" fmla="*/ 2 h 77"/>
                  <a:gd name="T4" fmla="*/ 33 w 49"/>
                  <a:gd name="T5" fmla="*/ 4 h 77"/>
                  <a:gd name="T6" fmla="*/ 39 w 49"/>
                  <a:gd name="T7" fmla="*/ 6 h 77"/>
                  <a:gd name="T8" fmla="*/ 41 w 49"/>
                  <a:gd name="T9" fmla="*/ 9 h 77"/>
                  <a:gd name="T10" fmla="*/ 43 w 49"/>
                  <a:gd name="T11" fmla="*/ 15 h 77"/>
                  <a:gd name="T12" fmla="*/ 45 w 49"/>
                  <a:gd name="T13" fmla="*/ 19 h 77"/>
                  <a:gd name="T14" fmla="*/ 45 w 49"/>
                  <a:gd name="T15" fmla="*/ 23 h 77"/>
                  <a:gd name="T16" fmla="*/ 41 w 49"/>
                  <a:gd name="T17" fmla="*/ 27 h 77"/>
                  <a:gd name="T18" fmla="*/ 39 w 49"/>
                  <a:gd name="T19" fmla="*/ 31 h 77"/>
                  <a:gd name="T20" fmla="*/ 35 w 49"/>
                  <a:gd name="T21" fmla="*/ 35 h 77"/>
                  <a:gd name="T22" fmla="*/ 41 w 49"/>
                  <a:gd name="T23" fmla="*/ 37 h 77"/>
                  <a:gd name="T24" fmla="*/ 45 w 49"/>
                  <a:gd name="T25" fmla="*/ 41 h 77"/>
                  <a:gd name="T26" fmla="*/ 49 w 49"/>
                  <a:gd name="T27" fmla="*/ 46 h 77"/>
                  <a:gd name="T28" fmla="*/ 49 w 49"/>
                  <a:gd name="T29" fmla="*/ 52 h 77"/>
                  <a:gd name="T30" fmla="*/ 49 w 49"/>
                  <a:gd name="T31" fmla="*/ 60 h 77"/>
                  <a:gd name="T32" fmla="*/ 45 w 49"/>
                  <a:gd name="T33" fmla="*/ 64 h 77"/>
                  <a:gd name="T34" fmla="*/ 41 w 49"/>
                  <a:gd name="T35" fmla="*/ 70 h 77"/>
                  <a:gd name="T36" fmla="*/ 37 w 49"/>
                  <a:gd name="T37" fmla="*/ 74 h 77"/>
                  <a:gd name="T38" fmla="*/ 31 w 49"/>
                  <a:gd name="T39" fmla="*/ 75 h 77"/>
                  <a:gd name="T40" fmla="*/ 24 w 49"/>
                  <a:gd name="T41" fmla="*/ 77 h 77"/>
                  <a:gd name="T42" fmla="*/ 18 w 49"/>
                  <a:gd name="T43" fmla="*/ 75 h 77"/>
                  <a:gd name="T44" fmla="*/ 12 w 49"/>
                  <a:gd name="T45" fmla="*/ 74 h 77"/>
                  <a:gd name="T46" fmla="*/ 8 w 49"/>
                  <a:gd name="T47" fmla="*/ 72 h 77"/>
                  <a:gd name="T48" fmla="*/ 4 w 49"/>
                  <a:gd name="T49" fmla="*/ 66 h 77"/>
                  <a:gd name="T50" fmla="*/ 0 w 49"/>
                  <a:gd name="T51" fmla="*/ 62 h 77"/>
                  <a:gd name="T52" fmla="*/ 0 w 49"/>
                  <a:gd name="T53" fmla="*/ 56 h 77"/>
                  <a:gd name="T54" fmla="*/ 10 w 49"/>
                  <a:gd name="T55" fmla="*/ 54 h 77"/>
                  <a:gd name="T56" fmla="*/ 12 w 49"/>
                  <a:gd name="T57" fmla="*/ 60 h 77"/>
                  <a:gd name="T58" fmla="*/ 14 w 49"/>
                  <a:gd name="T59" fmla="*/ 66 h 77"/>
                  <a:gd name="T60" fmla="*/ 20 w 49"/>
                  <a:gd name="T61" fmla="*/ 68 h 77"/>
                  <a:gd name="T62" fmla="*/ 24 w 49"/>
                  <a:gd name="T63" fmla="*/ 68 h 77"/>
                  <a:gd name="T64" fmla="*/ 29 w 49"/>
                  <a:gd name="T65" fmla="*/ 68 h 77"/>
                  <a:gd name="T66" fmla="*/ 35 w 49"/>
                  <a:gd name="T67" fmla="*/ 64 h 77"/>
                  <a:gd name="T68" fmla="*/ 39 w 49"/>
                  <a:gd name="T69" fmla="*/ 58 h 77"/>
                  <a:gd name="T70" fmla="*/ 39 w 49"/>
                  <a:gd name="T71" fmla="*/ 52 h 77"/>
                  <a:gd name="T72" fmla="*/ 39 w 49"/>
                  <a:gd name="T73" fmla="*/ 46 h 77"/>
                  <a:gd name="T74" fmla="*/ 35 w 49"/>
                  <a:gd name="T75" fmla="*/ 42 h 77"/>
                  <a:gd name="T76" fmla="*/ 31 w 49"/>
                  <a:gd name="T77" fmla="*/ 39 h 77"/>
                  <a:gd name="T78" fmla="*/ 26 w 49"/>
                  <a:gd name="T79" fmla="*/ 39 h 77"/>
                  <a:gd name="T80" fmla="*/ 22 w 49"/>
                  <a:gd name="T81" fmla="*/ 39 h 77"/>
                  <a:gd name="T82" fmla="*/ 18 w 49"/>
                  <a:gd name="T83" fmla="*/ 39 h 77"/>
                  <a:gd name="T84" fmla="*/ 20 w 49"/>
                  <a:gd name="T85" fmla="*/ 31 h 77"/>
                  <a:gd name="T86" fmla="*/ 22 w 49"/>
                  <a:gd name="T87" fmla="*/ 31 h 77"/>
                  <a:gd name="T88" fmla="*/ 26 w 49"/>
                  <a:gd name="T89" fmla="*/ 31 h 77"/>
                  <a:gd name="T90" fmla="*/ 31 w 49"/>
                  <a:gd name="T91" fmla="*/ 29 h 77"/>
                  <a:gd name="T92" fmla="*/ 33 w 49"/>
                  <a:gd name="T93" fmla="*/ 25 h 77"/>
                  <a:gd name="T94" fmla="*/ 35 w 49"/>
                  <a:gd name="T95" fmla="*/ 19 h 77"/>
                  <a:gd name="T96" fmla="*/ 33 w 49"/>
                  <a:gd name="T97" fmla="*/ 15 h 77"/>
                  <a:gd name="T98" fmla="*/ 31 w 49"/>
                  <a:gd name="T99" fmla="*/ 11 h 77"/>
                  <a:gd name="T100" fmla="*/ 27 w 49"/>
                  <a:gd name="T101" fmla="*/ 9 h 77"/>
                  <a:gd name="T102" fmla="*/ 24 w 49"/>
                  <a:gd name="T103" fmla="*/ 9 h 77"/>
                  <a:gd name="T104" fmla="*/ 20 w 49"/>
                  <a:gd name="T105" fmla="*/ 9 h 77"/>
                  <a:gd name="T106" fmla="*/ 16 w 49"/>
                  <a:gd name="T107" fmla="*/ 11 h 77"/>
                  <a:gd name="T108" fmla="*/ 12 w 49"/>
                  <a:gd name="T109" fmla="*/ 15 h 77"/>
                  <a:gd name="T110" fmla="*/ 10 w 49"/>
                  <a:gd name="T111" fmla="*/ 21 h 77"/>
                  <a:gd name="T112" fmla="*/ 0 w 49"/>
                  <a:gd name="T113" fmla="*/ 19 h 77"/>
                  <a:gd name="T114" fmla="*/ 2 w 49"/>
                  <a:gd name="T115" fmla="*/ 13 h 77"/>
                  <a:gd name="T116" fmla="*/ 4 w 49"/>
                  <a:gd name="T117" fmla="*/ 9 h 77"/>
                  <a:gd name="T118" fmla="*/ 8 w 49"/>
                  <a:gd name="T119" fmla="*/ 6 h 77"/>
                  <a:gd name="T120" fmla="*/ 12 w 49"/>
                  <a:gd name="T121" fmla="*/ 2 h 77"/>
                  <a:gd name="T122" fmla="*/ 18 w 49"/>
                  <a:gd name="T123" fmla="*/ 2 h 77"/>
                  <a:gd name="T124" fmla="*/ 24 w 49"/>
                  <a:gd name="T1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" h="77">
                    <a:moveTo>
                      <a:pt x="24" y="0"/>
                    </a:moveTo>
                    <a:lnTo>
                      <a:pt x="29" y="2"/>
                    </a:lnTo>
                    <a:lnTo>
                      <a:pt x="33" y="4"/>
                    </a:lnTo>
                    <a:lnTo>
                      <a:pt x="39" y="6"/>
                    </a:lnTo>
                    <a:lnTo>
                      <a:pt x="41" y="9"/>
                    </a:lnTo>
                    <a:lnTo>
                      <a:pt x="43" y="15"/>
                    </a:lnTo>
                    <a:lnTo>
                      <a:pt x="45" y="19"/>
                    </a:lnTo>
                    <a:lnTo>
                      <a:pt x="45" y="23"/>
                    </a:lnTo>
                    <a:lnTo>
                      <a:pt x="41" y="27"/>
                    </a:lnTo>
                    <a:lnTo>
                      <a:pt x="39" y="31"/>
                    </a:lnTo>
                    <a:lnTo>
                      <a:pt x="35" y="35"/>
                    </a:lnTo>
                    <a:lnTo>
                      <a:pt x="41" y="37"/>
                    </a:lnTo>
                    <a:lnTo>
                      <a:pt x="45" y="41"/>
                    </a:lnTo>
                    <a:lnTo>
                      <a:pt x="49" y="46"/>
                    </a:lnTo>
                    <a:lnTo>
                      <a:pt x="49" y="52"/>
                    </a:lnTo>
                    <a:lnTo>
                      <a:pt x="49" y="60"/>
                    </a:lnTo>
                    <a:lnTo>
                      <a:pt x="45" y="64"/>
                    </a:lnTo>
                    <a:lnTo>
                      <a:pt x="41" y="70"/>
                    </a:lnTo>
                    <a:lnTo>
                      <a:pt x="37" y="74"/>
                    </a:lnTo>
                    <a:lnTo>
                      <a:pt x="31" y="75"/>
                    </a:lnTo>
                    <a:lnTo>
                      <a:pt x="24" y="77"/>
                    </a:lnTo>
                    <a:lnTo>
                      <a:pt x="18" y="75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4" y="66"/>
                    </a:lnTo>
                    <a:lnTo>
                      <a:pt x="0" y="62"/>
                    </a:lnTo>
                    <a:lnTo>
                      <a:pt x="0" y="56"/>
                    </a:lnTo>
                    <a:lnTo>
                      <a:pt x="10" y="54"/>
                    </a:lnTo>
                    <a:lnTo>
                      <a:pt x="12" y="60"/>
                    </a:lnTo>
                    <a:lnTo>
                      <a:pt x="14" y="66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9" y="68"/>
                    </a:lnTo>
                    <a:lnTo>
                      <a:pt x="35" y="64"/>
                    </a:lnTo>
                    <a:lnTo>
                      <a:pt x="39" y="58"/>
                    </a:lnTo>
                    <a:lnTo>
                      <a:pt x="39" y="52"/>
                    </a:lnTo>
                    <a:lnTo>
                      <a:pt x="39" y="46"/>
                    </a:lnTo>
                    <a:lnTo>
                      <a:pt x="35" y="42"/>
                    </a:lnTo>
                    <a:lnTo>
                      <a:pt x="31" y="39"/>
                    </a:lnTo>
                    <a:lnTo>
                      <a:pt x="26" y="39"/>
                    </a:lnTo>
                    <a:lnTo>
                      <a:pt x="22" y="39"/>
                    </a:lnTo>
                    <a:lnTo>
                      <a:pt x="18" y="39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6" y="31"/>
                    </a:lnTo>
                    <a:lnTo>
                      <a:pt x="31" y="29"/>
                    </a:lnTo>
                    <a:lnTo>
                      <a:pt x="33" y="25"/>
                    </a:lnTo>
                    <a:lnTo>
                      <a:pt x="35" y="19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7" y="9"/>
                    </a:lnTo>
                    <a:lnTo>
                      <a:pt x="24" y="9"/>
                    </a:lnTo>
                    <a:lnTo>
                      <a:pt x="20" y="9"/>
                    </a:lnTo>
                    <a:lnTo>
                      <a:pt x="16" y="11"/>
                    </a:lnTo>
                    <a:lnTo>
                      <a:pt x="12" y="15"/>
                    </a:lnTo>
                    <a:lnTo>
                      <a:pt x="10" y="21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39" name="Freeform 3635"/>
              <p:cNvSpPr>
                <a:spLocks noEditPoints="1"/>
              </p:cNvSpPr>
              <p:nvPr/>
            </p:nvSpPr>
            <p:spPr bwMode="auto">
              <a:xfrm>
                <a:off x="6681" y="3535"/>
                <a:ext cx="33" cy="55"/>
              </a:xfrm>
              <a:custGeom>
                <a:avLst/>
                <a:gdLst>
                  <a:gd name="T0" fmla="*/ 13 w 66"/>
                  <a:gd name="T1" fmla="*/ 59 h 109"/>
                  <a:gd name="T2" fmla="*/ 15 w 66"/>
                  <a:gd name="T3" fmla="*/ 70 h 109"/>
                  <a:gd name="T4" fmla="*/ 15 w 66"/>
                  <a:gd name="T5" fmla="*/ 82 h 109"/>
                  <a:gd name="T6" fmla="*/ 17 w 66"/>
                  <a:gd name="T7" fmla="*/ 90 h 109"/>
                  <a:gd name="T8" fmla="*/ 21 w 66"/>
                  <a:gd name="T9" fmla="*/ 96 h 109"/>
                  <a:gd name="T10" fmla="*/ 23 w 66"/>
                  <a:gd name="T11" fmla="*/ 99 h 109"/>
                  <a:gd name="T12" fmla="*/ 25 w 66"/>
                  <a:gd name="T13" fmla="*/ 101 h 109"/>
                  <a:gd name="T14" fmla="*/ 29 w 66"/>
                  <a:gd name="T15" fmla="*/ 103 h 109"/>
                  <a:gd name="T16" fmla="*/ 33 w 66"/>
                  <a:gd name="T17" fmla="*/ 103 h 109"/>
                  <a:gd name="T18" fmla="*/ 38 w 66"/>
                  <a:gd name="T19" fmla="*/ 103 h 109"/>
                  <a:gd name="T20" fmla="*/ 42 w 66"/>
                  <a:gd name="T21" fmla="*/ 99 h 109"/>
                  <a:gd name="T22" fmla="*/ 46 w 66"/>
                  <a:gd name="T23" fmla="*/ 94 h 109"/>
                  <a:gd name="T24" fmla="*/ 50 w 66"/>
                  <a:gd name="T25" fmla="*/ 86 h 109"/>
                  <a:gd name="T26" fmla="*/ 50 w 66"/>
                  <a:gd name="T27" fmla="*/ 78 h 109"/>
                  <a:gd name="T28" fmla="*/ 52 w 66"/>
                  <a:gd name="T29" fmla="*/ 68 h 109"/>
                  <a:gd name="T30" fmla="*/ 52 w 66"/>
                  <a:gd name="T31" fmla="*/ 59 h 109"/>
                  <a:gd name="T32" fmla="*/ 13 w 66"/>
                  <a:gd name="T33" fmla="*/ 59 h 109"/>
                  <a:gd name="T34" fmla="*/ 33 w 66"/>
                  <a:gd name="T35" fmla="*/ 4 h 109"/>
                  <a:gd name="T36" fmla="*/ 27 w 66"/>
                  <a:gd name="T37" fmla="*/ 6 h 109"/>
                  <a:gd name="T38" fmla="*/ 23 w 66"/>
                  <a:gd name="T39" fmla="*/ 10 h 109"/>
                  <a:gd name="T40" fmla="*/ 19 w 66"/>
                  <a:gd name="T41" fmla="*/ 14 h 109"/>
                  <a:gd name="T42" fmla="*/ 17 w 66"/>
                  <a:gd name="T43" fmla="*/ 22 h 109"/>
                  <a:gd name="T44" fmla="*/ 15 w 66"/>
                  <a:gd name="T45" fmla="*/ 30 h 109"/>
                  <a:gd name="T46" fmla="*/ 15 w 66"/>
                  <a:gd name="T47" fmla="*/ 41 h 109"/>
                  <a:gd name="T48" fmla="*/ 13 w 66"/>
                  <a:gd name="T49" fmla="*/ 53 h 109"/>
                  <a:gd name="T50" fmla="*/ 52 w 66"/>
                  <a:gd name="T51" fmla="*/ 53 h 109"/>
                  <a:gd name="T52" fmla="*/ 50 w 66"/>
                  <a:gd name="T53" fmla="*/ 35 h 109"/>
                  <a:gd name="T54" fmla="*/ 48 w 66"/>
                  <a:gd name="T55" fmla="*/ 22 h 109"/>
                  <a:gd name="T56" fmla="*/ 44 w 66"/>
                  <a:gd name="T57" fmla="*/ 14 h 109"/>
                  <a:gd name="T58" fmla="*/ 40 w 66"/>
                  <a:gd name="T59" fmla="*/ 8 h 109"/>
                  <a:gd name="T60" fmla="*/ 37 w 66"/>
                  <a:gd name="T61" fmla="*/ 6 h 109"/>
                  <a:gd name="T62" fmla="*/ 33 w 66"/>
                  <a:gd name="T63" fmla="*/ 4 h 109"/>
                  <a:gd name="T64" fmla="*/ 33 w 66"/>
                  <a:gd name="T65" fmla="*/ 0 h 109"/>
                  <a:gd name="T66" fmla="*/ 40 w 66"/>
                  <a:gd name="T67" fmla="*/ 2 h 109"/>
                  <a:gd name="T68" fmla="*/ 48 w 66"/>
                  <a:gd name="T69" fmla="*/ 6 h 109"/>
                  <a:gd name="T70" fmla="*/ 54 w 66"/>
                  <a:gd name="T71" fmla="*/ 12 h 109"/>
                  <a:gd name="T72" fmla="*/ 64 w 66"/>
                  <a:gd name="T73" fmla="*/ 31 h 109"/>
                  <a:gd name="T74" fmla="*/ 66 w 66"/>
                  <a:gd name="T75" fmla="*/ 55 h 109"/>
                  <a:gd name="T76" fmla="*/ 64 w 66"/>
                  <a:gd name="T77" fmla="*/ 78 h 109"/>
                  <a:gd name="T78" fmla="*/ 54 w 66"/>
                  <a:gd name="T79" fmla="*/ 97 h 109"/>
                  <a:gd name="T80" fmla="*/ 48 w 66"/>
                  <a:gd name="T81" fmla="*/ 103 h 109"/>
                  <a:gd name="T82" fmla="*/ 40 w 66"/>
                  <a:gd name="T83" fmla="*/ 107 h 109"/>
                  <a:gd name="T84" fmla="*/ 33 w 66"/>
                  <a:gd name="T85" fmla="*/ 109 h 109"/>
                  <a:gd name="T86" fmla="*/ 27 w 66"/>
                  <a:gd name="T87" fmla="*/ 107 h 109"/>
                  <a:gd name="T88" fmla="*/ 19 w 66"/>
                  <a:gd name="T89" fmla="*/ 105 h 109"/>
                  <a:gd name="T90" fmla="*/ 15 w 66"/>
                  <a:gd name="T91" fmla="*/ 101 h 109"/>
                  <a:gd name="T92" fmla="*/ 9 w 66"/>
                  <a:gd name="T93" fmla="*/ 96 h 109"/>
                  <a:gd name="T94" fmla="*/ 6 w 66"/>
                  <a:gd name="T95" fmla="*/ 90 h 109"/>
                  <a:gd name="T96" fmla="*/ 4 w 66"/>
                  <a:gd name="T97" fmla="*/ 82 h 109"/>
                  <a:gd name="T98" fmla="*/ 0 w 66"/>
                  <a:gd name="T99" fmla="*/ 70 h 109"/>
                  <a:gd name="T100" fmla="*/ 0 w 66"/>
                  <a:gd name="T101" fmla="*/ 57 h 109"/>
                  <a:gd name="T102" fmla="*/ 2 w 66"/>
                  <a:gd name="T103" fmla="*/ 31 h 109"/>
                  <a:gd name="T104" fmla="*/ 11 w 66"/>
                  <a:gd name="T105" fmla="*/ 12 h 109"/>
                  <a:gd name="T106" fmla="*/ 17 w 66"/>
                  <a:gd name="T107" fmla="*/ 6 h 109"/>
                  <a:gd name="T108" fmla="*/ 25 w 66"/>
                  <a:gd name="T109" fmla="*/ 2 h 109"/>
                  <a:gd name="T110" fmla="*/ 33 w 66"/>
                  <a:gd name="T1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" h="109">
                    <a:moveTo>
                      <a:pt x="13" y="59"/>
                    </a:moveTo>
                    <a:lnTo>
                      <a:pt x="15" y="70"/>
                    </a:lnTo>
                    <a:lnTo>
                      <a:pt x="15" y="82"/>
                    </a:lnTo>
                    <a:lnTo>
                      <a:pt x="17" y="90"/>
                    </a:lnTo>
                    <a:lnTo>
                      <a:pt x="21" y="96"/>
                    </a:lnTo>
                    <a:lnTo>
                      <a:pt x="23" y="99"/>
                    </a:lnTo>
                    <a:lnTo>
                      <a:pt x="25" y="101"/>
                    </a:lnTo>
                    <a:lnTo>
                      <a:pt x="29" y="103"/>
                    </a:lnTo>
                    <a:lnTo>
                      <a:pt x="33" y="103"/>
                    </a:lnTo>
                    <a:lnTo>
                      <a:pt x="38" y="103"/>
                    </a:lnTo>
                    <a:lnTo>
                      <a:pt x="42" y="99"/>
                    </a:lnTo>
                    <a:lnTo>
                      <a:pt x="46" y="94"/>
                    </a:lnTo>
                    <a:lnTo>
                      <a:pt x="50" y="86"/>
                    </a:lnTo>
                    <a:lnTo>
                      <a:pt x="50" y="78"/>
                    </a:lnTo>
                    <a:lnTo>
                      <a:pt x="52" y="68"/>
                    </a:lnTo>
                    <a:lnTo>
                      <a:pt x="52" y="59"/>
                    </a:lnTo>
                    <a:lnTo>
                      <a:pt x="13" y="59"/>
                    </a:lnTo>
                    <a:close/>
                    <a:moveTo>
                      <a:pt x="33" y="4"/>
                    </a:moveTo>
                    <a:lnTo>
                      <a:pt x="27" y="6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7" y="22"/>
                    </a:lnTo>
                    <a:lnTo>
                      <a:pt x="15" y="30"/>
                    </a:lnTo>
                    <a:lnTo>
                      <a:pt x="15" y="41"/>
                    </a:lnTo>
                    <a:lnTo>
                      <a:pt x="13" y="53"/>
                    </a:lnTo>
                    <a:lnTo>
                      <a:pt x="52" y="53"/>
                    </a:lnTo>
                    <a:lnTo>
                      <a:pt x="50" y="35"/>
                    </a:lnTo>
                    <a:lnTo>
                      <a:pt x="48" y="22"/>
                    </a:lnTo>
                    <a:lnTo>
                      <a:pt x="44" y="14"/>
                    </a:lnTo>
                    <a:lnTo>
                      <a:pt x="40" y="8"/>
                    </a:lnTo>
                    <a:lnTo>
                      <a:pt x="37" y="6"/>
                    </a:lnTo>
                    <a:lnTo>
                      <a:pt x="33" y="4"/>
                    </a:lnTo>
                    <a:close/>
                    <a:moveTo>
                      <a:pt x="33" y="0"/>
                    </a:moveTo>
                    <a:lnTo>
                      <a:pt x="40" y="2"/>
                    </a:lnTo>
                    <a:lnTo>
                      <a:pt x="48" y="6"/>
                    </a:lnTo>
                    <a:lnTo>
                      <a:pt x="54" y="12"/>
                    </a:lnTo>
                    <a:lnTo>
                      <a:pt x="64" y="31"/>
                    </a:lnTo>
                    <a:lnTo>
                      <a:pt x="66" y="55"/>
                    </a:lnTo>
                    <a:lnTo>
                      <a:pt x="64" y="78"/>
                    </a:lnTo>
                    <a:lnTo>
                      <a:pt x="54" y="97"/>
                    </a:lnTo>
                    <a:lnTo>
                      <a:pt x="48" y="103"/>
                    </a:lnTo>
                    <a:lnTo>
                      <a:pt x="40" y="107"/>
                    </a:lnTo>
                    <a:lnTo>
                      <a:pt x="33" y="109"/>
                    </a:lnTo>
                    <a:lnTo>
                      <a:pt x="27" y="107"/>
                    </a:lnTo>
                    <a:lnTo>
                      <a:pt x="19" y="105"/>
                    </a:lnTo>
                    <a:lnTo>
                      <a:pt x="15" y="101"/>
                    </a:lnTo>
                    <a:lnTo>
                      <a:pt x="9" y="96"/>
                    </a:lnTo>
                    <a:lnTo>
                      <a:pt x="6" y="90"/>
                    </a:lnTo>
                    <a:lnTo>
                      <a:pt x="4" y="82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2" y="31"/>
                    </a:lnTo>
                    <a:lnTo>
                      <a:pt x="11" y="12"/>
                    </a:lnTo>
                    <a:lnTo>
                      <a:pt x="17" y="6"/>
                    </a:lnTo>
                    <a:lnTo>
                      <a:pt x="25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0" name="Freeform 3636"/>
              <p:cNvSpPr>
                <a:spLocks/>
              </p:cNvSpPr>
              <p:nvPr/>
            </p:nvSpPr>
            <p:spPr bwMode="auto">
              <a:xfrm>
                <a:off x="6615" y="3533"/>
                <a:ext cx="19" cy="71"/>
              </a:xfrm>
              <a:custGeom>
                <a:avLst/>
                <a:gdLst>
                  <a:gd name="T0" fmla="*/ 27 w 37"/>
                  <a:gd name="T1" fmla="*/ 0 h 141"/>
                  <a:gd name="T2" fmla="*/ 37 w 37"/>
                  <a:gd name="T3" fmla="*/ 0 h 141"/>
                  <a:gd name="T4" fmla="*/ 31 w 37"/>
                  <a:gd name="T5" fmla="*/ 9 h 141"/>
                  <a:gd name="T6" fmla="*/ 27 w 37"/>
                  <a:gd name="T7" fmla="*/ 17 h 141"/>
                  <a:gd name="T8" fmla="*/ 25 w 37"/>
                  <a:gd name="T9" fmla="*/ 23 h 141"/>
                  <a:gd name="T10" fmla="*/ 19 w 37"/>
                  <a:gd name="T11" fmla="*/ 33 h 141"/>
                  <a:gd name="T12" fmla="*/ 17 w 37"/>
                  <a:gd name="T13" fmla="*/ 42 h 141"/>
                  <a:gd name="T14" fmla="*/ 15 w 37"/>
                  <a:gd name="T15" fmla="*/ 56 h 141"/>
                  <a:gd name="T16" fmla="*/ 13 w 37"/>
                  <a:gd name="T17" fmla="*/ 69 h 141"/>
                  <a:gd name="T18" fmla="*/ 19 w 37"/>
                  <a:gd name="T19" fmla="*/ 106 h 141"/>
                  <a:gd name="T20" fmla="*/ 37 w 37"/>
                  <a:gd name="T21" fmla="*/ 141 h 141"/>
                  <a:gd name="T22" fmla="*/ 27 w 37"/>
                  <a:gd name="T23" fmla="*/ 141 h 141"/>
                  <a:gd name="T24" fmla="*/ 15 w 37"/>
                  <a:gd name="T25" fmla="*/ 126 h 141"/>
                  <a:gd name="T26" fmla="*/ 8 w 37"/>
                  <a:gd name="T27" fmla="*/ 108 h 141"/>
                  <a:gd name="T28" fmla="*/ 2 w 37"/>
                  <a:gd name="T29" fmla="*/ 89 h 141"/>
                  <a:gd name="T30" fmla="*/ 0 w 37"/>
                  <a:gd name="T31" fmla="*/ 69 h 141"/>
                  <a:gd name="T32" fmla="*/ 6 w 37"/>
                  <a:gd name="T33" fmla="*/ 36 h 141"/>
                  <a:gd name="T34" fmla="*/ 27 w 37"/>
                  <a:gd name="T3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141">
                    <a:moveTo>
                      <a:pt x="27" y="0"/>
                    </a:moveTo>
                    <a:lnTo>
                      <a:pt x="37" y="0"/>
                    </a:lnTo>
                    <a:lnTo>
                      <a:pt x="31" y="9"/>
                    </a:lnTo>
                    <a:lnTo>
                      <a:pt x="27" y="17"/>
                    </a:lnTo>
                    <a:lnTo>
                      <a:pt x="25" y="23"/>
                    </a:lnTo>
                    <a:lnTo>
                      <a:pt x="19" y="33"/>
                    </a:lnTo>
                    <a:lnTo>
                      <a:pt x="17" y="42"/>
                    </a:lnTo>
                    <a:lnTo>
                      <a:pt x="15" y="56"/>
                    </a:lnTo>
                    <a:lnTo>
                      <a:pt x="13" y="69"/>
                    </a:lnTo>
                    <a:lnTo>
                      <a:pt x="19" y="106"/>
                    </a:lnTo>
                    <a:lnTo>
                      <a:pt x="37" y="141"/>
                    </a:lnTo>
                    <a:lnTo>
                      <a:pt x="27" y="141"/>
                    </a:lnTo>
                    <a:lnTo>
                      <a:pt x="15" y="126"/>
                    </a:lnTo>
                    <a:lnTo>
                      <a:pt x="8" y="108"/>
                    </a:lnTo>
                    <a:lnTo>
                      <a:pt x="2" y="89"/>
                    </a:lnTo>
                    <a:lnTo>
                      <a:pt x="0" y="69"/>
                    </a:lnTo>
                    <a:lnTo>
                      <a:pt x="6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1" name="Freeform 3637"/>
              <p:cNvSpPr>
                <a:spLocks/>
              </p:cNvSpPr>
              <p:nvPr/>
            </p:nvSpPr>
            <p:spPr bwMode="auto">
              <a:xfrm>
                <a:off x="6639" y="3533"/>
                <a:ext cx="36" cy="56"/>
              </a:xfrm>
              <a:custGeom>
                <a:avLst/>
                <a:gdLst>
                  <a:gd name="T0" fmla="*/ 35 w 72"/>
                  <a:gd name="T1" fmla="*/ 0 h 110"/>
                  <a:gd name="T2" fmla="*/ 45 w 72"/>
                  <a:gd name="T3" fmla="*/ 2 h 110"/>
                  <a:gd name="T4" fmla="*/ 55 w 72"/>
                  <a:gd name="T5" fmla="*/ 3 h 110"/>
                  <a:gd name="T6" fmla="*/ 60 w 72"/>
                  <a:gd name="T7" fmla="*/ 9 h 110"/>
                  <a:gd name="T8" fmla="*/ 66 w 72"/>
                  <a:gd name="T9" fmla="*/ 15 h 110"/>
                  <a:gd name="T10" fmla="*/ 68 w 72"/>
                  <a:gd name="T11" fmla="*/ 23 h 110"/>
                  <a:gd name="T12" fmla="*/ 70 w 72"/>
                  <a:gd name="T13" fmla="*/ 31 h 110"/>
                  <a:gd name="T14" fmla="*/ 68 w 72"/>
                  <a:gd name="T15" fmla="*/ 36 h 110"/>
                  <a:gd name="T16" fmla="*/ 66 w 72"/>
                  <a:gd name="T17" fmla="*/ 44 h 110"/>
                  <a:gd name="T18" fmla="*/ 64 w 72"/>
                  <a:gd name="T19" fmla="*/ 50 h 110"/>
                  <a:gd name="T20" fmla="*/ 59 w 72"/>
                  <a:gd name="T21" fmla="*/ 56 h 110"/>
                  <a:gd name="T22" fmla="*/ 55 w 72"/>
                  <a:gd name="T23" fmla="*/ 62 h 110"/>
                  <a:gd name="T24" fmla="*/ 47 w 72"/>
                  <a:gd name="T25" fmla="*/ 67 h 110"/>
                  <a:gd name="T26" fmla="*/ 39 w 72"/>
                  <a:gd name="T27" fmla="*/ 75 h 110"/>
                  <a:gd name="T28" fmla="*/ 33 w 72"/>
                  <a:gd name="T29" fmla="*/ 81 h 110"/>
                  <a:gd name="T30" fmla="*/ 28 w 72"/>
                  <a:gd name="T31" fmla="*/ 85 h 110"/>
                  <a:gd name="T32" fmla="*/ 24 w 72"/>
                  <a:gd name="T33" fmla="*/ 89 h 110"/>
                  <a:gd name="T34" fmla="*/ 18 w 72"/>
                  <a:gd name="T35" fmla="*/ 97 h 110"/>
                  <a:gd name="T36" fmla="*/ 72 w 72"/>
                  <a:gd name="T37" fmla="*/ 97 h 110"/>
                  <a:gd name="T38" fmla="*/ 72 w 72"/>
                  <a:gd name="T39" fmla="*/ 110 h 110"/>
                  <a:gd name="T40" fmla="*/ 0 w 72"/>
                  <a:gd name="T41" fmla="*/ 110 h 110"/>
                  <a:gd name="T42" fmla="*/ 0 w 72"/>
                  <a:gd name="T43" fmla="*/ 104 h 110"/>
                  <a:gd name="T44" fmla="*/ 0 w 72"/>
                  <a:gd name="T45" fmla="*/ 100 h 110"/>
                  <a:gd name="T46" fmla="*/ 4 w 72"/>
                  <a:gd name="T47" fmla="*/ 93 h 110"/>
                  <a:gd name="T48" fmla="*/ 10 w 72"/>
                  <a:gd name="T49" fmla="*/ 85 h 110"/>
                  <a:gd name="T50" fmla="*/ 16 w 72"/>
                  <a:gd name="T51" fmla="*/ 77 h 110"/>
                  <a:gd name="T52" fmla="*/ 26 w 72"/>
                  <a:gd name="T53" fmla="*/ 69 h 110"/>
                  <a:gd name="T54" fmla="*/ 33 w 72"/>
                  <a:gd name="T55" fmla="*/ 62 h 110"/>
                  <a:gd name="T56" fmla="*/ 41 w 72"/>
                  <a:gd name="T57" fmla="*/ 56 h 110"/>
                  <a:gd name="T58" fmla="*/ 45 w 72"/>
                  <a:gd name="T59" fmla="*/ 50 h 110"/>
                  <a:gd name="T60" fmla="*/ 49 w 72"/>
                  <a:gd name="T61" fmla="*/ 46 h 110"/>
                  <a:gd name="T62" fmla="*/ 55 w 72"/>
                  <a:gd name="T63" fmla="*/ 38 h 110"/>
                  <a:gd name="T64" fmla="*/ 55 w 72"/>
                  <a:gd name="T65" fmla="*/ 31 h 110"/>
                  <a:gd name="T66" fmla="*/ 55 w 72"/>
                  <a:gd name="T67" fmla="*/ 25 h 110"/>
                  <a:gd name="T68" fmla="*/ 51 w 72"/>
                  <a:gd name="T69" fmla="*/ 19 h 110"/>
                  <a:gd name="T70" fmla="*/ 47 w 72"/>
                  <a:gd name="T71" fmla="*/ 15 h 110"/>
                  <a:gd name="T72" fmla="*/ 41 w 72"/>
                  <a:gd name="T73" fmla="*/ 13 h 110"/>
                  <a:gd name="T74" fmla="*/ 35 w 72"/>
                  <a:gd name="T75" fmla="*/ 13 h 110"/>
                  <a:gd name="T76" fmla="*/ 29 w 72"/>
                  <a:gd name="T77" fmla="*/ 13 h 110"/>
                  <a:gd name="T78" fmla="*/ 26 w 72"/>
                  <a:gd name="T79" fmla="*/ 15 h 110"/>
                  <a:gd name="T80" fmla="*/ 22 w 72"/>
                  <a:gd name="T81" fmla="*/ 19 h 110"/>
                  <a:gd name="T82" fmla="*/ 18 w 72"/>
                  <a:gd name="T83" fmla="*/ 23 h 110"/>
                  <a:gd name="T84" fmla="*/ 16 w 72"/>
                  <a:gd name="T85" fmla="*/ 27 h 110"/>
                  <a:gd name="T86" fmla="*/ 16 w 72"/>
                  <a:gd name="T87" fmla="*/ 33 h 110"/>
                  <a:gd name="T88" fmla="*/ 0 w 72"/>
                  <a:gd name="T89" fmla="*/ 31 h 110"/>
                  <a:gd name="T90" fmla="*/ 2 w 72"/>
                  <a:gd name="T91" fmla="*/ 21 h 110"/>
                  <a:gd name="T92" fmla="*/ 6 w 72"/>
                  <a:gd name="T93" fmla="*/ 13 h 110"/>
                  <a:gd name="T94" fmla="*/ 12 w 72"/>
                  <a:gd name="T95" fmla="*/ 7 h 110"/>
                  <a:gd name="T96" fmla="*/ 18 w 72"/>
                  <a:gd name="T97" fmla="*/ 3 h 110"/>
                  <a:gd name="T98" fmla="*/ 28 w 72"/>
                  <a:gd name="T99" fmla="*/ 2 h 110"/>
                  <a:gd name="T100" fmla="*/ 35 w 72"/>
                  <a:gd name="T10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110">
                    <a:moveTo>
                      <a:pt x="35" y="0"/>
                    </a:moveTo>
                    <a:lnTo>
                      <a:pt x="45" y="2"/>
                    </a:lnTo>
                    <a:lnTo>
                      <a:pt x="55" y="3"/>
                    </a:lnTo>
                    <a:lnTo>
                      <a:pt x="60" y="9"/>
                    </a:lnTo>
                    <a:lnTo>
                      <a:pt x="66" y="15"/>
                    </a:lnTo>
                    <a:lnTo>
                      <a:pt x="68" y="23"/>
                    </a:lnTo>
                    <a:lnTo>
                      <a:pt x="70" y="31"/>
                    </a:lnTo>
                    <a:lnTo>
                      <a:pt x="68" y="36"/>
                    </a:lnTo>
                    <a:lnTo>
                      <a:pt x="66" y="44"/>
                    </a:lnTo>
                    <a:lnTo>
                      <a:pt x="64" y="50"/>
                    </a:lnTo>
                    <a:lnTo>
                      <a:pt x="59" y="56"/>
                    </a:lnTo>
                    <a:lnTo>
                      <a:pt x="55" y="62"/>
                    </a:lnTo>
                    <a:lnTo>
                      <a:pt x="47" y="67"/>
                    </a:lnTo>
                    <a:lnTo>
                      <a:pt x="39" y="75"/>
                    </a:lnTo>
                    <a:lnTo>
                      <a:pt x="33" y="81"/>
                    </a:lnTo>
                    <a:lnTo>
                      <a:pt x="28" y="85"/>
                    </a:lnTo>
                    <a:lnTo>
                      <a:pt x="24" y="89"/>
                    </a:lnTo>
                    <a:lnTo>
                      <a:pt x="18" y="97"/>
                    </a:lnTo>
                    <a:lnTo>
                      <a:pt x="72" y="97"/>
                    </a:lnTo>
                    <a:lnTo>
                      <a:pt x="72" y="110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100"/>
                    </a:lnTo>
                    <a:lnTo>
                      <a:pt x="4" y="93"/>
                    </a:lnTo>
                    <a:lnTo>
                      <a:pt x="10" y="85"/>
                    </a:lnTo>
                    <a:lnTo>
                      <a:pt x="16" y="77"/>
                    </a:lnTo>
                    <a:lnTo>
                      <a:pt x="26" y="69"/>
                    </a:lnTo>
                    <a:lnTo>
                      <a:pt x="33" y="62"/>
                    </a:lnTo>
                    <a:lnTo>
                      <a:pt x="41" y="56"/>
                    </a:lnTo>
                    <a:lnTo>
                      <a:pt x="45" y="50"/>
                    </a:lnTo>
                    <a:lnTo>
                      <a:pt x="49" y="46"/>
                    </a:lnTo>
                    <a:lnTo>
                      <a:pt x="55" y="38"/>
                    </a:lnTo>
                    <a:lnTo>
                      <a:pt x="55" y="31"/>
                    </a:lnTo>
                    <a:lnTo>
                      <a:pt x="55" y="25"/>
                    </a:lnTo>
                    <a:lnTo>
                      <a:pt x="51" y="19"/>
                    </a:lnTo>
                    <a:lnTo>
                      <a:pt x="47" y="15"/>
                    </a:lnTo>
                    <a:lnTo>
                      <a:pt x="41" y="13"/>
                    </a:lnTo>
                    <a:lnTo>
                      <a:pt x="35" y="13"/>
                    </a:lnTo>
                    <a:lnTo>
                      <a:pt x="29" y="13"/>
                    </a:lnTo>
                    <a:lnTo>
                      <a:pt x="26" y="15"/>
                    </a:lnTo>
                    <a:lnTo>
                      <a:pt x="22" y="19"/>
                    </a:lnTo>
                    <a:lnTo>
                      <a:pt x="18" y="23"/>
                    </a:lnTo>
                    <a:lnTo>
                      <a:pt x="16" y="27"/>
                    </a:lnTo>
                    <a:lnTo>
                      <a:pt x="16" y="33"/>
                    </a:lnTo>
                    <a:lnTo>
                      <a:pt x="0" y="31"/>
                    </a:lnTo>
                    <a:lnTo>
                      <a:pt x="2" y="21"/>
                    </a:lnTo>
                    <a:lnTo>
                      <a:pt x="6" y="13"/>
                    </a:lnTo>
                    <a:lnTo>
                      <a:pt x="12" y="7"/>
                    </a:lnTo>
                    <a:lnTo>
                      <a:pt x="18" y="3"/>
                    </a:lnTo>
                    <a:lnTo>
                      <a:pt x="28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2" name="Freeform 3638"/>
              <p:cNvSpPr>
                <a:spLocks/>
              </p:cNvSpPr>
              <p:nvPr/>
            </p:nvSpPr>
            <p:spPr bwMode="auto">
              <a:xfrm>
                <a:off x="6584" y="3515"/>
                <a:ext cx="25" cy="38"/>
              </a:xfrm>
              <a:custGeom>
                <a:avLst/>
                <a:gdLst>
                  <a:gd name="T0" fmla="*/ 23 w 48"/>
                  <a:gd name="T1" fmla="*/ 0 h 75"/>
                  <a:gd name="T2" fmla="*/ 31 w 48"/>
                  <a:gd name="T3" fmla="*/ 0 h 75"/>
                  <a:gd name="T4" fmla="*/ 37 w 48"/>
                  <a:gd name="T5" fmla="*/ 2 h 75"/>
                  <a:gd name="T6" fmla="*/ 41 w 48"/>
                  <a:gd name="T7" fmla="*/ 6 h 75"/>
                  <a:gd name="T8" fmla="*/ 44 w 48"/>
                  <a:gd name="T9" fmla="*/ 9 h 75"/>
                  <a:gd name="T10" fmla="*/ 46 w 48"/>
                  <a:gd name="T11" fmla="*/ 15 h 75"/>
                  <a:gd name="T12" fmla="*/ 46 w 48"/>
                  <a:gd name="T13" fmla="*/ 21 h 75"/>
                  <a:gd name="T14" fmla="*/ 44 w 48"/>
                  <a:gd name="T15" fmla="*/ 29 h 75"/>
                  <a:gd name="T16" fmla="*/ 42 w 48"/>
                  <a:gd name="T17" fmla="*/ 33 h 75"/>
                  <a:gd name="T18" fmla="*/ 41 w 48"/>
                  <a:gd name="T19" fmla="*/ 39 h 75"/>
                  <a:gd name="T20" fmla="*/ 37 w 48"/>
                  <a:gd name="T21" fmla="*/ 42 h 75"/>
                  <a:gd name="T22" fmla="*/ 33 w 48"/>
                  <a:gd name="T23" fmla="*/ 46 h 75"/>
                  <a:gd name="T24" fmla="*/ 27 w 48"/>
                  <a:gd name="T25" fmla="*/ 50 h 75"/>
                  <a:gd name="T26" fmla="*/ 21 w 48"/>
                  <a:gd name="T27" fmla="*/ 56 h 75"/>
                  <a:gd name="T28" fmla="*/ 17 w 48"/>
                  <a:gd name="T29" fmla="*/ 58 h 75"/>
                  <a:gd name="T30" fmla="*/ 15 w 48"/>
                  <a:gd name="T31" fmla="*/ 60 h 75"/>
                  <a:gd name="T32" fmla="*/ 11 w 48"/>
                  <a:gd name="T33" fmla="*/ 66 h 75"/>
                  <a:gd name="T34" fmla="*/ 48 w 48"/>
                  <a:gd name="T35" fmla="*/ 66 h 75"/>
                  <a:gd name="T36" fmla="*/ 48 w 48"/>
                  <a:gd name="T37" fmla="*/ 75 h 75"/>
                  <a:gd name="T38" fmla="*/ 0 w 48"/>
                  <a:gd name="T39" fmla="*/ 75 h 75"/>
                  <a:gd name="T40" fmla="*/ 0 w 48"/>
                  <a:gd name="T41" fmla="*/ 68 h 75"/>
                  <a:gd name="T42" fmla="*/ 2 w 48"/>
                  <a:gd name="T43" fmla="*/ 64 h 75"/>
                  <a:gd name="T44" fmla="*/ 6 w 48"/>
                  <a:gd name="T45" fmla="*/ 58 h 75"/>
                  <a:gd name="T46" fmla="*/ 10 w 48"/>
                  <a:gd name="T47" fmla="*/ 52 h 75"/>
                  <a:gd name="T48" fmla="*/ 17 w 48"/>
                  <a:gd name="T49" fmla="*/ 46 h 75"/>
                  <a:gd name="T50" fmla="*/ 25 w 48"/>
                  <a:gd name="T51" fmla="*/ 40 h 75"/>
                  <a:gd name="T52" fmla="*/ 29 w 48"/>
                  <a:gd name="T53" fmla="*/ 35 h 75"/>
                  <a:gd name="T54" fmla="*/ 33 w 48"/>
                  <a:gd name="T55" fmla="*/ 31 h 75"/>
                  <a:gd name="T56" fmla="*/ 37 w 48"/>
                  <a:gd name="T57" fmla="*/ 25 h 75"/>
                  <a:gd name="T58" fmla="*/ 37 w 48"/>
                  <a:gd name="T59" fmla="*/ 21 h 75"/>
                  <a:gd name="T60" fmla="*/ 37 w 48"/>
                  <a:gd name="T61" fmla="*/ 15 h 75"/>
                  <a:gd name="T62" fmla="*/ 33 w 48"/>
                  <a:gd name="T63" fmla="*/ 11 h 75"/>
                  <a:gd name="T64" fmla="*/ 29 w 48"/>
                  <a:gd name="T65" fmla="*/ 9 h 75"/>
                  <a:gd name="T66" fmla="*/ 23 w 48"/>
                  <a:gd name="T67" fmla="*/ 7 h 75"/>
                  <a:gd name="T68" fmla="*/ 17 w 48"/>
                  <a:gd name="T69" fmla="*/ 9 h 75"/>
                  <a:gd name="T70" fmla="*/ 13 w 48"/>
                  <a:gd name="T71" fmla="*/ 11 h 75"/>
                  <a:gd name="T72" fmla="*/ 11 w 48"/>
                  <a:gd name="T73" fmla="*/ 15 h 75"/>
                  <a:gd name="T74" fmla="*/ 10 w 48"/>
                  <a:gd name="T75" fmla="*/ 21 h 75"/>
                  <a:gd name="T76" fmla="*/ 0 w 48"/>
                  <a:gd name="T77" fmla="*/ 21 h 75"/>
                  <a:gd name="T78" fmla="*/ 2 w 48"/>
                  <a:gd name="T79" fmla="*/ 13 h 75"/>
                  <a:gd name="T80" fmla="*/ 4 w 48"/>
                  <a:gd name="T81" fmla="*/ 9 h 75"/>
                  <a:gd name="T82" fmla="*/ 8 w 48"/>
                  <a:gd name="T83" fmla="*/ 6 h 75"/>
                  <a:gd name="T84" fmla="*/ 11 w 48"/>
                  <a:gd name="T85" fmla="*/ 2 h 75"/>
                  <a:gd name="T86" fmla="*/ 17 w 48"/>
                  <a:gd name="T87" fmla="*/ 0 h 75"/>
                  <a:gd name="T88" fmla="*/ 23 w 48"/>
                  <a:gd name="T8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75">
                    <a:moveTo>
                      <a:pt x="23" y="0"/>
                    </a:moveTo>
                    <a:lnTo>
                      <a:pt x="31" y="0"/>
                    </a:lnTo>
                    <a:lnTo>
                      <a:pt x="37" y="2"/>
                    </a:lnTo>
                    <a:lnTo>
                      <a:pt x="41" y="6"/>
                    </a:lnTo>
                    <a:lnTo>
                      <a:pt x="44" y="9"/>
                    </a:lnTo>
                    <a:lnTo>
                      <a:pt x="46" y="15"/>
                    </a:lnTo>
                    <a:lnTo>
                      <a:pt x="46" y="21"/>
                    </a:lnTo>
                    <a:lnTo>
                      <a:pt x="44" y="29"/>
                    </a:lnTo>
                    <a:lnTo>
                      <a:pt x="42" y="33"/>
                    </a:lnTo>
                    <a:lnTo>
                      <a:pt x="41" y="39"/>
                    </a:lnTo>
                    <a:lnTo>
                      <a:pt x="37" y="42"/>
                    </a:lnTo>
                    <a:lnTo>
                      <a:pt x="33" y="46"/>
                    </a:lnTo>
                    <a:lnTo>
                      <a:pt x="27" y="50"/>
                    </a:lnTo>
                    <a:lnTo>
                      <a:pt x="21" y="56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1" y="66"/>
                    </a:lnTo>
                    <a:lnTo>
                      <a:pt x="48" y="66"/>
                    </a:lnTo>
                    <a:lnTo>
                      <a:pt x="48" y="75"/>
                    </a:lnTo>
                    <a:lnTo>
                      <a:pt x="0" y="75"/>
                    </a:lnTo>
                    <a:lnTo>
                      <a:pt x="0" y="68"/>
                    </a:lnTo>
                    <a:lnTo>
                      <a:pt x="2" y="64"/>
                    </a:lnTo>
                    <a:lnTo>
                      <a:pt x="6" y="58"/>
                    </a:lnTo>
                    <a:lnTo>
                      <a:pt x="10" y="52"/>
                    </a:lnTo>
                    <a:lnTo>
                      <a:pt x="17" y="46"/>
                    </a:lnTo>
                    <a:lnTo>
                      <a:pt x="25" y="40"/>
                    </a:lnTo>
                    <a:lnTo>
                      <a:pt x="29" y="35"/>
                    </a:lnTo>
                    <a:lnTo>
                      <a:pt x="33" y="31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5"/>
                    </a:lnTo>
                    <a:lnTo>
                      <a:pt x="33" y="11"/>
                    </a:lnTo>
                    <a:lnTo>
                      <a:pt x="29" y="9"/>
                    </a:lnTo>
                    <a:lnTo>
                      <a:pt x="23" y="7"/>
                    </a:lnTo>
                    <a:lnTo>
                      <a:pt x="17" y="9"/>
                    </a:lnTo>
                    <a:lnTo>
                      <a:pt x="13" y="11"/>
                    </a:lnTo>
                    <a:lnTo>
                      <a:pt x="11" y="15"/>
                    </a:lnTo>
                    <a:lnTo>
                      <a:pt x="10" y="21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3" name="Freeform 3639"/>
              <p:cNvSpPr>
                <a:spLocks/>
              </p:cNvSpPr>
              <p:nvPr/>
            </p:nvSpPr>
            <p:spPr bwMode="auto">
              <a:xfrm>
                <a:off x="6492" y="3548"/>
                <a:ext cx="33" cy="42"/>
              </a:xfrm>
              <a:custGeom>
                <a:avLst/>
                <a:gdLst>
                  <a:gd name="T0" fmla="*/ 38 w 66"/>
                  <a:gd name="T1" fmla="*/ 0 h 83"/>
                  <a:gd name="T2" fmla="*/ 52 w 66"/>
                  <a:gd name="T3" fmla="*/ 5 h 83"/>
                  <a:gd name="T4" fmla="*/ 58 w 66"/>
                  <a:gd name="T5" fmla="*/ 15 h 83"/>
                  <a:gd name="T6" fmla="*/ 46 w 66"/>
                  <a:gd name="T7" fmla="*/ 23 h 83"/>
                  <a:gd name="T8" fmla="*/ 40 w 66"/>
                  <a:gd name="T9" fmla="*/ 15 h 83"/>
                  <a:gd name="T10" fmla="*/ 31 w 66"/>
                  <a:gd name="T11" fmla="*/ 13 h 83"/>
                  <a:gd name="T12" fmla="*/ 19 w 66"/>
                  <a:gd name="T13" fmla="*/ 15 h 83"/>
                  <a:gd name="T14" fmla="*/ 15 w 66"/>
                  <a:gd name="T15" fmla="*/ 21 h 83"/>
                  <a:gd name="T16" fmla="*/ 19 w 66"/>
                  <a:gd name="T17" fmla="*/ 27 h 83"/>
                  <a:gd name="T18" fmla="*/ 23 w 66"/>
                  <a:gd name="T19" fmla="*/ 29 h 83"/>
                  <a:gd name="T20" fmla="*/ 33 w 66"/>
                  <a:gd name="T21" fmla="*/ 33 h 83"/>
                  <a:gd name="T22" fmla="*/ 50 w 66"/>
                  <a:gd name="T23" fmla="*/ 38 h 83"/>
                  <a:gd name="T24" fmla="*/ 62 w 66"/>
                  <a:gd name="T25" fmla="*/ 46 h 83"/>
                  <a:gd name="T26" fmla="*/ 66 w 66"/>
                  <a:gd name="T27" fmla="*/ 58 h 83"/>
                  <a:gd name="T28" fmla="*/ 62 w 66"/>
                  <a:gd name="T29" fmla="*/ 70 h 83"/>
                  <a:gd name="T30" fmla="*/ 50 w 66"/>
                  <a:gd name="T31" fmla="*/ 79 h 83"/>
                  <a:gd name="T32" fmla="*/ 33 w 66"/>
                  <a:gd name="T33" fmla="*/ 83 h 83"/>
                  <a:gd name="T34" fmla="*/ 15 w 66"/>
                  <a:gd name="T35" fmla="*/ 79 h 83"/>
                  <a:gd name="T36" fmla="*/ 5 w 66"/>
                  <a:gd name="T37" fmla="*/ 71 h 83"/>
                  <a:gd name="T38" fmla="*/ 0 w 66"/>
                  <a:gd name="T39" fmla="*/ 58 h 83"/>
                  <a:gd name="T40" fmla="*/ 15 w 66"/>
                  <a:gd name="T41" fmla="*/ 62 h 83"/>
                  <a:gd name="T42" fmla="*/ 25 w 66"/>
                  <a:gd name="T43" fmla="*/ 70 h 83"/>
                  <a:gd name="T44" fmla="*/ 38 w 66"/>
                  <a:gd name="T45" fmla="*/ 70 h 83"/>
                  <a:gd name="T46" fmla="*/ 46 w 66"/>
                  <a:gd name="T47" fmla="*/ 68 h 83"/>
                  <a:gd name="T48" fmla="*/ 50 w 66"/>
                  <a:gd name="T49" fmla="*/ 58 h 83"/>
                  <a:gd name="T50" fmla="*/ 46 w 66"/>
                  <a:gd name="T51" fmla="*/ 52 h 83"/>
                  <a:gd name="T52" fmla="*/ 33 w 66"/>
                  <a:gd name="T53" fmla="*/ 48 h 83"/>
                  <a:gd name="T54" fmla="*/ 19 w 66"/>
                  <a:gd name="T55" fmla="*/ 44 h 83"/>
                  <a:gd name="T56" fmla="*/ 7 w 66"/>
                  <a:gd name="T57" fmla="*/ 38 h 83"/>
                  <a:gd name="T58" fmla="*/ 2 w 66"/>
                  <a:gd name="T59" fmla="*/ 29 h 83"/>
                  <a:gd name="T60" fmla="*/ 2 w 66"/>
                  <a:gd name="T61" fmla="*/ 17 h 83"/>
                  <a:gd name="T62" fmla="*/ 5 w 66"/>
                  <a:gd name="T63" fmla="*/ 9 h 83"/>
                  <a:gd name="T64" fmla="*/ 13 w 66"/>
                  <a:gd name="T65" fmla="*/ 4 h 83"/>
                  <a:gd name="T66" fmla="*/ 23 w 66"/>
                  <a:gd name="T6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83">
                    <a:moveTo>
                      <a:pt x="29" y="0"/>
                    </a:moveTo>
                    <a:lnTo>
                      <a:pt x="38" y="0"/>
                    </a:lnTo>
                    <a:lnTo>
                      <a:pt x="46" y="4"/>
                    </a:lnTo>
                    <a:lnTo>
                      <a:pt x="52" y="5"/>
                    </a:lnTo>
                    <a:lnTo>
                      <a:pt x="56" y="9"/>
                    </a:lnTo>
                    <a:lnTo>
                      <a:pt x="58" y="15"/>
                    </a:lnTo>
                    <a:lnTo>
                      <a:pt x="60" y="23"/>
                    </a:lnTo>
                    <a:lnTo>
                      <a:pt x="46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6" y="13"/>
                    </a:lnTo>
                    <a:lnTo>
                      <a:pt x="31" y="13"/>
                    </a:lnTo>
                    <a:lnTo>
                      <a:pt x="23" y="13"/>
                    </a:lnTo>
                    <a:lnTo>
                      <a:pt x="19" y="15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7" y="27"/>
                    </a:lnTo>
                    <a:lnTo>
                      <a:pt x="19" y="27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3" y="33"/>
                    </a:lnTo>
                    <a:lnTo>
                      <a:pt x="42" y="37"/>
                    </a:lnTo>
                    <a:lnTo>
                      <a:pt x="50" y="38"/>
                    </a:lnTo>
                    <a:lnTo>
                      <a:pt x="56" y="42"/>
                    </a:lnTo>
                    <a:lnTo>
                      <a:pt x="62" y="46"/>
                    </a:lnTo>
                    <a:lnTo>
                      <a:pt x="64" y="50"/>
                    </a:lnTo>
                    <a:lnTo>
                      <a:pt x="66" y="58"/>
                    </a:lnTo>
                    <a:lnTo>
                      <a:pt x="64" y="64"/>
                    </a:lnTo>
                    <a:lnTo>
                      <a:pt x="62" y="70"/>
                    </a:lnTo>
                    <a:lnTo>
                      <a:pt x="56" y="75"/>
                    </a:lnTo>
                    <a:lnTo>
                      <a:pt x="50" y="79"/>
                    </a:lnTo>
                    <a:lnTo>
                      <a:pt x="42" y="81"/>
                    </a:lnTo>
                    <a:lnTo>
                      <a:pt x="33" y="83"/>
                    </a:lnTo>
                    <a:lnTo>
                      <a:pt x="23" y="81"/>
                    </a:lnTo>
                    <a:lnTo>
                      <a:pt x="15" y="79"/>
                    </a:lnTo>
                    <a:lnTo>
                      <a:pt x="9" y="75"/>
                    </a:lnTo>
                    <a:lnTo>
                      <a:pt x="5" y="71"/>
                    </a:lnTo>
                    <a:lnTo>
                      <a:pt x="2" y="66"/>
                    </a:lnTo>
                    <a:lnTo>
                      <a:pt x="0" y="58"/>
                    </a:lnTo>
                    <a:lnTo>
                      <a:pt x="13" y="56"/>
                    </a:lnTo>
                    <a:lnTo>
                      <a:pt x="15" y="62"/>
                    </a:lnTo>
                    <a:lnTo>
                      <a:pt x="19" y="66"/>
                    </a:lnTo>
                    <a:lnTo>
                      <a:pt x="25" y="70"/>
                    </a:lnTo>
                    <a:lnTo>
                      <a:pt x="33" y="70"/>
                    </a:lnTo>
                    <a:lnTo>
                      <a:pt x="38" y="70"/>
                    </a:lnTo>
                    <a:lnTo>
                      <a:pt x="42" y="68"/>
                    </a:lnTo>
                    <a:lnTo>
                      <a:pt x="46" y="68"/>
                    </a:lnTo>
                    <a:lnTo>
                      <a:pt x="50" y="64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46" y="52"/>
                    </a:lnTo>
                    <a:lnTo>
                      <a:pt x="40" y="50"/>
                    </a:lnTo>
                    <a:lnTo>
                      <a:pt x="33" y="48"/>
                    </a:lnTo>
                    <a:lnTo>
                      <a:pt x="25" y="46"/>
                    </a:lnTo>
                    <a:lnTo>
                      <a:pt x="19" y="44"/>
                    </a:lnTo>
                    <a:lnTo>
                      <a:pt x="13" y="42"/>
                    </a:lnTo>
                    <a:lnTo>
                      <a:pt x="7" y="38"/>
                    </a:lnTo>
                    <a:lnTo>
                      <a:pt x="4" y="35"/>
                    </a:lnTo>
                    <a:lnTo>
                      <a:pt x="2" y="29"/>
                    </a:lnTo>
                    <a:lnTo>
                      <a:pt x="2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5" y="9"/>
                    </a:lnTo>
                    <a:lnTo>
                      <a:pt x="9" y="5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4" name="Freeform 3640"/>
              <p:cNvSpPr>
                <a:spLocks noEditPoints="1"/>
              </p:cNvSpPr>
              <p:nvPr/>
            </p:nvSpPr>
            <p:spPr bwMode="auto">
              <a:xfrm>
                <a:off x="6534" y="3533"/>
                <a:ext cx="7" cy="56"/>
              </a:xfrm>
              <a:custGeom>
                <a:avLst/>
                <a:gdLst>
                  <a:gd name="T0" fmla="*/ 0 w 14"/>
                  <a:gd name="T1" fmla="*/ 31 h 110"/>
                  <a:gd name="T2" fmla="*/ 14 w 14"/>
                  <a:gd name="T3" fmla="*/ 31 h 110"/>
                  <a:gd name="T4" fmla="*/ 14 w 14"/>
                  <a:gd name="T5" fmla="*/ 110 h 110"/>
                  <a:gd name="T6" fmla="*/ 0 w 14"/>
                  <a:gd name="T7" fmla="*/ 110 h 110"/>
                  <a:gd name="T8" fmla="*/ 0 w 14"/>
                  <a:gd name="T9" fmla="*/ 31 h 110"/>
                  <a:gd name="T10" fmla="*/ 0 w 14"/>
                  <a:gd name="T11" fmla="*/ 0 h 110"/>
                  <a:gd name="T12" fmla="*/ 14 w 14"/>
                  <a:gd name="T13" fmla="*/ 0 h 110"/>
                  <a:gd name="T14" fmla="*/ 14 w 14"/>
                  <a:gd name="T15" fmla="*/ 15 h 110"/>
                  <a:gd name="T16" fmla="*/ 0 w 14"/>
                  <a:gd name="T17" fmla="*/ 15 h 110"/>
                  <a:gd name="T18" fmla="*/ 0 w 14"/>
                  <a:gd name="T1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10">
                    <a:moveTo>
                      <a:pt x="0" y="31"/>
                    </a:moveTo>
                    <a:lnTo>
                      <a:pt x="14" y="31"/>
                    </a:lnTo>
                    <a:lnTo>
                      <a:pt x="14" y="110"/>
                    </a:lnTo>
                    <a:lnTo>
                      <a:pt x="0" y="110"/>
                    </a:lnTo>
                    <a:lnTo>
                      <a:pt x="0" y="31"/>
                    </a:lnTo>
                    <a:close/>
                    <a:moveTo>
                      <a:pt x="0" y="0"/>
                    </a:moveTo>
                    <a:lnTo>
                      <a:pt x="14" y="0"/>
                    </a:lnTo>
                    <a:lnTo>
                      <a:pt x="14" y="15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5" name="Freeform 3641"/>
              <p:cNvSpPr>
                <a:spLocks/>
              </p:cNvSpPr>
              <p:nvPr/>
            </p:nvSpPr>
            <p:spPr bwMode="auto">
              <a:xfrm>
                <a:off x="6550" y="3548"/>
                <a:ext cx="31" cy="41"/>
              </a:xfrm>
              <a:custGeom>
                <a:avLst/>
                <a:gdLst>
                  <a:gd name="T0" fmla="*/ 37 w 62"/>
                  <a:gd name="T1" fmla="*/ 0 h 81"/>
                  <a:gd name="T2" fmla="*/ 43 w 62"/>
                  <a:gd name="T3" fmla="*/ 0 h 81"/>
                  <a:gd name="T4" fmla="*/ 48 w 62"/>
                  <a:gd name="T5" fmla="*/ 2 h 81"/>
                  <a:gd name="T6" fmla="*/ 54 w 62"/>
                  <a:gd name="T7" fmla="*/ 5 h 81"/>
                  <a:gd name="T8" fmla="*/ 58 w 62"/>
                  <a:gd name="T9" fmla="*/ 9 h 81"/>
                  <a:gd name="T10" fmla="*/ 60 w 62"/>
                  <a:gd name="T11" fmla="*/ 13 h 81"/>
                  <a:gd name="T12" fmla="*/ 62 w 62"/>
                  <a:gd name="T13" fmla="*/ 19 h 81"/>
                  <a:gd name="T14" fmla="*/ 62 w 62"/>
                  <a:gd name="T15" fmla="*/ 25 h 81"/>
                  <a:gd name="T16" fmla="*/ 62 w 62"/>
                  <a:gd name="T17" fmla="*/ 33 h 81"/>
                  <a:gd name="T18" fmla="*/ 62 w 62"/>
                  <a:gd name="T19" fmla="*/ 81 h 81"/>
                  <a:gd name="T20" fmla="*/ 48 w 62"/>
                  <a:gd name="T21" fmla="*/ 81 h 81"/>
                  <a:gd name="T22" fmla="*/ 48 w 62"/>
                  <a:gd name="T23" fmla="*/ 33 h 81"/>
                  <a:gd name="T24" fmla="*/ 46 w 62"/>
                  <a:gd name="T25" fmla="*/ 27 h 81"/>
                  <a:gd name="T26" fmla="*/ 46 w 62"/>
                  <a:gd name="T27" fmla="*/ 21 h 81"/>
                  <a:gd name="T28" fmla="*/ 45 w 62"/>
                  <a:gd name="T29" fmla="*/ 17 h 81"/>
                  <a:gd name="T30" fmla="*/ 41 w 62"/>
                  <a:gd name="T31" fmla="*/ 15 h 81"/>
                  <a:gd name="T32" fmla="*/ 37 w 62"/>
                  <a:gd name="T33" fmla="*/ 13 h 81"/>
                  <a:gd name="T34" fmla="*/ 33 w 62"/>
                  <a:gd name="T35" fmla="*/ 13 h 81"/>
                  <a:gd name="T36" fmla="*/ 25 w 62"/>
                  <a:gd name="T37" fmla="*/ 13 h 81"/>
                  <a:gd name="T38" fmla="*/ 19 w 62"/>
                  <a:gd name="T39" fmla="*/ 17 h 81"/>
                  <a:gd name="T40" fmla="*/ 17 w 62"/>
                  <a:gd name="T41" fmla="*/ 23 h 81"/>
                  <a:gd name="T42" fmla="*/ 15 w 62"/>
                  <a:gd name="T43" fmla="*/ 29 h 81"/>
                  <a:gd name="T44" fmla="*/ 14 w 62"/>
                  <a:gd name="T45" fmla="*/ 38 h 81"/>
                  <a:gd name="T46" fmla="*/ 14 w 62"/>
                  <a:gd name="T47" fmla="*/ 81 h 81"/>
                  <a:gd name="T48" fmla="*/ 0 w 62"/>
                  <a:gd name="T49" fmla="*/ 81 h 81"/>
                  <a:gd name="T50" fmla="*/ 0 w 62"/>
                  <a:gd name="T51" fmla="*/ 2 h 81"/>
                  <a:gd name="T52" fmla="*/ 14 w 62"/>
                  <a:gd name="T53" fmla="*/ 2 h 81"/>
                  <a:gd name="T54" fmla="*/ 14 w 62"/>
                  <a:gd name="T55" fmla="*/ 13 h 81"/>
                  <a:gd name="T56" fmla="*/ 19 w 62"/>
                  <a:gd name="T57" fmla="*/ 7 h 81"/>
                  <a:gd name="T58" fmla="*/ 23 w 62"/>
                  <a:gd name="T59" fmla="*/ 4 h 81"/>
                  <a:gd name="T60" fmla="*/ 29 w 62"/>
                  <a:gd name="T61" fmla="*/ 2 h 81"/>
                  <a:gd name="T62" fmla="*/ 37 w 62"/>
                  <a:gd name="T6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" h="81">
                    <a:moveTo>
                      <a:pt x="37" y="0"/>
                    </a:moveTo>
                    <a:lnTo>
                      <a:pt x="43" y="0"/>
                    </a:lnTo>
                    <a:lnTo>
                      <a:pt x="48" y="2"/>
                    </a:lnTo>
                    <a:lnTo>
                      <a:pt x="54" y="5"/>
                    </a:lnTo>
                    <a:lnTo>
                      <a:pt x="58" y="9"/>
                    </a:lnTo>
                    <a:lnTo>
                      <a:pt x="60" y="13"/>
                    </a:lnTo>
                    <a:lnTo>
                      <a:pt x="62" y="19"/>
                    </a:lnTo>
                    <a:lnTo>
                      <a:pt x="62" y="25"/>
                    </a:lnTo>
                    <a:lnTo>
                      <a:pt x="62" y="33"/>
                    </a:lnTo>
                    <a:lnTo>
                      <a:pt x="62" y="81"/>
                    </a:lnTo>
                    <a:lnTo>
                      <a:pt x="48" y="81"/>
                    </a:lnTo>
                    <a:lnTo>
                      <a:pt x="48" y="33"/>
                    </a:lnTo>
                    <a:lnTo>
                      <a:pt x="46" y="27"/>
                    </a:lnTo>
                    <a:lnTo>
                      <a:pt x="46" y="21"/>
                    </a:lnTo>
                    <a:lnTo>
                      <a:pt x="45" y="17"/>
                    </a:lnTo>
                    <a:lnTo>
                      <a:pt x="41" y="15"/>
                    </a:lnTo>
                    <a:lnTo>
                      <a:pt x="37" y="13"/>
                    </a:lnTo>
                    <a:lnTo>
                      <a:pt x="33" y="13"/>
                    </a:lnTo>
                    <a:lnTo>
                      <a:pt x="25" y="13"/>
                    </a:lnTo>
                    <a:lnTo>
                      <a:pt x="19" y="17"/>
                    </a:lnTo>
                    <a:lnTo>
                      <a:pt x="17" y="23"/>
                    </a:lnTo>
                    <a:lnTo>
                      <a:pt x="15" y="29"/>
                    </a:lnTo>
                    <a:lnTo>
                      <a:pt x="14" y="38"/>
                    </a:lnTo>
                    <a:lnTo>
                      <a:pt x="14" y="81"/>
                    </a:lnTo>
                    <a:lnTo>
                      <a:pt x="0" y="81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14" y="13"/>
                    </a:lnTo>
                    <a:lnTo>
                      <a:pt x="19" y="7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6" name="Line 3642"/>
              <p:cNvSpPr>
                <a:spLocks noChangeShapeType="1"/>
              </p:cNvSpPr>
              <p:nvPr/>
            </p:nvSpPr>
            <p:spPr bwMode="auto">
              <a:xfrm>
                <a:off x="4415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7" name="Line 3643"/>
              <p:cNvSpPr>
                <a:spLocks noChangeShapeType="1"/>
              </p:cNvSpPr>
              <p:nvPr/>
            </p:nvSpPr>
            <p:spPr bwMode="auto">
              <a:xfrm>
                <a:off x="4473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8" name="Line 3644"/>
              <p:cNvSpPr>
                <a:spLocks noChangeShapeType="1"/>
              </p:cNvSpPr>
              <p:nvPr/>
            </p:nvSpPr>
            <p:spPr bwMode="auto">
              <a:xfrm>
                <a:off x="4531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49" name="Line 3645"/>
              <p:cNvSpPr>
                <a:spLocks noChangeShapeType="1"/>
              </p:cNvSpPr>
              <p:nvPr/>
            </p:nvSpPr>
            <p:spPr bwMode="auto">
              <a:xfrm>
                <a:off x="4588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0" name="Line 3646"/>
              <p:cNvSpPr>
                <a:spLocks noChangeShapeType="1"/>
              </p:cNvSpPr>
              <p:nvPr/>
            </p:nvSpPr>
            <p:spPr bwMode="auto">
              <a:xfrm>
                <a:off x="4648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1" name="Line 3647"/>
              <p:cNvSpPr>
                <a:spLocks noChangeShapeType="1"/>
              </p:cNvSpPr>
              <p:nvPr/>
            </p:nvSpPr>
            <p:spPr bwMode="auto">
              <a:xfrm>
                <a:off x="4706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2" name="Line 3648"/>
              <p:cNvSpPr>
                <a:spLocks noChangeShapeType="1"/>
              </p:cNvSpPr>
              <p:nvPr/>
            </p:nvSpPr>
            <p:spPr bwMode="auto">
              <a:xfrm>
                <a:off x="4764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3" name="Line 3649"/>
              <p:cNvSpPr>
                <a:spLocks noChangeShapeType="1"/>
              </p:cNvSpPr>
              <p:nvPr/>
            </p:nvSpPr>
            <p:spPr bwMode="auto">
              <a:xfrm>
                <a:off x="4821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4" name="Line 3650"/>
              <p:cNvSpPr>
                <a:spLocks noChangeShapeType="1"/>
              </p:cNvSpPr>
              <p:nvPr/>
            </p:nvSpPr>
            <p:spPr bwMode="auto">
              <a:xfrm>
                <a:off x="4880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5" name="Line 3651"/>
              <p:cNvSpPr>
                <a:spLocks noChangeShapeType="1"/>
              </p:cNvSpPr>
              <p:nvPr/>
            </p:nvSpPr>
            <p:spPr bwMode="auto">
              <a:xfrm>
                <a:off x="4938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6" name="Line 3652"/>
              <p:cNvSpPr>
                <a:spLocks noChangeShapeType="1"/>
              </p:cNvSpPr>
              <p:nvPr/>
            </p:nvSpPr>
            <p:spPr bwMode="auto">
              <a:xfrm>
                <a:off x="4997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7" name="Line 3653"/>
              <p:cNvSpPr>
                <a:spLocks noChangeShapeType="1"/>
              </p:cNvSpPr>
              <p:nvPr/>
            </p:nvSpPr>
            <p:spPr bwMode="auto">
              <a:xfrm>
                <a:off x="5054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8" name="Line 3654"/>
              <p:cNvSpPr>
                <a:spLocks noChangeShapeType="1"/>
              </p:cNvSpPr>
              <p:nvPr/>
            </p:nvSpPr>
            <p:spPr bwMode="auto">
              <a:xfrm>
                <a:off x="5114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59" name="Line 3655"/>
              <p:cNvSpPr>
                <a:spLocks noChangeShapeType="1"/>
              </p:cNvSpPr>
              <p:nvPr/>
            </p:nvSpPr>
            <p:spPr bwMode="auto">
              <a:xfrm>
                <a:off x="5171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0" name="Line 3656"/>
              <p:cNvSpPr>
                <a:spLocks noChangeShapeType="1"/>
              </p:cNvSpPr>
              <p:nvPr/>
            </p:nvSpPr>
            <p:spPr bwMode="auto">
              <a:xfrm>
                <a:off x="5229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1" name="Line 3657"/>
              <p:cNvSpPr>
                <a:spLocks noChangeShapeType="1"/>
              </p:cNvSpPr>
              <p:nvPr/>
            </p:nvSpPr>
            <p:spPr bwMode="auto">
              <a:xfrm>
                <a:off x="5286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2" name="Line 3658"/>
              <p:cNvSpPr>
                <a:spLocks noChangeShapeType="1"/>
              </p:cNvSpPr>
              <p:nvPr/>
            </p:nvSpPr>
            <p:spPr bwMode="auto">
              <a:xfrm>
                <a:off x="5345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3" name="Line 3659"/>
              <p:cNvSpPr>
                <a:spLocks noChangeShapeType="1"/>
              </p:cNvSpPr>
              <p:nvPr/>
            </p:nvSpPr>
            <p:spPr bwMode="auto">
              <a:xfrm>
                <a:off x="5404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4" name="Line 3660"/>
              <p:cNvSpPr>
                <a:spLocks noChangeShapeType="1"/>
              </p:cNvSpPr>
              <p:nvPr/>
            </p:nvSpPr>
            <p:spPr bwMode="auto">
              <a:xfrm>
                <a:off x="5462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5" name="Line 3661"/>
              <p:cNvSpPr>
                <a:spLocks noChangeShapeType="1"/>
              </p:cNvSpPr>
              <p:nvPr/>
            </p:nvSpPr>
            <p:spPr bwMode="auto">
              <a:xfrm>
                <a:off x="5520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6" name="Line 3662"/>
              <p:cNvSpPr>
                <a:spLocks noChangeShapeType="1"/>
              </p:cNvSpPr>
              <p:nvPr/>
            </p:nvSpPr>
            <p:spPr bwMode="auto">
              <a:xfrm>
                <a:off x="5577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7" name="Line 3663"/>
              <p:cNvSpPr>
                <a:spLocks noChangeShapeType="1"/>
              </p:cNvSpPr>
              <p:nvPr/>
            </p:nvSpPr>
            <p:spPr bwMode="auto">
              <a:xfrm>
                <a:off x="5636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8" name="Line 3664"/>
              <p:cNvSpPr>
                <a:spLocks noChangeShapeType="1"/>
              </p:cNvSpPr>
              <p:nvPr/>
            </p:nvSpPr>
            <p:spPr bwMode="auto">
              <a:xfrm flipH="1">
                <a:off x="5694" y="3406"/>
                <a:ext cx="1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69" name="Line 3665"/>
              <p:cNvSpPr>
                <a:spLocks noChangeShapeType="1"/>
              </p:cNvSpPr>
              <p:nvPr/>
            </p:nvSpPr>
            <p:spPr bwMode="auto">
              <a:xfrm>
                <a:off x="5753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0" name="Line 3666"/>
              <p:cNvSpPr>
                <a:spLocks noChangeShapeType="1"/>
              </p:cNvSpPr>
              <p:nvPr/>
            </p:nvSpPr>
            <p:spPr bwMode="auto">
              <a:xfrm>
                <a:off x="5810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1" name="Line 3667"/>
              <p:cNvSpPr>
                <a:spLocks noChangeShapeType="1"/>
              </p:cNvSpPr>
              <p:nvPr/>
            </p:nvSpPr>
            <p:spPr bwMode="auto">
              <a:xfrm>
                <a:off x="5869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2" name="Line 3668"/>
              <p:cNvSpPr>
                <a:spLocks noChangeShapeType="1"/>
              </p:cNvSpPr>
              <p:nvPr/>
            </p:nvSpPr>
            <p:spPr bwMode="auto">
              <a:xfrm>
                <a:off x="5927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3" name="Line 3669"/>
              <p:cNvSpPr>
                <a:spLocks noChangeShapeType="1"/>
              </p:cNvSpPr>
              <p:nvPr/>
            </p:nvSpPr>
            <p:spPr bwMode="auto">
              <a:xfrm>
                <a:off x="5985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4" name="Line 3670"/>
              <p:cNvSpPr>
                <a:spLocks noChangeShapeType="1"/>
              </p:cNvSpPr>
              <p:nvPr/>
            </p:nvSpPr>
            <p:spPr bwMode="auto">
              <a:xfrm>
                <a:off x="6043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5" name="Line 3671"/>
              <p:cNvSpPr>
                <a:spLocks noChangeShapeType="1"/>
              </p:cNvSpPr>
              <p:nvPr/>
            </p:nvSpPr>
            <p:spPr bwMode="auto">
              <a:xfrm>
                <a:off x="6101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6" name="Line 3672"/>
              <p:cNvSpPr>
                <a:spLocks noChangeShapeType="1"/>
              </p:cNvSpPr>
              <p:nvPr/>
            </p:nvSpPr>
            <p:spPr bwMode="auto">
              <a:xfrm>
                <a:off x="6160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7" name="Line 3673"/>
              <p:cNvSpPr>
                <a:spLocks noChangeShapeType="1"/>
              </p:cNvSpPr>
              <p:nvPr/>
            </p:nvSpPr>
            <p:spPr bwMode="auto">
              <a:xfrm>
                <a:off x="6218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8" name="Line 3674"/>
              <p:cNvSpPr>
                <a:spLocks noChangeShapeType="1"/>
              </p:cNvSpPr>
              <p:nvPr/>
            </p:nvSpPr>
            <p:spPr bwMode="auto">
              <a:xfrm>
                <a:off x="6275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79" name="Line 3675"/>
              <p:cNvSpPr>
                <a:spLocks noChangeShapeType="1"/>
              </p:cNvSpPr>
              <p:nvPr/>
            </p:nvSpPr>
            <p:spPr bwMode="auto">
              <a:xfrm>
                <a:off x="6333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0" name="Line 3676"/>
              <p:cNvSpPr>
                <a:spLocks noChangeShapeType="1"/>
              </p:cNvSpPr>
              <p:nvPr/>
            </p:nvSpPr>
            <p:spPr bwMode="auto">
              <a:xfrm>
                <a:off x="6392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1" name="Line 3677"/>
              <p:cNvSpPr>
                <a:spLocks noChangeShapeType="1"/>
              </p:cNvSpPr>
              <p:nvPr/>
            </p:nvSpPr>
            <p:spPr bwMode="auto">
              <a:xfrm>
                <a:off x="6451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2" name="Line 3678"/>
              <p:cNvSpPr>
                <a:spLocks noChangeShapeType="1"/>
              </p:cNvSpPr>
              <p:nvPr/>
            </p:nvSpPr>
            <p:spPr bwMode="auto">
              <a:xfrm>
                <a:off x="6509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3" name="Line 3679"/>
              <p:cNvSpPr>
                <a:spLocks noChangeShapeType="1"/>
              </p:cNvSpPr>
              <p:nvPr/>
            </p:nvSpPr>
            <p:spPr bwMode="auto">
              <a:xfrm>
                <a:off x="6566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4" name="Line 3680"/>
              <p:cNvSpPr>
                <a:spLocks noChangeShapeType="1"/>
              </p:cNvSpPr>
              <p:nvPr/>
            </p:nvSpPr>
            <p:spPr bwMode="auto">
              <a:xfrm>
                <a:off x="6625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5" name="Line 3681"/>
              <p:cNvSpPr>
                <a:spLocks noChangeShapeType="1"/>
              </p:cNvSpPr>
              <p:nvPr/>
            </p:nvSpPr>
            <p:spPr bwMode="auto">
              <a:xfrm>
                <a:off x="6683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6" name="Line 3682"/>
              <p:cNvSpPr>
                <a:spLocks noChangeShapeType="1"/>
              </p:cNvSpPr>
              <p:nvPr/>
            </p:nvSpPr>
            <p:spPr bwMode="auto">
              <a:xfrm>
                <a:off x="6741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7" name="Line 3683"/>
              <p:cNvSpPr>
                <a:spLocks noChangeShapeType="1"/>
              </p:cNvSpPr>
              <p:nvPr/>
            </p:nvSpPr>
            <p:spPr bwMode="auto">
              <a:xfrm>
                <a:off x="6741" y="3378"/>
                <a:ext cx="0" cy="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8" name="Line 3684"/>
              <p:cNvSpPr>
                <a:spLocks noChangeShapeType="1"/>
              </p:cNvSpPr>
              <p:nvPr/>
            </p:nvSpPr>
            <p:spPr bwMode="auto">
              <a:xfrm>
                <a:off x="6799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89" name="Line 3685"/>
              <p:cNvSpPr>
                <a:spLocks noChangeShapeType="1"/>
              </p:cNvSpPr>
              <p:nvPr/>
            </p:nvSpPr>
            <p:spPr bwMode="auto">
              <a:xfrm>
                <a:off x="6857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0" name="Line 3686"/>
              <p:cNvSpPr>
                <a:spLocks noChangeShapeType="1"/>
              </p:cNvSpPr>
              <p:nvPr/>
            </p:nvSpPr>
            <p:spPr bwMode="auto">
              <a:xfrm>
                <a:off x="6916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1" name="Line 3687"/>
              <p:cNvSpPr>
                <a:spLocks noChangeShapeType="1"/>
              </p:cNvSpPr>
              <p:nvPr/>
            </p:nvSpPr>
            <p:spPr bwMode="auto">
              <a:xfrm>
                <a:off x="6974" y="3406"/>
                <a:ext cx="0" cy="2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2" name="Freeform 3688"/>
              <p:cNvSpPr>
                <a:spLocks noEditPoints="1"/>
              </p:cNvSpPr>
              <p:nvPr/>
            </p:nvSpPr>
            <p:spPr bwMode="auto">
              <a:xfrm>
                <a:off x="4396" y="3458"/>
                <a:ext cx="35" cy="55"/>
              </a:xfrm>
              <a:custGeom>
                <a:avLst/>
                <a:gdLst>
                  <a:gd name="T0" fmla="*/ 35 w 72"/>
                  <a:gd name="T1" fmla="*/ 12 h 111"/>
                  <a:gd name="T2" fmla="*/ 29 w 72"/>
                  <a:gd name="T3" fmla="*/ 14 h 111"/>
                  <a:gd name="T4" fmla="*/ 25 w 72"/>
                  <a:gd name="T5" fmla="*/ 16 h 111"/>
                  <a:gd name="T6" fmla="*/ 21 w 72"/>
                  <a:gd name="T7" fmla="*/ 20 h 111"/>
                  <a:gd name="T8" fmla="*/ 16 w 72"/>
                  <a:gd name="T9" fmla="*/ 33 h 111"/>
                  <a:gd name="T10" fmla="*/ 14 w 72"/>
                  <a:gd name="T11" fmla="*/ 55 h 111"/>
                  <a:gd name="T12" fmla="*/ 16 w 72"/>
                  <a:gd name="T13" fmla="*/ 78 h 111"/>
                  <a:gd name="T14" fmla="*/ 21 w 72"/>
                  <a:gd name="T15" fmla="*/ 89 h 111"/>
                  <a:gd name="T16" fmla="*/ 25 w 72"/>
                  <a:gd name="T17" fmla="*/ 95 h 111"/>
                  <a:gd name="T18" fmla="*/ 31 w 72"/>
                  <a:gd name="T19" fmla="*/ 97 h 111"/>
                  <a:gd name="T20" fmla="*/ 35 w 72"/>
                  <a:gd name="T21" fmla="*/ 97 h 111"/>
                  <a:gd name="T22" fmla="*/ 41 w 72"/>
                  <a:gd name="T23" fmla="*/ 97 h 111"/>
                  <a:gd name="T24" fmla="*/ 47 w 72"/>
                  <a:gd name="T25" fmla="*/ 95 h 111"/>
                  <a:gd name="T26" fmla="*/ 50 w 72"/>
                  <a:gd name="T27" fmla="*/ 89 h 111"/>
                  <a:gd name="T28" fmla="*/ 56 w 72"/>
                  <a:gd name="T29" fmla="*/ 78 h 111"/>
                  <a:gd name="T30" fmla="*/ 58 w 72"/>
                  <a:gd name="T31" fmla="*/ 55 h 111"/>
                  <a:gd name="T32" fmla="*/ 56 w 72"/>
                  <a:gd name="T33" fmla="*/ 33 h 111"/>
                  <a:gd name="T34" fmla="*/ 50 w 72"/>
                  <a:gd name="T35" fmla="*/ 22 h 111"/>
                  <a:gd name="T36" fmla="*/ 47 w 72"/>
                  <a:gd name="T37" fmla="*/ 16 h 111"/>
                  <a:gd name="T38" fmla="*/ 43 w 72"/>
                  <a:gd name="T39" fmla="*/ 14 h 111"/>
                  <a:gd name="T40" fmla="*/ 35 w 72"/>
                  <a:gd name="T41" fmla="*/ 12 h 111"/>
                  <a:gd name="T42" fmla="*/ 35 w 72"/>
                  <a:gd name="T43" fmla="*/ 0 h 111"/>
                  <a:gd name="T44" fmla="*/ 45 w 72"/>
                  <a:gd name="T45" fmla="*/ 0 h 111"/>
                  <a:gd name="T46" fmla="*/ 52 w 72"/>
                  <a:gd name="T47" fmla="*/ 2 h 111"/>
                  <a:gd name="T48" fmla="*/ 58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70 w 72"/>
                  <a:gd name="T55" fmla="*/ 29 h 111"/>
                  <a:gd name="T56" fmla="*/ 70 w 72"/>
                  <a:gd name="T57" fmla="*/ 37 h 111"/>
                  <a:gd name="T58" fmla="*/ 72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8 w 72"/>
                  <a:gd name="T65" fmla="*/ 88 h 111"/>
                  <a:gd name="T66" fmla="*/ 64 w 72"/>
                  <a:gd name="T67" fmla="*/ 93 h 111"/>
                  <a:gd name="T68" fmla="*/ 60 w 72"/>
                  <a:gd name="T69" fmla="*/ 101 h 111"/>
                  <a:gd name="T70" fmla="*/ 56 w 72"/>
                  <a:gd name="T71" fmla="*/ 105 h 111"/>
                  <a:gd name="T72" fmla="*/ 50 w 72"/>
                  <a:gd name="T73" fmla="*/ 109 h 111"/>
                  <a:gd name="T74" fmla="*/ 43 w 72"/>
                  <a:gd name="T75" fmla="*/ 111 h 111"/>
                  <a:gd name="T76" fmla="*/ 35 w 72"/>
                  <a:gd name="T77" fmla="*/ 111 h 111"/>
                  <a:gd name="T78" fmla="*/ 25 w 72"/>
                  <a:gd name="T79" fmla="*/ 109 h 111"/>
                  <a:gd name="T80" fmla="*/ 17 w 72"/>
                  <a:gd name="T81" fmla="*/ 107 h 111"/>
                  <a:gd name="T82" fmla="*/ 12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2 w 72"/>
                  <a:gd name="T89" fmla="*/ 37 h 111"/>
                  <a:gd name="T90" fmla="*/ 4 w 72"/>
                  <a:gd name="T91" fmla="*/ 23 h 111"/>
                  <a:gd name="T92" fmla="*/ 8 w 72"/>
                  <a:gd name="T93" fmla="*/ 16 h 111"/>
                  <a:gd name="T94" fmla="*/ 12 w 72"/>
                  <a:gd name="T95" fmla="*/ 10 h 111"/>
                  <a:gd name="T96" fmla="*/ 16 w 72"/>
                  <a:gd name="T97" fmla="*/ 6 h 111"/>
                  <a:gd name="T98" fmla="*/ 21 w 72"/>
                  <a:gd name="T99" fmla="*/ 2 h 111"/>
                  <a:gd name="T100" fmla="*/ 29 w 72"/>
                  <a:gd name="T101" fmla="*/ 0 h 111"/>
                  <a:gd name="T102" fmla="*/ 35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29" y="14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33"/>
                    </a:lnTo>
                    <a:lnTo>
                      <a:pt x="14" y="55"/>
                    </a:lnTo>
                    <a:lnTo>
                      <a:pt x="16" y="78"/>
                    </a:lnTo>
                    <a:lnTo>
                      <a:pt x="21" y="89"/>
                    </a:lnTo>
                    <a:lnTo>
                      <a:pt x="25" y="95"/>
                    </a:lnTo>
                    <a:lnTo>
                      <a:pt x="31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0" y="89"/>
                    </a:lnTo>
                    <a:lnTo>
                      <a:pt x="56" y="78"/>
                    </a:lnTo>
                    <a:lnTo>
                      <a:pt x="58" y="55"/>
                    </a:lnTo>
                    <a:lnTo>
                      <a:pt x="56" y="33"/>
                    </a:lnTo>
                    <a:lnTo>
                      <a:pt x="50" y="22"/>
                    </a:lnTo>
                    <a:lnTo>
                      <a:pt x="47" y="16"/>
                    </a:lnTo>
                    <a:lnTo>
                      <a:pt x="43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72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8" y="88"/>
                    </a:lnTo>
                    <a:lnTo>
                      <a:pt x="64" y="93"/>
                    </a:lnTo>
                    <a:lnTo>
                      <a:pt x="60" y="101"/>
                    </a:lnTo>
                    <a:lnTo>
                      <a:pt x="56" y="105"/>
                    </a:lnTo>
                    <a:lnTo>
                      <a:pt x="50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5" y="109"/>
                    </a:lnTo>
                    <a:lnTo>
                      <a:pt x="17" y="107"/>
                    </a:lnTo>
                    <a:lnTo>
                      <a:pt x="12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4" y="23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3" name="Freeform 3689"/>
              <p:cNvSpPr>
                <a:spLocks noEditPoints="1"/>
              </p:cNvSpPr>
              <p:nvPr/>
            </p:nvSpPr>
            <p:spPr bwMode="auto">
              <a:xfrm>
                <a:off x="4628" y="3458"/>
                <a:ext cx="36" cy="55"/>
              </a:xfrm>
              <a:custGeom>
                <a:avLst/>
                <a:gdLst>
                  <a:gd name="T0" fmla="*/ 37 w 72"/>
                  <a:gd name="T1" fmla="*/ 12 h 111"/>
                  <a:gd name="T2" fmla="*/ 31 w 72"/>
                  <a:gd name="T3" fmla="*/ 14 h 111"/>
                  <a:gd name="T4" fmla="*/ 26 w 72"/>
                  <a:gd name="T5" fmla="*/ 16 h 111"/>
                  <a:gd name="T6" fmla="*/ 22 w 72"/>
                  <a:gd name="T7" fmla="*/ 20 h 111"/>
                  <a:gd name="T8" fmla="*/ 18 w 72"/>
                  <a:gd name="T9" fmla="*/ 33 h 111"/>
                  <a:gd name="T10" fmla="*/ 16 w 72"/>
                  <a:gd name="T11" fmla="*/ 55 h 111"/>
                  <a:gd name="T12" fmla="*/ 18 w 72"/>
                  <a:gd name="T13" fmla="*/ 78 h 111"/>
                  <a:gd name="T14" fmla="*/ 22 w 72"/>
                  <a:gd name="T15" fmla="*/ 89 h 111"/>
                  <a:gd name="T16" fmla="*/ 26 w 72"/>
                  <a:gd name="T17" fmla="*/ 95 h 111"/>
                  <a:gd name="T18" fmla="*/ 31 w 72"/>
                  <a:gd name="T19" fmla="*/ 97 h 111"/>
                  <a:gd name="T20" fmla="*/ 37 w 72"/>
                  <a:gd name="T21" fmla="*/ 97 h 111"/>
                  <a:gd name="T22" fmla="*/ 43 w 72"/>
                  <a:gd name="T23" fmla="*/ 97 h 111"/>
                  <a:gd name="T24" fmla="*/ 47 w 72"/>
                  <a:gd name="T25" fmla="*/ 95 h 111"/>
                  <a:gd name="T26" fmla="*/ 53 w 72"/>
                  <a:gd name="T27" fmla="*/ 89 h 111"/>
                  <a:gd name="T28" fmla="*/ 57 w 72"/>
                  <a:gd name="T29" fmla="*/ 78 h 111"/>
                  <a:gd name="T30" fmla="*/ 58 w 72"/>
                  <a:gd name="T31" fmla="*/ 55 h 111"/>
                  <a:gd name="T32" fmla="*/ 57 w 72"/>
                  <a:gd name="T33" fmla="*/ 33 h 111"/>
                  <a:gd name="T34" fmla="*/ 53 w 72"/>
                  <a:gd name="T35" fmla="*/ 22 h 111"/>
                  <a:gd name="T36" fmla="*/ 49 w 72"/>
                  <a:gd name="T37" fmla="*/ 16 h 111"/>
                  <a:gd name="T38" fmla="*/ 43 w 72"/>
                  <a:gd name="T39" fmla="*/ 14 h 111"/>
                  <a:gd name="T40" fmla="*/ 37 w 72"/>
                  <a:gd name="T41" fmla="*/ 12 h 111"/>
                  <a:gd name="T42" fmla="*/ 37 w 72"/>
                  <a:gd name="T43" fmla="*/ 0 h 111"/>
                  <a:gd name="T44" fmla="*/ 45 w 72"/>
                  <a:gd name="T45" fmla="*/ 0 h 111"/>
                  <a:gd name="T46" fmla="*/ 53 w 72"/>
                  <a:gd name="T47" fmla="*/ 2 h 111"/>
                  <a:gd name="T48" fmla="*/ 58 w 72"/>
                  <a:gd name="T49" fmla="*/ 8 h 111"/>
                  <a:gd name="T50" fmla="*/ 64 w 72"/>
                  <a:gd name="T51" fmla="*/ 14 h 111"/>
                  <a:gd name="T52" fmla="*/ 68 w 72"/>
                  <a:gd name="T53" fmla="*/ 22 h 111"/>
                  <a:gd name="T54" fmla="*/ 70 w 72"/>
                  <a:gd name="T55" fmla="*/ 29 h 111"/>
                  <a:gd name="T56" fmla="*/ 72 w 72"/>
                  <a:gd name="T57" fmla="*/ 37 h 111"/>
                  <a:gd name="T58" fmla="*/ 72 w 72"/>
                  <a:gd name="T59" fmla="*/ 45 h 111"/>
                  <a:gd name="T60" fmla="*/ 72 w 72"/>
                  <a:gd name="T61" fmla="*/ 55 h 111"/>
                  <a:gd name="T62" fmla="*/ 72 w 72"/>
                  <a:gd name="T63" fmla="*/ 72 h 111"/>
                  <a:gd name="T64" fmla="*/ 68 w 72"/>
                  <a:gd name="T65" fmla="*/ 88 h 111"/>
                  <a:gd name="T66" fmla="*/ 66 w 72"/>
                  <a:gd name="T67" fmla="*/ 93 h 111"/>
                  <a:gd name="T68" fmla="*/ 62 w 72"/>
                  <a:gd name="T69" fmla="*/ 101 h 111"/>
                  <a:gd name="T70" fmla="*/ 57 w 72"/>
                  <a:gd name="T71" fmla="*/ 105 h 111"/>
                  <a:gd name="T72" fmla="*/ 51 w 72"/>
                  <a:gd name="T73" fmla="*/ 109 h 111"/>
                  <a:gd name="T74" fmla="*/ 45 w 72"/>
                  <a:gd name="T75" fmla="*/ 111 h 111"/>
                  <a:gd name="T76" fmla="*/ 37 w 72"/>
                  <a:gd name="T77" fmla="*/ 111 h 111"/>
                  <a:gd name="T78" fmla="*/ 27 w 72"/>
                  <a:gd name="T79" fmla="*/ 109 h 111"/>
                  <a:gd name="T80" fmla="*/ 20 w 72"/>
                  <a:gd name="T81" fmla="*/ 107 h 111"/>
                  <a:gd name="T82" fmla="*/ 12 w 72"/>
                  <a:gd name="T83" fmla="*/ 101 h 111"/>
                  <a:gd name="T84" fmla="*/ 4 w 72"/>
                  <a:gd name="T85" fmla="*/ 82 h 111"/>
                  <a:gd name="T86" fmla="*/ 0 w 72"/>
                  <a:gd name="T87" fmla="*/ 55 h 111"/>
                  <a:gd name="T88" fmla="*/ 2 w 72"/>
                  <a:gd name="T89" fmla="*/ 37 h 111"/>
                  <a:gd name="T90" fmla="*/ 6 w 72"/>
                  <a:gd name="T91" fmla="*/ 23 h 111"/>
                  <a:gd name="T92" fmla="*/ 8 w 72"/>
                  <a:gd name="T93" fmla="*/ 16 h 111"/>
                  <a:gd name="T94" fmla="*/ 12 w 72"/>
                  <a:gd name="T95" fmla="*/ 10 h 111"/>
                  <a:gd name="T96" fmla="*/ 18 w 72"/>
                  <a:gd name="T97" fmla="*/ 6 h 111"/>
                  <a:gd name="T98" fmla="*/ 24 w 72"/>
                  <a:gd name="T99" fmla="*/ 2 h 111"/>
                  <a:gd name="T100" fmla="*/ 29 w 72"/>
                  <a:gd name="T101" fmla="*/ 0 h 111"/>
                  <a:gd name="T102" fmla="*/ 37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7" y="12"/>
                    </a:moveTo>
                    <a:lnTo>
                      <a:pt x="31" y="14"/>
                    </a:lnTo>
                    <a:lnTo>
                      <a:pt x="26" y="16"/>
                    </a:lnTo>
                    <a:lnTo>
                      <a:pt x="22" y="20"/>
                    </a:lnTo>
                    <a:lnTo>
                      <a:pt x="18" y="33"/>
                    </a:lnTo>
                    <a:lnTo>
                      <a:pt x="16" y="55"/>
                    </a:lnTo>
                    <a:lnTo>
                      <a:pt x="18" y="78"/>
                    </a:lnTo>
                    <a:lnTo>
                      <a:pt x="22" y="89"/>
                    </a:lnTo>
                    <a:lnTo>
                      <a:pt x="26" y="95"/>
                    </a:lnTo>
                    <a:lnTo>
                      <a:pt x="31" y="97"/>
                    </a:lnTo>
                    <a:lnTo>
                      <a:pt x="37" y="97"/>
                    </a:lnTo>
                    <a:lnTo>
                      <a:pt x="43" y="97"/>
                    </a:lnTo>
                    <a:lnTo>
                      <a:pt x="47" y="95"/>
                    </a:lnTo>
                    <a:lnTo>
                      <a:pt x="53" y="89"/>
                    </a:lnTo>
                    <a:lnTo>
                      <a:pt x="57" y="78"/>
                    </a:lnTo>
                    <a:lnTo>
                      <a:pt x="58" y="55"/>
                    </a:lnTo>
                    <a:lnTo>
                      <a:pt x="57" y="33"/>
                    </a:lnTo>
                    <a:lnTo>
                      <a:pt x="53" y="22"/>
                    </a:lnTo>
                    <a:lnTo>
                      <a:pt x="49" y="16"/>
                    </a:lnTo>
                    <a:lnTo>
                      <a:pt x="43" y="14"/>
                    </a:lnTo>
                    <a:lnTo>
                      <a:pt x="37" y="12"/>
                    </a:lnTo>
                    <a:close/>
                    <a:moveTo>
                      <a:pt x="37" y="0"/>
                    </a:moveTo>
                    <a:lnTo>
                      <a:pt x="45" y="0"/>
                    </a:lnTo>
                    <a:lnTo>
                      <a:pt x="53" y="2"/>
                    </a:lnTo>
                    <a:lnTo>
                      <a:pt x="58" y="8"/>
                    </a:lnTo>
                    <a:lnTo>
                      <a:pt x="64" y="14"/>
                    </a:lnTo>
                    <a:lnTo>
                      <a:pt x="68" y="22"/>
                    </a:lnTo>
                    <a:lnTo>
                      <a:pt x="70" y="29"/>
                    </a:lnTo>
                    <a:lnTo>
                      <a:pt x="72" y="37"/>
                    </a:lnTo>
                    <a:lnTo>
                      <a:pt x="72" y="45"/>
                    </a:lnTo>
                    <a:lnTo>
                      <a:pt x="72" y="55"/>
                    </a:lnTo>
                    <a:lnTo>
                      <a:pt x="72" y="72"/>
                    </a:lnTo>
                    <a:lnTo>
                      <a:pt x="68" y="88"/>
                    </a:lnTo>
                    <a:lnTo>
                      <a:pt x="66" y="93"/>
                    </a:lnTo>
                    <a:lnTo>
                      <a:pt x="62" y="101"/>
                    </a:lnTo>
                    <a:lnTo>
                      <a:pt x="57" y="105"/>
                    </a:lnTo>
                    <a:lnTo>
                      <a:pt x="51" y="109"/>
                    </a:lnTo>
                    <a:lnTo>
                      <a:pt x="45" y="111"/>
                    </a:lnTo>
                    <a:lnTo>
                      <a:pt x="37" y="111"/>
                    </a:lnTo>
                    <a:lnTo>
                      <a:pt x="27" y="109"/>
                    </a:lnTo>
                    <a:lnTo>
                      <a:pt x="20" y="107"/>
                    </a:lnTo>
                    <a:lnTo>
                      <a:pt x="12" y="101"/>
                    </a:lnTo>
                    <a:lnTo>
                      <a:pt x="4" y="82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6" y="23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4" name="Rectangle 3690"/>
              <p:cNvSpPr>
                <a:spLocks noChangeArrowheads="1"/>
              </p:cNvSpPr>
              <p:nvPr/>
            </p:nvSpPr>
            <p:spPr bwMode="auto">
              <a:xfrm>
                <a:off x="4675" y="3505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5" name="Freeform 3691"/>
              <p:cNvSpPr>
                <a:spLocks noEditPoints="1"/>
              </p:cNvSpPr>
              <p:nvPr/>
            </p:nvSpPr>
            <p:spPr bwMode="auto">
              <a:xfrm>
                <a:off x="4692" y="3458"/>
                <a:ext cx="36" cy="55"/>
              </a:xfrm>
              <a:custGeom>
                <a:avLst/>
                <a:gdLst>
                  <a:gd name="T0" fmla="*/ 35 w 72"/>
                  <a:gd name="T1" fmla="*/ 12 h 111"/>
                  <a:gd name="T2" fmla="*/ 31 w 72"/>
                  <a:gd name="T3" fmla="*/ 14 h 111"/>
                  <a:gd name="T4" fmla="*/ 25 w 72"/>
                  <a:gd name="T5" fmla="*/ 16 h 111"/>
                  <a:gd name="T6" fmla="*/ 22 w 72"/>
                  <a:gd name="T7" fmla="*/ 20 h 111"/>
                  <a:gd name="T8" fmla="*/ 16 w 72"/>
                  <a:gd name="T9" fmla="*/ 33 h 111"/>
                  <a:gd name="T10" fmla="*/ 14 w 72"/>
                  <a:gd name="T11" fmla="*/ 55 h 111"/>
                  <a:gd name="T12" fmla="*/ 16 w 72"/>
                  <a:gd name="T13" fmla="*/ 78 h 111"/>
                  <a:gd name="T14" fmla="*/ 22 w 72"/>
                  <a:gd name="T15" fmla="*/ 89 h 111"/>
                  <a:gd name="T16" fmla="*/ 25 w 72"/>
                  <a:gd name="T17" fmla="*/ 95 h 111"/>
                  <a:gd name="T18" fmla="*/ 31 w 72"/>
                  <a:gd name="T19" fmla="*/ 97 h 111"/>
                  <a:gd name="T20" fmla="*/ 37 w 72"/>
                  <a:gd name="T21" fmla="*/ 97 h 111"/>
                  <a:gd name="T22" fmla="*/ 43 w 72"/>
                  <a:gd name="T23" fmla="*/ 97 h 111"/>
                  <a:gd name="T24" fmla="*/ 47 w 72"/>
                  <a:gd name="T25" fmla="*/ 95 h 111"/>
                  <a:gd name="T26" fmla="*/ 51 w 72"/>
                  <a:gd name="T27" fmla="*/ 89 h 111"/>
                  <a:gd name="T28" fmla="*/ 57 w 72"/>
                  <a:gd name="T29" fmla="*/ 78 h 111"/>
                  <a:gd name="T30" fmla="*/ 58 w 72"/>
                  <a:gd name="T31" fmla="*/ 55 h 111"/>
                  <a:gd name="T32" fmla="*/ 57 w 72"/>
                  <a:gd name="T33" fmla="*/ 33 h 111"/>
                  <a:gd name="T34" fmla="*/ 53 w 72"/>
                  <a:gd name="T35" fmla="*/ 22 h 111"/>
                  <a:gd name="T36" fmla="*/ 47 w 72"/>
                  <a:gd name="T37" fmla="*/ 16 h 111"/>
                  <a:gd name="T38" fmla="*/ 43 w 72"/>
                  <a:gd name="T39" fmla="*/ 14 h 111"/>
                  <a:gd name="T40" fmla="*/ 35 w 72"/>
                  <a:gd name="T41" fmla="*/ 12 h 111"/>
                  <a:gd name="T42" fmla="*/ 37 w 72"/>
                  <a:gd name="T43" fmla="*/ 0 h 111"/>
                  <a:gd name="T44" fmla="*/ 45 w 72"/>
                  <a:gd name="T45" fmla="*/ 0 h 111"/>
                  <a:gd name="T46" fmla="*/ 53 w 72"/>
                  <a:gd name="T47" fmla="*/ 2 h 111"/>
                  <a:gd name="T48" fmla="*/ 58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70 w 72"/>
                  <a:gd name="T55" fmla="*/ 29 h 111"/>
                  <a:gd name="T56" fmla="*/ 70 w 72"/>
                  <a:gd name="T57" fmla="*/ 37 h 111"/>
                  <a:gd name="T58" fmla="*/ 72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8 w 72"/>
                  <a:gd name="T65" fmla="*/ 88 h 111"/>
                  <a:gd name="T66" fmla="*/ 64 w 72"/>
                  <a:gd name="T67" fmla="*/ 93 h 111"/>
                  <a:gd name="T68" fmla="*/ 60 w 72"/>
                  <a:gd name="T69" fmla="*/ 101 h 111"/>
                  <a:gd name="T70" fmla="*/ 57 w 72"/>
                  <a:gd name="T71" fmla="*/ 105 h 111"/>
                  <a:gd name="T72" fmla="*/ 51 w 72"/>
                  <a:gd name="T73" fmla="*/ 109 h 111"/>
                  <a:gd name="T74" fmla="*/ 43 w 72"/>
                  <a:gd name="T75" fmla="*/ 111 h 111"/>
                  <a:gd name="T76" fmla="*/ 37 w 72"/>
                  <a:gd name="T77" fmla="*/ 111 h 111"/>
                  <a:gd name="T78" fmla="*/ 25 w 72"/>
                  <a:gd name="T79" fmla="*/ 109 h 111"/>
                  <a:gd name="T80" fmla="*/ 18 w 72"/>
                  <a:gd name="T81" fmla="*/ 107 h 111"/>
                  <a:gd name="T82" fmla="*/ 12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2 w 72"/>
                  <a:gd name="T89" fmla="*/ 37 h 111"/>
                  <a:gd name="T90" fmla="*/ 4 w 72"/>
                  <a:gd name="T91" fmla="*/ 23 h 111"/>
                  <a:gd name="T92" fmla="*/ 8 w 72"/>
                  <a:gd name="T93" fmla="*/ 16 h 111"/>
                  <a:gd name="T94" fmla="*/ 12 w 72"/>
                  <a:gd name="T95" fmla="*/ 10 h 111"/>
                  <a:gd name="T96" fmla="*/ 16 w 72"/>
                  <a:gd name="T97" fmla="*/ 6 h 111"/>
                  <a:gd name="T98" fmla="*/ 22 w 72"/>
                  <a:gd name="T99" fmla="*/ 2 h 111"/>
                  <a:gd name="T100" fmla="*/ 29 w 72"/>
                  <a:gd name="T101" fmla="*/ 0 h 111"/>
                  <a:gd name="T102" fmla="*/ 37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31" y="14"/>
                    </a:lnTo>
                    <a:lnTo>
                      <a:pt x="25" y="16"/>
                    </a:lnTo>
                    <a:lnTo>
                      <a:pt x="22" y="20"/>
                    </a:lnTo>
                    <a:lnTo>
                      <a:pt x="16" y="33"/>
                    </a:lnTo>
                    <a:lnTo>
                      <a:pt x="14" y="55"/>
                    </a:lnTo>
                    <a:lnTo>
                      <a:pt x="16" y="78"/>
                    </a:lnTo>
                    <a:lnTo>
                      <a:pt x="22" y="89"/>
                    </a:lnTo>
                    <a:lnTo>
                      <a:pt x="25" y="95"/>
                    </a:lnTo>
                    <a:lnTo>
                      <a:pt x="31" y="97"/>
                    </a:lnTo>
                    <a:lnTo>
                      <a:pt x="37" y="97"/>
                    </a:lnTo>
                    <a:lnTo>
                      <a:pt x="43" y="97"/>
                    </a:lnTo>
                    <a:lnTo>
                      <a:pt x="47" y="95"/>
                    </a:lnTo>
                    <a:lnTo>
                      <a:pt x="51" y="89"/>
                    </a:lnTo>
                    <a:lnTo>
                      <a:pt x="57" y="78"/>
                    </a:lnTo>
                    <a:lnTo>
                      <a:pt x="58" y="55"/>
                    </a:lnTo>
                    <a:lnTo>
                      <a:pt x="57" y="33"/>
                    </a:lnTo>
                    <a:lnTo>
                      <a:pt x="53" y="22"/>
                    </a:lnTo>
                    <a:lnTo>
                      <a:pt x="47" y="16"/>
                    </a:lnTo>
                    <a:lnTo>
                      <a:pt x="43" y="14"/>
                    </a:lnTo>
                    <a:lnTo>
                      <a:pt x="35" y="12"/>
                    </a:lnTo>
                    <a:close/>
                    <a:moveTo>
                      <a:pt x="37" y="0"/>
                    </a:moveTo>
                    <a:lnTo>
                      <a:pt x="45" y="0"/>
                    </a:lnTo>
                    <a:lnTo>
                      <a:pt x="53" y="2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72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8" y="88"/>
                    </a:lnTo>
                    <a:lnTo>
                      <a:pt x="64" y="93"/>
                    </a:lnTo>
                    <a:lnTo>
                      <a:pt x="60" y="101"/>
                    </a:lnTo>
                    <a:lnTo>
                      <a:pt x="57" y="105"/>
                    </a:lnTo>
                    <a:lnTo>
                      <a:pt x="51" y="109"/>
                    </a:lnTo>
                    <a:lnTo>
                      <a:pt x="43" y="111"/>
                    </a:lnTo>
                    <a:lnTo>
                      <a:pt x="37" y="111"/>
                    </a:lnTo>
                    <a:lnTo>
                      <a:pt x="25" y="109"/>
                    </a:lnTo>
                    <a:lnTo>
                      <a:pt x="18" y="107"/>
                    </a:lnTo>
                    <a:lnTo>
                      <a:pt x="12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4" y="23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9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6" name="Freeform 3692"/>
              <p:cNvSpPr>
                <a:spLocks/>
              </p:cNvSpPr>
              <p:nvPr/>
            </p:nvSpPr>
            <p:spPr bwMode="auto">
              <a:xfrm>
                <a:off x="4735" y="3458"/>
                <a:ext cx="35" cy="55"/>
              </a:xfrm>
              <a:custGeom>
                <a:avLst/>
                <a:gdLst>
                  <a:gd name="T0" fmla="*/ 11 w 69"/>
                  <a:gd name="T1" fmla="*/ 0 h 111"/>
                  <a:gd name="T2" fmla="*/ 64 w 69"/>
                  <a:gd name="T3" fmla="*/ 0 h 111"/>
                  <a:gd name="T4" fmla="*/ 64 w 69"/>
                  <a:gd name="T5" fmla="*/ 16 h 111"/>
                  <a:gd name="T6" fmla="*/ 23 w 69"/>
                  <a:gd name="T7" fmla="*/ 16 h 111"/>
                  <a:gd name="T8" fmla="*/ 17 w 69"/>
                  <a:gd name="T9" fmla="*/ 43 h 111"/>
                  <a:gd name="T10" fmla="*/ 25 w 69"/>
                  <a:gd name="T11" fmla="*/ 39 h 111"/>
                  <a:gd name="T12" fmla="*/ 31 w 69"/>
                  <a:gd name="T13" fmla="*/ 37 h 111"/>
                  <a:gd name="T14" fmla="*/ 38 w 69"/>
                  <a:gd name="T15" fmla="*/ 35 h 111"/>
                  <a:gd name="T16" fmla="*/ 46 w 69"/>
                  <a:gd name="T17" fmla="*/ 37 h 111"/>
                  <a:gd name="T18" fmla="*/ 54 w 69"/>
                  <a:gd name="T19" fmla="*/ 41 h 111"/>
                  <a:gd name="T20" fmla="*/ 62 w 69"/>
                  <a:gd name="T21" fmla="*/ 47 h 111"/>
                  <a:gd name="T22" fmla="*/ 66 w 69"/>
                  <a:gd name="T23" fmla="*/ 53 h 111"/>
                  <a:gd name="T24" fmla="*/ 69 w 69"/>
                  <a:gd name="T25" fmla="*/ 62 h 111"/>
                  <a:gd name="T26" fmla="*/ 69 w 69"/>
                  <a:gd name="T27" fmla="*/ 72 h 111"/>
                  <a:gd name="T28" fmla="*/ 69 w 69"/>
                  <a:gd name="T29" fmla="*/ 82 h 111"/>
                  <a:gd name="T30" fmla="*/ 67 w 69"/>
                  <a:gd name="T31" fmla="*/ 89 h 111"/>
                  <a:gd name="T32" fmla="*/ 62 w 69"/>
                  <a:gd name="T33" fmla="*/ 97 h 111"/>
                  <a:gd name="T34" fmla="*/ 56 w 69"/>
                  <a:gd name="T35" fmla="*/ 103 h 111"/>
                  <a:gd name="T36" fmla="*/ 50 w 69"/>
                  <a:gd name="T37" fmla="*/ 107 h 111"/>
                  <a:gd name="T38" fmla="*/ 42 w 69"/>
                  <a:gd name="T39" fmla="*/ 111 h 111"/>
                  <a:gd name="T40" fmla="*/ 33 w 69"/>
                  <a:gd name="T41" fmla="*/ 111 h 111"/>
                  <a:gd name="T42" fmla="*/ 25 w 69"/>
                  <a:gd name="T43" fmla="*/ 111 h 111"/>
                  <a:gd name="T44" fmla="*/ 17 w 69"/>
                  <a:gd name="T45" fmla="*/ 107 h 111"/>
                  <a:gd name="T46" fmla="*/ 9 w 69"/>
                  <a:gd name="T47" fmla="*/ 103 h 111"/>
                  <a:gd name="T48" fmla="*/ 3 w 69"/>
                  <a:gd name="T49" fmla="*/ 97 h 111"/>
                  <a:gd name="T50" fmla="*/ 0 w 69"/>
                  <a:gd name="T51" fmla="*/ 89 h 111"/>
                  <a:gd name="T52" fmla="*/ 0 w 69"/>
                  <a:gd name="T53" fmla="*/ 80 h 111"/>
                  <a:gd name="T54" fmla="*/ 13 w 69"/>
                  <a:gd name="T55" fmla="*/ 80 h 111"/>
                  <a:gd name="T56" fmla="*/ 15 w 69"/>
                  <a:gd name="T57" fmla="*/ 86 h 111"/>
                  <a:gd name="T58" fmla="*/ 17 w 69"/>
                  <a:gd name="T59" fmla="*/ 89 h 111"/>
                  <a:gd name="T60" fmla="*/ 19 w 69"/>
                  <a:gd name="T61" fmla="*/ 93 h 111"/>
                  <a:gd name="T62" fmla="*/ 23 w 69"/>
                  <a:gd name="T63" fmla="*/ 95 h 111"/>
                  <a:gd name="T64" fmla="*/ 29 w 69"/>
                  <a:gd name="T65" fmla="*/ 97 h 111"/>
                  <a:gd name="T66" fmla="*/ 33 w 69"/>
                  <a:gd name="T67" fmla="*/ 97 h 111"/>
                  <a:gd name="T68" fmla="*/ 40 w 69"/>
                  <a:gd name="T69" fmla="*/ 97 h 111"/>
                  <a:gd name="T70" fmla="*/ 46 w 69"/>
                  <a:gd name="T71" fmla="*/ 95 h 111"/>
                  <a:gd name="T72" fmla="*/ 50 w 69"/>
                  <a:gd name="T73" fmla="*/ 91 h 111"/>
                  <a:gd name="T74" fmla="*/ 54 w 69"/>
                  <a:gd name="T75" fmla="*/ 86 h 111"/>
                  <a:gd name="T76" fmla="*/ 56 w 69"/>
                  <a:gd name="T77" fmla="*/ 80 h 111"/>
                  <a:gd name="T78" fmla="*/ 56 w 69"/>
                  <a:gd name="T79" fmla="*/ 72 h 111"/>
                  <a:gd name="T80" fmla="*/ 56 w 69"/>
                  <a:gd name="T81" fmla="*/ 66 h 111"/>
                  <a:gd name="T82" fmla="*/ 54 w 69"/>
                  <a:gd name="T83" fmla="*/ 60 h 111"/>
                  <a:gd name="T84" fmla="*/ 50 w 69"/>
                  <a:gd name="T85" fmla="*/ 55 h 111"/>
                  <a:gd name="T86" fmla="*/ 46 w 69"/>
                  <a:gd name="T87" fmla="*/ 53 h 111"/>
                  <a:gd name="T88" fmla="*/ 40 w 69"/>
                  <a:gd name="T89" fmla="*/ 49 h 111"/>
                  <a:gd name="T90" fmla="*/ 34 w 69"/>
                  <a:gd name="T91" fmla="*/ 49 h 111"/>
                  <a:gd name="T92" fmla="*/ 27 w 69"/>
                  <a:gd name="T93" fmla="*/ 49 h 111"/>
                  <a:gd name="T94" fmla="*/ 23 w 69"/>
                  <a:gd name="T95" fmla="*/ 51 h 111"/>
                  <a:gd name="T96" fmla="*/ 17 w 69"/>
                  <a:gd name="T97" fmla="*/ 55 h 111"/>
                  <a:gd name="T98" fmla="*/ 15 w 69"/>
                  <a:gd name="T99" fmla="*/ 58 h 111"/>
                  <a:gd name="T100" fmla="*/ 0 w 69"/>
                  <a:gd name="T101" fmla="*/ 56 h 111"/>
                  <a:gd name="T102" fmla="*/ 11 w 69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" h="111">
                    <a:moveTo>
                      <a:pt x="11" y="0"/>
                    </a:moveTo>
                    <a:lnTo>
                      <a:pt x="64" y="0"/>
                    </a:lnTo>
                    <a:lnTo>
                      <a:pt x="64" y="16"/>
                    </a:lnTo>
                    <a:lnTo>
                      <a:pt x="23" y="16"/>
                    </a:lnTo>
                    <a:lnTo>
                      <a:pt x="17" y="43"/>
                    </a:lnTo>
                    <a:lnTo>
                      <a:pt x="25" y="39"/>
                    </a:lnTo>
                    <a:lnTo>
                      <a:pt x="31" y="37"/>
                    </a:lnTo>
                    <a:lnTo>
                      <a:pt x="38" y="35"/>
                    </a:lnTo>
                    <a:lnTo>
                      <a:pt x="46" y="37"/>
                    </a:lnTo>
                    <a:lnTo>
                      <a:pt x="54" y="41"/>
                    </a:lnTo>
                    <a:lnTo>
                      <a:pt x="62" y="47"/>
                    </a:lnTo>
                    <a:lnTo>
                      <a:pt x="66" y="53"/>
                    </a:lnTo>
                    <a:lnTo>
                      <a:pt x="69" y="62"/>
                    </a:lnTo>
                    <a:lnTo>
                      <a:pt x="69" y="72"/>
                    </a:lnTo>
                    <a:lnTo>
                      <a:pt x="69" y="82"/>
                    </a:lnTo>
                    <a:lnTo>
                      <a:pt x="67" y="89"/>
                    </a:lnTo>
                    <a:lnTo>
                      <a:pt x="62" y="97"/>
                    </a:lnTo>
                    <a:lnTo>
                      <a:pt x="56" y="103"/>
                    </a:lnTo>
                    <a:lnTo>
                      <a:pt x="50" y="107"/>
                    </a:lnTo>
                    <a:lnTo>
                      <a:pt x="42" y="111"/>
                    </a:lnTo>
                    <a:lnTo>
                      <a:pt x="33" y="111"/>
                    </a:lnTo>
                    <a:lnTo>
                      <a:pt x="25" y="111"/>
                    </a:lnTo>
                    <a:lnTo>
                      <a:pt x="17" y="107"/>
                    </a:lnTo>
                    <a:lnTo>
                      <a:pt x="9" y="103"/>
                    </a:lnTo>
                    <a:lnTo>
                      <a:pt x="3" y="97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13" y="80"/>
                    </a:lnTo>
                    <a:lnTo>
                      <a:pt x="15" y="86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3" y="95"/>
                    </a:lnTo>
                    <a:lnTo>
                      <a:pt x="29" y="97"/>
                    </a:lnTo>
                    <a:lnTo>
                      <a:pt x="33" y="97"/>
                    </a:lnTo>
                    <a:lnTo>
                      <a:pt x="40" y="97"/>
                    </a:lnTo>
                    <a:lnTo>
                      <a:pt x="46" y="95"/>
                    </a:lnTo>
                    <a:lnTo>
                      <a:pt x="50" y="91"/>
                    </a:lnTo>
                    <a:lnTo>
                      <a:pt x="54" y="86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66"/>
                    </a:lnTo>
                    <a:lnTo>
                      <a:pt x="54" y="60"/>
                    </a:lnTo>
                    <a:lnTo>
                      <a:pt x="50" y="55"/>
                    </a:lnTo>
                    <a:lnTo>
                      <a:pt x="46" y="53"/>
                    </a:lnTo>
                    <a:lnTo>
                      <a:pt x="40" y="49"/>
                    </a:lnTo>
                    <a:lnTo>
                      <a:pt x="34" y="49"/>
                    </a:lnTo>
                    <a:lnTo>
                      <a:pt x="27" y="49"/>
                    </a:lnTo>
                    <a:lnTo>
                      <a:pt x="23" y="51"/>
                    </a:lnTo>
                    <a:lnTo>
                      <a:pt x="17" y="55"/>
                    </a:lnTo>
                    <a:lnTo>
                      <a:pt x="15" y="58"/>
                    </a:lnTo>
                    <a:lnTo>
                      <a:pt x="0" y="5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7" name="Freeform 3693"/>
              <p:cNvSpPr>
                <a:spLocks noEditPoints="1"/>
              </p:cNvSpPr>
              <p:nvPr/>
            </p:nvSpPr>
            <p:spPr bwMode="auto">
              <a:xfrm>
                <a:off x="4950" y="3458"/>
                <a:ext cx="36" cy="55"/>
              </a:xfrm>
              <a:custGeom>
                <a:avLst/>
                <a:gdLst>
                  <a:gd name="T0" fmla="*/ 35 w 72"/>
                  <a:gd name="T1" fmla="*/ 12 h 111"/>
                  <a:gd name="T2" fmla="*/ 31 w 72"/>
                  <a:gd name="T3" fmla="*/ 14 h 111"/>
                  <a:gd name="T4" fmla="*/ 25 w 72"/>
                  <a:gd name="T5" fmla="*/ 16 h 111"/>
                  <a:gd name="T6" fmla="*/ 21 w 72"/>
                  <a:gd name="T7" fmla="*/ 20 h 111"/>
                  <a:gd name="T8" fmla="*/ 16 w 72"/>
                  <a:gd name="T9" fmla="*/ 33 h 111"/>
                  <a:gd name="T10" fmla="*/ 14 w 72"/>
                  <a:gd name="T11" fmla="*/ 55 h 111"/>
                  <a:gd name="T12" fmla="*/ 16 w 72"/>
                  <a:gd name="T13" fmla="*/ 78 h 111"/>
                  <a:gd name="T14" fmla="*/ 21 w 72"/>
                  <a:gd name="T15" fmla="*/ 89 h 111"/>
                  <a:gd name="T16" fmla="*/ 25 w 72"/>
                  <a:gd name="T17" fmla="*/ 95 h 111"/>
                  <a:gd name="T18" fmla="*/ 31 w 72"/>
                  <a:gd name="T19" fmla="*/ 97 h 111"/>
                  <a:gd name="T20" fmla="*/ 37 w 72"/>
                  <a:gd name="T21" fmla="*/ 97 h 111"/>
                  <a:gd name="T22" fmla="*/ 41 w 72"/>
                  <a:gd name="T23" fmla="*/ 97 h 111"/>
                  <a:gd name="T24" fmla="*/ 47 w 72"/>
                  <a:gd name="T25" fmla="*/ 95 h 111"/>
                  <a:gd name="T26" fmla="*/ 50 w 72"/>
                  <a:gd name="T27" fmla="*/ 89 h 111"/>
                  <a:gd name="T28" fmla="*/ 56 w 72"/>
                  <a:gd name="T29" fmla="*/ 78 h 111"/>
                  <a:gd name="T30" fmla="*/ 58 w 72"/>
                  <a:gd name="T31" fmla="*/ 55 h 111"/>
                  <a:gd name="T32" fmla="*/ 56 w 72"/>
                  <a:gd name="T33" fmla="*/ 33 h 111"/>
                  <a:gd name="T34" fmla="*/ 52 w 72"/>
                  <a:gd name="T35" fmla="*/ 22 h 111"/>
                  <a:gd name="T36" fmla="*/ 47 w 72"/>
                  <a:gd name="T37" fmla="*/ 16 h 111"/>
                  <a:gd name="T38" fmla="*/ 43 w 72"/>
                  <a:gd name="T39" fmla="*/ 14 h 111"/>
                  <a:gd name="T40" fmla="*/ 35 w 72"/>
                  <a:gd name="T41" fmla="*/ 12 h 111"/>
                  <a:gd name="T42" fmla="*/ 37 w 72"/>
                  <a:gd name="T43" fmla="*/ 0 h 111"/>
                  <a:gd name="T44" fmla="*/ 45 w 72"/>
                  <a:gd name="T45" fmla="*/ 0 h 111"/>
                  <a:gd name="T46" fmla="*/ 52 w 72"/>
                  <a:gd name="T47" fmla="*/ 2 h 111"/>
                  <a:gd name="T48" fmla="*/ 58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70 w 72"/>
                  <a:gd name="T55" fmla="*/ 29 h 111"/>
                  <a:gd name="T56" fmla="*/ 70 w 72"/>
                  <a:gd name="T57" fmla="*/ 37 h 111"/>
                  <a:gd name="T58" fmla="*/ 72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8 w 72"/>
                  <a:gd name="T65" fmla="*/ 88 h 111"/>
                  <a:gd name="T66" fmla="*/ 64 w 72"/>
                  <a:gd name="T67" fmla="*/ 93 h 111"/>
                  <a:gd name="T68" fmla="*/ 60 w 72"/>
                  <a:gd name="T69" fmla="*/ 101 h 111"/>
                  <a:gd name="T70" fmla="*/ 56 w 72"/>
                  <a:gd name="T71" fmla="*/ 105 h 111"/>
                  <a:gd name="T72" fmla="*/ 50 w 72"/>
                  <a:gd name="T73" fmla="*/ 109 h 111"/>
                  <a:gd name="T74" fmla="*/ 43 w 72"/>
                  <a:gd name="T75" fmla="*/ 111 h 111"/>
                  <a:gd name="T76" fmla="*/ 37 w 72"/>
                  <a:gd name="T77" fmla="*/ 111 h 111"/>
                  <a:gd name="T78" fmla="*/ 25 w 72"/>
                  <a:gd name="T79" fmla="*/ 109 h 111"/>
                  <a:gd name="T80" fmla="*/ 17 w 72"/>
                  <a:gd name="T81" fmla="*/ 107 h 111"/>
                  <a:gd name="T82" fmla="*/ 12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2 w 72"/>
                  <a:gd name="T89" fmla="*/ 37 h 111"/>
                  <a:gd name="T90" fmla="*/ 4 w 72"/>
                  <a:gd name="T91" fmla="*/ 23 h 111"/>
                  <a:gd name="T92" fmla="*/ 8 w 72"/>
                  <a:gd name="T93" fmla="*/ 16 h 111"/>
                  <a:gd name="T94" fmla="*/ 12 w 72"/>
                  <a:gd name="T95" fmla="*/ 10 h 111"/>
                  <a:gd name="T96" fmla="*/ 16 w 72"/>
                  <a:gd name="T97" fmla="*/ 6 h 111"/>
                  <a:gd name="T98" fmla="*/ 21 w 72"/>
                  <a:gd name="T99" fmla="*/ 2 h 111"/>
                  <a:gd name="T100" fmla="*/ 29 w 72"/>
                  <a:gd name="T101" fmla="*/ 0 h 111"/>
                  <a:gd name="T102" fmla="*/ 37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31" y="14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33"/>
                    </a:lnTo>
                    <a:lnTo>
                      <a:pt x="14" y="55"/>
                    </a:lnTo>
                    <a:lnTo>
                      <a:pt x="16" y="78"/>
                    </a:lnTo>
                    <a:lnTo>
                      <a:pt x="21" y="89"/>
                    </a:lnTo>
                    <a:lnTo>
                      <a:pt x="25" y="95"/>
                    </a:lnTo>
                    <a:lnTo>
                      <a:pt x="31" y="97"/>
                    </a:lnTo>
                    <a:lnTo>
                      <a:pt x="37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0" y="89"/>
                    </a:lnTo>
                    <a:lnTo>
                      <a:pt x="56" y="78"/>
                    </a:lnTo>
                    <a:lnTo>
                      <a:pt x="58" y="55"/>
                    </a:lnTo>
                    <a:lnTo>
                      <a:pt x="56" y="33"/>
                    </a:lnTo>
                    <a:lnTo>
                      <a:pt x="52" y="22"/>
                    </a:lnTo>
                    <a:lnTo>
                      <a:pt x="47" y="16"/>
                    </a:lnTo>
                    <a:lnTo>
                      <a:pt x="43" y="14"/>
                    </a:lnTo>
                    <a:lnTo>
                      <a:pt x="35" y="12"/>
                    </a:lnTo>
                    <a:close/>
                    <a:moveTo>
                      <a:pt x="37" y="0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72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8" y="88"/>
                    </a:lnTo>
                    <a:lnTo>
                      <a:pt x="64" y="93"/>
                    </a:lnTo>
                    <a:lnTo>
                      <a:pt x="60" y="101"/>
                    </a:lnTo>
                    <a:lnTo>
                      <a:pt x="56" y="105"/>
                    </a:lnTo>
                    <a:lnTo>
                      <a:pt x="50" y="109"/>
                    </a:lnTo>
                    <a:lnTo>
                      <a:pt x="43" y="111"/>
                    </a:lnTo>
                    <a:lnTo>
                      <a:pt x="37" y="111"/>
                    </a:lnTo>
                    <a:lnTo>
                      <a:pt x="25" y="109"/>
                    </a:lnTo>
                    <a:lnTo>
                      <a:pt x="17" y="107"/>
                    </a:lnTo>
                    <a:lnTo>
                      <a:pt x="12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2" y="37"/>
                    </a:lnTo>
                    <a:lnTo>
                      <a:pt x="4" y="23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8" name="Rectangle 3694"/>
              <p:cNvSpPr>
                <a:spLocks noChangeArrowheads="1"/>
              </p:cNvSpPr>
              <p:nvPr/>
            </p:nvSpPr>
            <p:spPr bwMode="auto">
              <a:xfrm>
                <a:off x="4997" y="3505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499" name="Freeform 3695"/>
              <p:cNvSpPr>
                <a:spLocks/>
              </p:cNvSpPr>
              <p:nvPr/>
            </p:nvSpPr>
            <p:spPr bwMode="auto">
              <a:xfrm>
                <a:off x="5019" y="3458"/>
                <a:ext cx="19" cy="54"/>
              </a:xfrm>
              <a:custGeom>
                <a:avLst/>
                <a:gdLst>
                  <a:gd name="T0" fmla="*/ 29 w 38"/>
                  <a:gd name="T1" fmla="*/ 0 h 109"/>
                  <a:gd name="T2" fmla="*/ 38 w 38"/>
                  <a:gd name="T3" fmla="*/ 0 h 109"/>
                  <a:gd name="T4" fmla="*/ 38 w 38"/>
                  <a:gd name="T5" fmla="*/ 109 h 109"/>
                  <a:gd name="T6" fmla="*/ 25 w 38"/>
                  <a:gd name="T7" fmla="*/ 109 h 109"/>
                  <a:gd name="T8" fmla="*/ 25 w 38"/>
                  <a:gd name="T9" fmla="*/ 23 h 109"/>
                  <a:gd name="T10" fmla="*/ 19 w 38"/>
                  <a:gd name="T11" fmla="*/ 29 h 109"/>
                  <a:gd name="T12" fmla="*/ 13 w 38"/>
                  <a:gd name="T13" fmla="*/ 33 h 109"/>
                  <a:gd name="T14" fmla="*/ 5 w 38"/>
                  <a:gd name="T15" fmla="*/ 37 h 109"/>
                  <a:gd name="T16" fmla="*/ 0 w 38"/>
                  <a:gd name="T17" fmla="*/ 39 h 109"/>
                  <a:gd name="T18" fmla="*/ 0 w 38"/>
                  <a:gd name="T19" fmla="*/ 27 h 109"/>
                  <a:gd name="T20" fmla="*/ 9 w 38"/>
                  <a:gd name="T21" fmla="*/ 22 h 109"/>
                  <a:gd name="T22" fmla="*/ 17 w 38"/>
                  <a:gd name="T23" fmla="*/ 14 h 109"/>
                  <a:gd name="T24" fmla="*/ 25 w 38"/>
                  <a:gd name="T25" fmla="*/ 6 h 109"/>
                  <a:gd name="T26" fmla="*/ 29 w 38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09">
                    <a:moveTo>
                      <a:pt x="29" y="0"/>
                    </a:moveTo>
                    <a:lnTo>
                      <a:pt x="38" y="0"/>
                    </a:lnTo>
                    <a:lnTo>
                      <a:pt x="38" y="109"/>
                    </a:lnTo>
                    <a:lnTo>
                      <a:pt x="25" y="109"/>
                    </a:lnTo>
                    <a:lnTo>
                      <a:pt x="25" y="23"/>
                    </a:lnTo>
                    <a:lnTo>
                      <a:pt x="19" y="29"/>
                    </a:lnTo>
                    <a:lnTo>
                      <a:pt x="13" y="33"/>
                    </a:lnTo>
                    <a:lnTo>
                      <a:pt x="5" y="37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9" y="22"/>
                    </a:lnTo>
                    <a:lnTo>
                      <a:pt x="17" y="14"/>
                    </a:lnTo>
                    <a:lnTo>
                      <a:pt x="25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0" name="Freeform 3696"/>
              <p:cNvSpPr>
                <a:spLocks noEditPoints="1"/>
              </p:cNvSpPr>
              <p:nvPr/>
            </p:nvSpPr>
            <p:spPr bwMode="auto">
              <a:xfrm>
                <a:off x="5212" y="3458"/>
                <a:ext cx="35" cy="55"/>
              </a:xfrm>
              <a:custGeom>
                <a:avLst/>
                <a:gdLst>
                  <a:gd name="T0" fmla="*/ 35 w 70"/>
                  <a:gd name="T1" fmla="*/ 12 h 111"/>
                  <a:gd name="T2" fmla="*/ 30 w 70"/>
                  <a:gd name="T3" fmla="*/ 14 h 111"/>
                  <a:gd name="T4" fmla="*/ 24 w 70"/>
                  <a:gd name="T5" fmla="*/ 16 h 111"/>
                  <a:gd name="T6" fmla="*/ 20 w 70"/>
                  <a:gd name="T7" fmla="*/ 20 h 111"/>
                  <a:gd name="T8" fmla="*/ 16 w 70"/>
                  <a:gd name="T9" fmla="*/ 33 h 111"/>
                  <a:gd name="T10" fmla="*/ 14 w 70"/>
                  <a:gd name="T11" fmla="*/ 55 h 111"/>
                  <a:gd name="T12" fmla="*/ 16 w 70"/>
                  <a:gd name="T13" fmla="*/ 78 h 111"/>
                  <a:gd name="T14" fmla="*/ 20 w 70"/>
                  <a:gd name="T15" fmla="*/ 89 h 111"/>
                  <a:gd name="T16" fmla="*/ 24 w 70"/>
                  <a:gd name="T17" fmla="*/ 95 h 111"/>
                  <a:gd name="T18" fmla="*/ 30 w 70"/>
                  <a:gd name="T19" fmla="*/ 97 h 111"/>
                  <a:gd name="T20" fmla="*/ 35 w 70"/>
                  <a:gd name="T21" fmla="*/ 97 h 111"/>
                  <a:gd name="T22" fmla="*/ 41 w 70"/>
                  <a:gd name="T23" fmla="*/ 97 h 111"/>
                  <a:gd name="T24" fmla="*/ 47 w 70"/>
                  <a:gd name="T25" fmla="*/ 95 h 111"/>
                  <a:gd name="T26" fmla="*/ 51 w 70"/>
                  <a:gd name="T27" fmla="*/ 89 h 111"/>
                  <a:gd name="T28" fmla="*/ 55 w 70"/>
                  <a:gd name="T29" fmla="*/ 78 h 111"/>
                  <a:gd name="T30" fmla="*/ 57 w 70"/>
                  <a:gd name="T31" fmla="*/ 55 h 111"/>
                  <a:gd name="T32" fmla="*/ 55 w 70"/>
                  <a:gd name="T33" fmla="*/ 33 h 111"/>
                  <a:gd name="T34" fmla="*/ 51 w 70"/>
                  <a:gd name="T35" fmla="*/ 22 h 111"/>
                  <a:gd name="T36" fmla="*/ 47 w 70"/>
                  <a:gd name="T37" fmla="*/ 16 h 111"/>
                  <a:gd name="T38" fmla="*/ 41 w 70"/>
                  <a:gd name="T39" fmla="*/ 14 h 111"/>
                  <a:gd name="T40" fmla="*/ 35 w 70"/>
                  <a:gd name="T41" fmla="*/ 12 h 111"/>
                  <a:gd name="T42" fmla="*/ 35 w 70"/>
                  <a:gd name="T43" fmla="*/ 0 h 111"/>
                  <a:gd name="T44" fmla="*/ 43 w 70"/>
                  <a:gd name="T45" fmla="*/ 0 h 111"/>
                  <a:gd name="T46" fmla="*/ 51 w 70"/>
                  <a:gd name="T47" fmla="*/ 2 h 111"/>
                  <a:gd name="T48" fmla="*/ 57 w 70"/>
                  <a:gd name="T49" fmla="*/ 8 h 111"/>
                  <a:gd name="T50" fmla="*/ 63 w 70"/>
                  <a:gd name="T51" fmla="*/ 14 h 111"/>
                  <a:gd name="T52" fmla="*/ 66 w 70"/>
                  <a:gd name="T53" fmla="*/ 22 h 111"/>
                  <a:gd name="T54" fmla="*/ 68 w 70"/>
                  <a:gd name="T55" fmla="*/ 29 h 111"/>
                  <a:gd name="T56" fmla="*/ 70 w 70"/>
                  <a:gd name="T57" fmla="*/ 37 h 111"/>
                  <a:gd name="T58" fmla="*/ 70 w 70"/>
                  <a:gd name="T59" fmla="*/ 45 h 111"/>
                  <a:gd name="T60" fmla="*/ 70 w 70"/>
                  <a:gd name="T61" fmla="*/ 55 h 111"/>
                  <a:gd name="T62" fmla="*/ 70 w 70"/>
                  <a:gd name="T63" fmla="*/ 72 h 111"/>
                  <a:gd name="T64" fmla="*/ 66 w 70"/>
                  <a:gd name="T65" fmla="*/ 88 h 111"/>
                  <a:gd name="T66" fmla="*/ 64 w 70"/>
                  <a:gd name="T67" fmla="*/ 93 h 111"/>
                  <a:gd name="T68" fmla="*/ 61 w 70"/>
                  <a:gd name="T69" fmla="*/ 101 h 111"/>
                  <a:gd name="T70" fmla="*/ 55 w 70"/>
                  <a:gd name="T71" fmla="*/ 105 h 111"/>
                  <a:gd name="T72" fmla="*/ 49 w 70"/>
                  <a:gd name="T73" fmla="*/ 109 h 111"/>
                  <a:gd name="T74" fmla="*/ 43 w 70"/>
                  <a:gd name="T75" fmla="*/ 111 h 111"/>
                  <a:gd name="T76" fmla="*/ 35 w 70"/>
                  <a:gd name="T77" fmla="*/ 111 h 111"/>
                  <a:gd name="T78" fmla="*/ 26 w 70"/>
                  <a:gd name="T79" fmla="*/ 109 h 111"/>
                  <a:gd name="T80" fmla="*/ 18 w 70"/>
                  <a:gd name="T81" fmla="*/ 107 h 111"/>
                  <a:gd name="T82" fmla="*/ 10 w 70"/>
                  <a:gd name="T83" fmla="*/ 101 h 111"/>
                  <a:gd name="T84" fmla="*/ 2 w 70"/>
                  <a:gd name="T85" fmla="*/ 82 h 111"/>
                  <a:gd name="T86" fmla="*/ 0 w 70"/>
                  <a:gd name="T87" fmla="*/ 55 h 111"/>
                  <a:gd name="T88" fmla="*/ 0 w 70"/>
                  <a:gd name="T89" fmla="*/ 37 h 111"/>
                  <a:gd name="T90" fmla="*/ 4 w 70"/>
                  <a:gd name="T91" fmla="*/ 23 h 111"/>
                  <a:gd name="T92" fmla="*/ 6 w 70"/>
                  <a:gd name="T93" fmla="*/ 16 h 111"/>
                  <a:gd name="T94" fmla="*/ 10 w 70"/>
                  <a:gd name="T95" fmla="*/ 10 h 111"/>
                  <a:gd name="T96" fmla="*/ 16 w 70"/>
                  <a:gd name="T97" fmla="*/ 6 h 111"/>
                  <a:gd name="T98" fmla="*/ 22 w 70"/>
                  <a:gd name="T99" fmla="*/ 2 h 111"/>
                  <a:gd name="T100" fmla="*/ 28 w 70"/>
                  <a:gd name="T101" fmla="*/ 0 h 111"/>
                  <a:gd name="T102" fmla="*/ 35 w 70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1">
                    <a:moveTo>
                      <a:pt x="35" y="12"/>
                    </a:moveTo>
                    <a:lnTo>
                      <a:pt x="30" y="14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33"/>
                    </a:lnTo>
                    <a:lnTo>
                      <a:pt x="14" y="55"/>
                    </a:lnTo>
                    <a:lnTo>
                      <a:pt x="16" y="78"/>
                    </a:lnTo>
                    <a:lnTo>
                      <a:pt x="20" y="89"/>
                    </a:lnTo>
                    <a:lnTo>
                      <a:pt x="24" y="95"/>
                    </a:lnTo>
                    <a:lnTo>
                      <a:pt x="30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1" y="89"/>
                    </a:lnTo>
                    <a:lnTo>
                      <a:pt x="55" y="78"/>
                    </a:lnTo>
                    <a:lnTo>
                      <a:pt x="57" y="55"/>
                    </a:lnTo>
                    <a:lnTo>
                      <a:pt x="55" y="33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1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3" y="0"/>
                    </a:lnTo>
                    <a:lnTo>
                      <a:pt x="51" y="2"/>
                    </a:lnTo>
                    <a:lnTo>
                      <a:pt x="57" y="8"/>
                    </a:lnTo>
                    <a:lnTo>
                      <a:pt x="63" y="14"/>
                    </a:lnTo>
                    <a:lnTo>
                      <a:pt x="66" y="22"/>
                    </a:lnTo>
                    <a:lnTo>
                      <a:pt x="68" y="29"/>
                    </a:lnTo>
                    <a:lnTo>
                      <a:pt x="70" y="37"/>
                    </a:lnTo>
                    <a:lnTo>
                      <a:pt x="70" y="45"/>
                    </a:lnTo>
                    <a:lnTo>
                      <a:pt x="70" y="55"/>
                    </a:lnTo>
                    <a:lnTo>
                      <a:pt x="70" y="72"/>
                    </a:lnTo>
                    <a:lnTo>
                      <a:pt x="66" y="88"/>
                    </a:lnTo>
                    <a:lnTo>
                      <a:pt x="64" y="93"/>
                    </a:lnTo>
                    <a:lnTo>
                      <a:pt x="61" y="101"/>
                    </a:lnTo>
                    <a:lnTo>
                      <a:pt x="55" y="105"/>
                    </a:lnTo>
                    <a:lnTo>
                      <a:pt x="49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6" y="109"/>
                    </a:lnTo>
                    <a:lnTo>
                      <a:pt x="18" y="107"/>
                    </a:lnTo>
                    <a:lnTo>
                      <a:pt x="10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1" name="Rectangle 3697"/>
              <p:cNvSpPr>
                <a:spLocks noChangeArrowheads="1"/>
              </p:cNvSpPr>
              <p:nvPr/>
            </p:nvSpPr>
            <p:spPr bwMode="auto">
              <a:xfrm>
                <a:off x="5257" y="350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2" name="Freeform 3698"/>
              <p:cNvSpPr>
                <a:spLocks/>
              </p:cNvSpPr>
              <p:nvPr/>
            </p:nvSpPr>
            <p:spPr bwMode="auto">
              <a:xfrm>
                <a:off x="5280" y="3458"/>
                <a:ext cx="20" cy="54"/>
              </a:xfrm>
              <a:custGeom>
                <a:avLst/>
                <a:gdLst>
                  <a:gd name="T0" fmla="*/ 31 w 41"/>
                  <a:gd name="T1" fmla="*/ 0 h 109"/>
                  <a:gd name="T2" fmla="*/ 41 w 41"/>
                  <a:gd name="T3" fmla="*/ 0 h 109"/>
                  <a:gd name="T4" fmla="*/ 41 w 41"/>
                  <a:gd name="T5" fmla="*/ 109 h 109"/>
                  <a:gd name="T6" fmla="*/ 25 w 41"/>
                  <a:gd name="T7" fmla="*/ 109 h 109"/>
                  <a:gd name="T8" fmla="*/ 25 w 41"/>
                  <a:gd name="T9" fmla="*/ 23 h 109"/>
                  <a:gd name="T10" fmla="*/ 20 w 41"/>
                  <a:gd name="T11" fmla="*/ 29 h 109"/>
                  <a:gd name="T12" fmla="*/ 14 w 41"/>
                  <a:gd name="T13" fmla="*/ 33 h 109"/>
                  <a:gd name="T14" fmla="*/ 6 w 41"/>
                  <a:gd name="T15" fmla="*/ 37 h 109"/>
                  <a:gd name="T16" fmla="*/ 0 w 41"/>
                  <a:gd name="T17" fmla="*/ 39 h 109"/>
                  <a:gd name="T18" fmla="*/ 0 w 41"/>
                  <a:gd name="T19" fmla="*/ 27 h 109"/>
                  <a:gd name="T20" fmla="*/ 10 w 41"/>
                  <a:gd name="T21" fmla="*/ 22 h 109"/>
                  <a:gd name="T22" fmla="*/ 20 w 41"/>
                  <a:gd name="T23" fmla="*/ 14 h 109"/>
                  <a:gd name="T24" fmla="*/ 25 w 41"/>
                  <a:gd name="T25" fmla="*/ 6 h 109"/>
                  <a:gd name="T26" fmla="*/ 31 w 41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109">
                    <a:moveTo>
                      <a:pt x="31" y="0"/>
                    </a:moveTo>
                    <a:lnTo>
                      <a:pt x="41" y="0"/>
                    </a:lnTo>
                    <a:lnTo>
                      <a:pt x="41" y="109"/>
                    </a:lnTo>
                    <a:lnTo>
                      <a:pt x="25" y="109"/>
                    </a:lnTo>
                    <a:lnTo>
                      <a:pt x="25" y="23"/>
                    </a:lnTo>
                    <a:lnTo>
                      <a:pt x="20" y="29"/>
                    </a:lnTo>
                    <a:lnTo>
                      <a:pt x="14" y="33"/>
                    </a:lnTo>
                    <a:lnTo>
                      <a:pt x="6" y="37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10" y="22"/>
                    </a:lnTo>
                    <a:lnTo>
                      <a:pt x="20" y="14"/>
                    </a:lnTo>
                    <a:lnTo>
                      <a:pt x="25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3" name="Freeform 3699"/>
              <p:cNvSpPr>
                <a:spLocks/>
              </p:cNvSpPr>
              <p:nvPr/>
            </p:nvSpPr>
            <p:spPr bwMode="auto">
              <a:xfrm>
                <a:off x="5317" y="3458"/>
                <a:ext cx="36" cy="55"/>
              </a:xfrm>
              <a:custGeom>
                <a:avLst/>
                <a:gdLst>
                  <a:gd name="T0" fmla="*/ 11 w 72"/>
                  <a:gd name="T1" fmla="*/ 0 h 111"/>
                  <a:gd name="T2" fmla="*/ 64 w 72"/>
                  <a:gd name="T3" fmla="*/ 0 h 111"/>
                  <a:gd name="T4" fmla="*/ 64 w 72"/>
                  <a:gd name="T5" fmla="*/ 16 h 111"/>
                  <a:gd name="T6" fmla="*/ 23 w 72"/>
                  <a:gd name="T7" fmla="*/ 16 h 111"/>
                  <a:gd name="T8" fmla="*/ 17 w 72"/>
                  <a:gd name="T9" fmla="*/ 43 h 111"/>
                  <a:gd name="T10" fmla="*/ 25 w 72"/>
                  <a:gd name="T11" fmla="*/ 39 h 111"/>
                  <a:gd name="T12" fmla="*/ 31 w 72"/>
                  <a:gd name="T13" fmla="*/ 37 h 111"/>
                  <a:gd name="T14" fmla="*/ 39 w 72"/>
                  <a:gd name="T15" fmla="*/ 35 h 111"/>
                  <a:gd name="T16" fmla="*/ 46 w 72"/>
                  <a:gd name="T17" fmla="*/ 37 h 111"/>
                  <a:gd name="T18" fmla="*/ 54 w 72"/>
                  <a:gd name="T19" fmla="*/ 41 h 111"/>
                  <a:gd name="T20" fmla="*/ 62 w 72"/>
                  <a:gd name="T21" fmla="*/ 47 h 111"/>
                  <a:gd name="T22" fmla="*/ 66 w 72"/>
                  <a:gd name="T23" fmla="*/ 53 h 111"/>
                  <a:gd name="T24" fmla="*/ 70 w 72"/>
                  <a:gd name="T25" fmla="*/ 62 h 111"/>
                  <a:gd name="T26" fmla="*/ 72 w 72"/>
                  <a:gd name="T27" fmla="*/ 72 h 111"/>
                  <a:gd name="T28" fmla="*/ 70 w 72"/>
                  <a:gd name="T29" fmla="*/ 82 h 111"/>
                  <a:gd name="T30" fmla="*/ 68 w 72"/>
                  <a:gd name="T31" fmla="*/ 89 h 111"/>
                  <a:gd name="T32" fmla="*/ 62 w 72"/>
                  <a:gd name="T33" fmla="*/ 97 h 111"/>
                  <a:gd name="T34" fmla="*/ 56 w 72"/>
                  <a:gd name="T35" fmla="*/ 103 h 111"/>
                  <a:gd name="T36" fmla="*/ 50 w 72"/>
                  <a:gd name="T37" fmla="*/ 107 h 111"/>
                  <a:gd name="T38" fmla="*/ 42 w 72"/>
                  <a:gd name="T39" fmla="*/ 111 h 111"/>
                  <a:gd name="T40" fmla="*/ 35 w 72"/>
                  <a:gd name="T41" fmla="*/ 111 h 111"/>
                  <a:gd name="T42" fmla="*/ 25 w 72"/>
                  <a:gd name="T43" fmla="*/ 111 h 111"/>
                  <a:gd name="T44" fmla="*/ 17 w 72"/>
                  <a:gd name="T45" fmla="*/ 107 h 111"/>
                  <a:gd name="T46" fmla="*/ 10 w 72"/>
                  <a:gd name="T47" fmla="*/ 103 h 111"/>
                  <a:gd name="T48" fmla="*/ 4 w 72"/>
                  <a:gd name="T49" fmla="*/ 97 h 111"/>
                  <a:gd name="T50" fmla="*/ 2 w 72"/>
                  <a:gd name="T51" fmla="*/ 89 h 111"/>
                  <a:gd name="T52" fmla="*/ 0 w 72"/>
                  <a:gd name="T53" fmla="*/ 80 h 111"/>
                  <a:gd name="T54" fmla="*/ 13 w 72"/>
                  <a:gd name="T55" fmla="*/ 80 h 111"/>
                  <a:gd name="T56" fmla="*/ 15 w 72"/>
                  <a:gd name="T57" fmla="*/ 86 h 111"/>
                  <a:gd name="T58" fmla="*/ 17 w 72"/>
                  <a:gd name="T59" fmla="*/ 89 h 111"/>
                  <a:gd name="T60" fmla="*/ 19 w 72"/>
                  <a:gd name="T61" fmla="*/ 93 h 111"/>
                  <a:gd name="T62" fmla="*/ 23 w 72"/>
                  <a:gd name="T63" fmla="*/ 95 h 111"/>
                  <a:gd name="T64" fmla="*/ 29 w 72"/>
                  <a:gd name="T65" fmla="*/ 97 h 111"/>
                  <a:gd name="T66" fmla="*/ 35 w 72"/>
                  <a:gd name="T67" fmla="*/ 97 h 111"/>
                  <a:gd name="T68" fmla="*/ 41 w 72"/>
                  <a:gd name="T69" fmla="*/ 97 h 111"/>
                  <a:gd name="T70" fmla="*/ 46 w 72"/>
                  <a:gd name="T71" fmla="*/ 95 h 111"/>
                  <a:gd name="T72" fmla="*/ 50 w 72"/>
                  <a:gd name="T73" fmla="*/ 91 h 111"/>
                  <a:gd name="T74" fmla="*/ 54 w 72"/>
                  <a:gd name="T75" fmla="*/ 86 h 111"/>
                  <a:gd name="T76" fmla="*/ 56 w 72"/>
                  <a:gd name="T77" fmla="*/ 80 h 111"/>
                  <a:gd name="T78" fmla="*/ 56 w 72"/>
                  <a:gd name="T79" fmla="*/ 72 h 111"/>
                  <a:gd name="T80" fmla="*/ 56 w 72"/>
                  <a:gd name="T81" fmla="*/ 66 h 111"/>
                  <a:gd name="T82" fmla="*/ 54 w 72"/>
                  <a:gd name="T83" fmla="*/ 60 h 111"/>
                  <a:gd name="T84" fmla="*/ 50 w 72"/>
                  <a:gd name="T85" fmla="*/ 55 h 111"/>
                  <a:gd name="T86" fmla="*/ 46 w 72"/>
                  <a:gd name="T87" fmla="*/ 53 h 111"/>
                  <a:gd name="T88" fmla="*/ 41 w 72"/>
                  <a:gd name="T89" fmla="*/ 49 h 111"/>
                  <a:gd name="T90" fmla="*/ 35 w 72"/>
                  <a:gd name="T91" fmla="*/ 49 h 111"/>
                  <a:gd name="T92" fmla="*/ 27 w 72"/>
                  <a:gd name="T93" fmla="*/ 49 h 111"/>
                  <a:gd name="T94" fmla="*/ 23 w 72"/>
                  <a:gd name="T95" fmla="*/ 51 h 111"/>
                  <a:gd name="T96" fmla="*/ 19 w 72"/>
                  <a:gd name="T97" fmla="*/ 55 h 111"/>
                  <a:gd name="T98" fmla="*/ 15 w 72"/>
                  <a:gd name="T99" fmla="*/ 58 h 111"/>
                  <a:gd name="T100" fmla="*/ 0 w 72"/>
                  <a:gd name="T101" fmla="*/ 56 h 111"/>
                  <a:gd name="T102" fmla="*/ 11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11" y="0"/>
                    </a:moveTo>
                    <a:lnTo>
                      <a:pt x="64" y="0"/>
                    </a:lnTo>
                    <a:lnTo>
                      <a:pt x="64" y="16"/>
                    </a:lnTo>
                    <a:lnTo>
                      <a:pt x="23" y="16"/>
                    </a:lnTo>
                    <a:lnTo>
                      <a:pt x="17" y="43"/>
                    </a:lnTo>
                    <a:lnTo>
                      <a:pt x="25" y="39"/>
                    </a:lnTo>
                    <a:lnTo>
                      <a:pt x="31" y="37"/>
                    </a:lnTo>
                    <a:lnTo>
                      <a:pt x="39" y="35"/>
                    </a:lnTo>
                    <a:lnTo>
                      <a:pt x="46" y="37"/>
                    </a:lnTo>
                    <a:lnTo>
                      <a:pt x="54" y="41"/>
                    </a:lnTo>
                    <a:lnTo>
                      <a:pt x="62" y="47"/>
                    </a:lnTo>
                    <a:lnTo>
                      <a:pt x="66" y="53"/>
                    </a:lnTo>
                    <a:lnTo>
                      <a:pt x="70" y="62"/>
                    </a:lnTo>
                    <a:lnTo>
                      <a:pt x="72" y="72"/>
                    </a:lnTo>
                    <a:lnTo>
                      <a:pt x="70" y="82"/>
                    </a:lnTo>
                    <a:lnTo>
                      <a:pt x="68" y="89"/>
                    </a:lnTo>
                    <a:lnTo>
                      <a:pt x="62" y="97"/>
                    </a:lnTo>
                    <a:lnTo>
                      <a:pt x="56" y="103"/>
                    </a:lnTo>
                    <a:lnTo>
                      <a:pt x="50" y="107"/>
                    </a:lnTo>
                    <a:lnTo>
                      <a:pt x="42" y="111"/>
                    </a:lnTo>
                    <a:lnTo>
                      <a:pt x="35" y="111"/>
                    </a:lnTo>
                    <a:lnTo>
                      <a:pt x="25" y="111"/>
                    </a:lnTo>
                    <a:lnTo>
                      <a:pt x="17" y="107"/>
                    </a:lnTo>
                    <a:lnTo>
                      <a:pt x="10" y="103"/>
                    </a:lnTo>
                    <a:lnTo>
                      <a:pt x="4" y="97"/>
                    </a:lnTo>
                    <a:lnTo>
                      <a:pt x="2" y="89"/>
                    </a:lnTo>
                    <a:lnTo>
                      <a:pt x="0" y="80"/>
                    </a:lnTo>
                    <a:lnTo>
                      <a:pt x="13" y="80"/>
                    </a:lnTo>
                    <a:lnTo>
                      <a:pt x="15" y="86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3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6" y="95"/>
                    </a:lnTo>
                    <a:lnTo>
                      <a:pt x="50" y="91"/>
                    </a:lnTo>
                    <a:lnTo>
                      <a:pt x="54" y="86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66"/>
                    </a:lnTo>
                    <a:lnTo>
                      <a:pt x="54" y="60"/>
                    </a:lnTo>
                    <a:lnTo>
                      <a:pt x="50" y="55"/>
                    </a:lnTo>
                    <a:lnTo>
                      <a:pt x="46" y="53"/>
                    </a:lnTo>
                    <a:lnTo>
                      <a:pt x="41" y="49"/>
                    </a:lnTo>
                    <a:lnTo>
                      <a:pt x="35" y="49"/>
                    </a:lnTo>
                    <a:lnTo>
                      <a:pt x="27" y="49"/>
                    </a:lnTo>
                    <a:lnTo>
                      <a:pt x="23" y="51"/>
                    </a:lnTo>
                    <a:lnTo>
                      <a:pt x="19" y="55"/>
                    </a:lnTo>
                    <a:lnTo>
                      <a:pt x="15" y="58"/>
                    </a:lnTo>
                    <a:lnTo>
                      <a:pt x="0" y="5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4" name="Freeform 3700"/>
              <p:cNvSpPr>
                <a:spLocks noEditPoints="1"/>
              </p:cNvSpPr>
              <p:nvPr/>
            </p:nvSpPr>
            <p:spPr bwMode="auto">
              <a:xfrm>
                <a:off x="5529" y="3458"/>
                <a:ext cx="36" cy="55"/>
              </a:xfrm>
              <a:custGeom>
                <a:avLst/>
                <a:gdLst>
                  <a:gd name="T0" fmla="*/ 35 w 72"/>
                  <a:gd name="T1" fmla="*/ 12 h 111"/>
                  <a:gd name="T2" fmla="*/ 30 w 72"/>
                  <a:gd name="T3" fmla="*/ 14 h 111"/>
                  <a:gd name="T4" fmla="*/ 26 w 72"/>
                  <a:gd name="T5" fmla="*/ 16 h 111"/>
                  <a:gd name="T6" fmla="*/ 22 w 72"/>
                  <a:gd name="T7" fmla="*/ 20 h 111"/>
                  <a:gd name="T8" fmla="*/ 16 w 72"/>
                  <a:gd name="T9" fmla="*/ 33 h 111"/>
                  <a:gd name="T10" fmla="*/ 14 w 72"/>
                  <a:gd name="T11" fmla="*/ 55 h 111"/>
                  <a:gd name="T12" fmla="*/ 16 w 72"/>
                  <a:gd name="T13" fmla="*/ 78 h 111"/>
                  <a:gd name="T14" fmla="*/ 22 w 72"/>
                  <a:gd name="T15" fmla="*/ 89 h 111"/>
                  <a:gd name="T16" fmla="*/ 26 w 72"/>
                  <a:gd name="T17" fmla="*/ 95 h 111"/>
                  <a:gd name="T18" fmla="*/ 30 w 72"/>
                  <a:gd name="T19" fmla="*/ 97 h 111"/>
                  <a:gd name="T20" fmla="*/ 35 w 72"/>
                  <a:gd name="T21" fmla="*/ 97 h 111"/>
                  <a:gd name="T22" fmla="*/ 41 w 72"/>
                  <a:gd name="T23" fmla="*/ 97 h 111"/>
                  <a:gd name="T24" fmla="*/ 47 w 72"/>
                  <a:gd name="T25" fmla="*/ 95 h 111"/>
                  <a:gd name="T26" fmla="*/ 51 w 72"/>
                  <a:gd name="T27" fmla="*/ 89 h 111"/>
                  <a:gd name="T28" fmla="*/ 57 w 72"/>
                  <a:gd name="T29" fmla="*/ 78 h 111"/>
                  <a:gd name="T30" fmla="*/ 59 w 72"/>
                  <a:gd name="T31" fmla="*/ 55 h 111"/>
                  <a:gd name="T32" fmla="*/ 57 w 72"/>
                  <a:gd name="T33" fmla="*/ 33 h 111"/>
                  <a:gd name="T34" fmla="*/ 51 w 72"/>
                  <a:gd name="T35" fmla="*/ 22 h 111"/>
                  <a:gd name="T36" fmla="*/ 47 w 72"/>
                  <a:gd name="T37" fmla="*/ 16 h 111"/>
                  <a:gd name="T38" fmla="*/ 41 w 72"/>
                  <a:gd name="T39" fmla="*/ 14 h 111"/>
                  <a:gd name="T40" fmla="*/ 35 w 72"/>
                  <a:gd name="T41" fmla="*/ 12 h 111"/>
                  <a:gd name="T42" fmla="*/ 35 w 72"/>
                  <a:gd name="T43" fmla="*/ 0 h 111"/>
                  <a:gd name="T44" fmla="*/ 45 w 72"/>
                  <a:gd name="T45" fmla="*/ 0 h 111"/>
                  <a:gd name="T46" fmla="*/ 53 w 72"/>
                  <a:gd name="T47" fmla="*/ 2 h 111"/>
                  <a:gd name="T48" fmla="*/ 59 w 72"/>
                  <a:gd name="T49" fmla="*/ 8 h 111"/>
                  <a:gd name="T50" fmla="*/ 63 w 72"/>
                  <a:gd name="T51" fmla="*/ 14 h 111"/>
                  <a:gd name="T52" fmla="*/ 66 w 72"/>
                  <a:gd name="T53" fmla="*/ 22 h 111"/>
                  <a:gd name="T54" fmla="*/ 70 w 72"/>
                  <a:gd name="T55" fmla="*/ 29 h 111"/>
                  <a:gd name="T56" fmla="*/ 70 w 72"/>
                  <a:gd name="T57" fmla="*/ 37 h 111"/>
                  <a:gd name="T58" fmla="*/ 72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8 w 72"/>
                  <a:gd name="T65" fmla="*/ 88 h 111"/>
                  <a:gd name="T66" fmla="*/ 64 w 72"/>
                  <a:gd name="T67" fmla="*/ 93 h 111"/>
                  <a:gd name="T68" fmla="*/ 61 w 72"/>
                  <a:gd name="T69" fmla="*/ 101 h 111"/>
                  <a:gd name="T70" fmla="*/ 57 w 72"/>
                  <a:gd name="T71" fmla="*/ 105 h 111"/>
                  <a:gd name="T72" fmla="*/ 51 w 72"/>
                  <a:gd name="T73" fmla="*/ 109 h 111"/>
                  <a:gd name="T74" fmla="*/ 43 w 72"/>
                  <a:gd name="T75" fmla="*/ 111 h 111"/>
                  <a:gd name="T76" fmla="*/ 35 w 72"/>
                  <a:gd name="T77" fmla="*/ 111 h 111"/>
                  <a:gd name="T78" fmla="*/ 26 w 72"/>
                  <a:gd name="T79" fmla="*/ 109 h 111"/>
                  <a:gd name="T80" fmla="*/ 18 w 72"/>
                  <a:gd name="T81" fmla="*/ 107 h 111"/>
                  <a:gd name="T82" fmla="*/ 12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0 w 72"/>
                  <a:gd name="T89" fmla="*/ 37 h 111"/>
                  <a:gd name="T90" fmla="*/ 4 w 72"/>
                  <a:gd name="T91" fmla="*/ 23 h 111"/>
                  <a:gd name="T92" fmla="*/ 8 w 72"/>
                  <a:gd name="T93" fmla="*/ 16 h 111"/>
                  <a:gd name="T94" fmla="*/ 12 w 72"/>
                  <a:gd name="T95" fmla="*/ 10 h 111"/>
                  <a:gd name="T96" fmla="*/ 16 w 72"/>
                  <a:gd name="T97" fmla="*/ 6 h 111"/>
                  <a:gd name="T98" fmla="*/ 22 w 72"/>
                  <a:gd name="T99" fmla="*/ 2 h 111"/>
                  <a:gd name="T100" fmla="*/ 30 w 72"/>
                  <a:gd name="T101" fmla="*/ 0 h 111"/>
                  <a:gd name="T102" fmla="*/ 35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30" y="14"/>
                    </a:lnTo>
                    <a:lnTo>
                      <a:pt x="26" y="16"/>
                    </a:lnTo>
                    <a:lnTo>
                      <a:pt x="22" y="20"/>
                    </a:lnTo>
                    <a:lnTo>
                      <a:pt x="16" y="33"/>
                    </a:lnTo>
                    <a:lnTo>
                      <a:pt x="14" y="55"/>
                    </a:lnTo>
                    <a:lnTo>
                      <a:pt x="16" y="78"/>
                    </a:lnTo>
                    <a:lnTo>
                      <a:pt x="22" y="89"/>
                    </a:lnTo>
                    <a:lnTo>
                      <a:pt x="26" y="95"/>
                    </a:lnTo>
                    <a:lnTo>
                      <a:pt x="30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1" y="89"/>
                    </a:lnTo>
                    <a:lnTo>
                      <a:pt x="57" y="78"/>
                    </a:lnTo>
                    <a:lnTo>
                      <a:pt x="59" y="55"/>
                    </a:lnTo>
                    <a:lnTo>
                      <a:pt x="57" y="33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1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5" y="0"/>
                    </a:lnTo>
                    <a:lnTo>
                      <a:pt x="53" y="2"/>
                    </a:lnTo>
                    <a:lnTo>
                      <a:pt x="59" y="8"/>
                    </a:lnTo>
                    <a:lnTo>
                      <a:pt x="63" y="14"/>
                    </a:lnTo>
                    <a:lnTo>
                      <a:pt x="66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72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8" y="88"/>
                    </a:lnTo>
                    <a:lnTo>
                      <a:pt x="64" y="93"/>
                    </a:lnTo>
                    <a:lnTo>
                      <a:pt x="61" y="101"/>
                    </a:lnTo>
                    <a:lnTo>
                      <a:pt x="57" y="105"/>
                    </a:lnTo>
                    <a:lnTo>
                      <a:pt x="51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6" y="109"/>
                    </a:lnTo>
                    <a:lnTo>
                      <a:pt x="18" y="107"/>
                    </a:lnTo>
                    <a:lnTo>
                      <a:pt x="12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30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5" name="Rectangle 3701"/>
              <p:cNvSpPr>
                <a:spLocks noChangeArrowheads="1"/>
              </p:cNvSpPr>
              <p:nvPr/>
            </p:nvSpPr>
            <p:spPr bwMode="auto">
              <a:xfrm>
                <a:off x="5575" y="350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6" name="Freeform 3702"/>
              <p:cNvSpPr>
                <a:spLocks/>
              </p:cNvSpPr>
              <p:nvPr/>
            </p:nvSpPr>
            <p:spPr bwMode="auto">
              <a:xfrm>
                <a:off x="5592" y="3458"/>
                <a:ext cx="36" cy="54"/>
              </a:xfrm>
              <a:custGeom>
                <a:avLst/>
                <a:gdLst>
                  <a:gd name="T0" fmla="*/ 37 w 72"/>
                  <a:gd name="T1" fmla="*/ 0 h 109"/>
                  <a:gd name="T2" fmla="*/ 47 w 72"/>
                  <a:gd name="T3" fmla="*/ 0 h 109"/>
                  <a:gd name="T4" fmla="*/ 55 w 72"/>
                  <a:gd name="T5" fmla="*/ 4 h 109"/>
                  <a:gd name="T6" fmla="*/ 61 w 72"/>
                  <a:gd name="T7" fmla="*/ 8 h 109"/>
                  <a:gd name="T8" fmla="*/ 66 w 72"/>
                  <a:gd name="T9" fmla="*/ 14 h 109"/>
                  <a:gd name="T10" fmla="*/ 68 w 72"/>
                  <a:gd name="T11" fmla="*/ 22 h 109"/>
                  <a:gd name="T12" fmla="*/ 70 w 72"/>
                  <a:gd name="T13" fmla="*/ 29 h 109"/>
                  <a:gd name="T14" fmla="*/ 70 w 72"/>
                  <a:gd name="T15" fmla="*/ 37 h 109"/>
                  <a:gd name="T16" fmla="*/ 68 w 72"/>
                  <a:gd name="T17" fmla="*/ 43 h 109"/>
                  <a:gd name="T18" fmla="*/ 64 w 72"/>
                  <a:gd name="T19" fmla="*/ 49 h 109"/>
                  <a:gd name="T20" fmla="*/ 59 w 72"/>
                  <a:gd name="T21" fmla="*/ 56 h 109"/>
                  <a:gd name="T22" fmla="*/ 55 w 72"/>
                  <a:gd name="T23" fmla="*/ 60 h 109"/>
                  <a:gd name="T24" fmla="*/ 49 w 72"/>
                  <a:gd name="T25" fmla="*/ 68 h 109"/>
                  <a:gd name="T26" fmla="*/ 39 w 72"/>
                  <a:gd name="T27" fmla="*/ 74 h 109"/>
                  <a:gd name="T28" fmla="*/ 33 w 72"/>
                  <a:gd name="T29" fmla="*/ 80 h 109"/>
                  <a:gd name="T30" fmla="*/ 28 w 72"/>
                  <a:gd name="T31" fmla="*/ 86 h 109"/>
                  <a:gd name="T32" fmla="*/ 24 w 72"/>
                  <a:gd name="T33" fmla="*/ 88 h 109"/>
                  <a:gd name="T34" fmla="*/ 18 w 72"/>
                  <a:gd name="T35" fmla="*/ 95 h 109"/>
                  <a:gd name="T36" fmla="*/ 72 w 72"/>
                  <a:gd name="T37" fmla="*/ 95 h 109"/>
                  <a:gd name="T38" fmla="*/ 72 w 72"/>
                  <a:gd name="T39" fmla="*/ 109 h 109"/>
                  <a:gd name="T40" fmla="*/ 0 w 72"/>
                  <a:gd name="T41" fmla="*/ 109 h 109"/>
                  <a:gd name="T42" fmla="*/ 0 w 72"/>
                  <a:gd name="T43" fmla="*/ 105 h 109"/>
                  <a:gd name="T44" fmla="*/ 2 w 72"/>
                  <a:gd name="T45" fmla="*/ 99 h 109"/>
                  <a:gd name="T46" fmla="*/ 4 w 72"/>
                  <a:gd name="T47" fmla="*/ 91 h 109"/>
                  <a:gd name="T48" fmla="*/ 10 w 72"/>
                  <a:gd name="T49" fmla="*/ 84 h 109"/>
                  <a:gd name="T50" fmla="*/ 16 w 72"/>
                  <a:gd name="T51" fmla="*/ 76 h 109"/>
                  <a:gd name="T52" fmla="*/ 26 w 72"/>
                  <a:gd name="T53" fmla="*/ 68 h 109"/>
                  <a:gd name="T54" fmla="*/ 35 w 72"/>
                  <a:gd name="T55" fmla="*/ 60 h 109"/>
                  <a:gd name="T56" fmla="*/ 41 w 72"/>
                  <a:gd name="T57" fmla="*/ 55 h 109"/>
                  <a:gd name="T58" fmla="*/ 47 w 72"/>
                  <a:gd name="T59" fmla="*/ 49 h 109"/>
                  <a:gd name="T60" fmla="*/ 51 w 72"/>
                  <a:gd name="T61" fmla="*/ 45 h 109"/>
                  <a:gd name="T62" fmla="*/ 55 w 72"/>
                  <a:gd name="T63" fmla="*/ 37 h 109"/>
                  <a:gd name="T64" fmla="*/ 55 w 72"/>
                  <a:gd name="T65" fmla="*/ 29 h 109"/>
                  <a:gd name="T66" fmla="*/ 55 w 72"/>
                  <a:gd name="T67" fmla="*/ 23 h 109"/>
                  <a:gd name="T68" fmla="*/ 51 w 72"/>
                  <a:gd name="T69" fmla="*/ 18 h 109"/>
                  <a:gd name="T70" fmla="*/ 47 w 72"/>
                  <a:gd name="T71" fmla="*/ 14 h 109"/>
                  <a:gd name="T72" fmla="*/ 41 w 72"/>
                  <a:gd name="T73" fmla="*/ 12 h 109"/>
                  <a:gd name="T74" fmla="*/ 35 w 72"/>
                  <a:gd name="T75" fmla="*/ 12 h 109"/>
                  <a:gd name="T76" fmla="*/ 30 w 72"/>
                  <a:gd name="T77" fmla="*/ 12 h 109"/>
                  <a:gd name="T78" fmla="*/ 26 w 72"/>
                  <a:gd name="T79" fmla="*/ 14 h 109"/>
                  <a:gd name="T80" fmla="*/ 22 w 72"/>
                  <a:gd name="T81" fmla="*/ 18 h 109"/>
                  <a:gd name="T82" fmla="*/ 18 w 72"/>
                  <a:gd name="T83" fmla="*/ 22 h 109"/>
                  <a:gd name="T84" fmla="*/ 16 w 72"/>
                  <a:gd name="T85" fmla="*/ 25 h 109"/>
                  <a:gd name="T86" fmla="*/ 16 w 72"/>
                  <a:gd name="T87" fmla="*/ 31 h 109"/>
                  <a:gd name="T88" fmla="*/ 2 w 72"/>
                  <a:gd name="T89" fmla="*/ 29 h 109"/>
                  <a:gd name="T90" fmla="*/ 4 w 72"/>
                  <a:gd name="T91" fmla="*/ 22 h 109"/>
                  <a:gd name="T92" fmla="*/ 6 w 72"/>
                  <a:gd name="T93" fmla="*/ 14 h 109"/>
                  <a:gd name="T94" fmla="*/ 12 w 72"/>
                  <a:gd name="T95" fmla="*/ 8 h 109"/>
                  <a:gd name="T96" fmla="*/ 18 w 72"/>
                  <a:gd name="T97" fmla="*/ 2 h 109"/>
                  <a:gd name="T98" fmla="*/ 28 w 72"/>
                  <a:gd name="T99" fmla="*/ 0 h 109"/>
                  <a:gd name="T100" fmla="*/ 37 w 72"/>
                  <a:gd name="T10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109">
                    <a:moveTo>
                      <a:pt x="37" y="0"/>
                    </a:moveTo>
                    <a:lnTo>
                      <a:pt x="47" y="0"/>
                    </a:lnTo>
                    <a:lnTo>
                      <a:pt x="55" y="4"/>
                    </a:lnTo>
                    <a:lnTo>
                      <a:pt x="61" y="8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68" y="43"/>
                    </a:lnTo>
                    <a:lnTo>
                      <a:pt x="64" y="49"/>
                    </a:lnTo>
                    <a:lnTo>
                      <a:pt x="59" y="56"/>
                    </a:lnTo>
                    <a:lnTo>
                      <a:pt x="55" y="60"/>
                    </a:lnTo>
                    <a:lnTo>
                      <a:pt x="49" y="68"/>
                    </a:lnTo>
                    <a:lnTo>
                      <a:pt x="39" y="74"/>
                    </a:lnTo>
                    <a:lnTo>
                      <a:pt x="33" y="80"/>
                    </a:lnTo>
                    <a:lnTo>
                      <a:pt x="28" y="86"/>
                    </a:lnTo>
                    <a:lnTo>
                      <a:pt x="24" y="88"/>
                    </a:lnTo>
                    <a:lnTo>
                      <a:pt x="18" y="95"/>
                    </a:lnTo>
                    <a:lnTo>
                      <a:pt x="72" y="95"/>
                    </a:lnTo>
                    <a:lnTo>
                      <a:pt x="72" y="109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1"/>
                    </a:lnTo>
                    <a:lnTo>
                      <a:pt x="10" y="84"/>
                    </a:lnTo>
                    <a:lnTo>
                      <a:pt x="16" y="76"/>
                    </a:lnTo>
                    <a:lnTo>
                      <a:pt x="26" y="68"/>
                    </a:lnTo>
                    <a:lnTo>
                      <a:pt x="35" y="60"/>
                    </a:lnTo>
                    <a:lnTo>
                      <a:pt x="41" y="55"/>
                    </a:lnTo>
                    <a:lnTo>
                      <a:pt x="47" y="49"/>
                    </a:lnTo>
                    <a:lnTo>
                      <a:pt x="51" y="45"/>
                    </a:lnTo>
                    <a:lnTo>
                      <a:pt x="55" y="37"/>
                    </a:lnTo>
                    <a:lnTo>
                      <a:pt x="55" y="29"/>
                    </a:lnTo>
                    <a:lnTo>
                      <a:pt x="55" y="23"/>
                    </a:lnTo>
                    <a:lnTo>
                      <a:pt x="51" y="18"/>
                    </a:lnTo>
                    <a:lnTo>
                      <a:pt x="47" y="14"/>
                    </a:lnTo>
                    <a:lnTo>
                      <a:pt x="41" y="12"/>
                    </a:lnTo>
                    <a:lnTo>
                      <a:pt x="35" y="12"/>
                    </a:lnTo>
                    <a:lnTo>
                      <a:pt x="30" y="12"/>
                    </a:lnTo>
                    <a:lnTo>
                      <a:pt x="26" y="14"/>
                    </a:lnTo>
                    <a:lnTo>
                      <a:pt x="22" y="18"/>
                    </a:lnTo>
                    <a:lnTo>
                      <a:pt x="18" y="22"/>
                    </a:lnTo>
                    <a:lnTo>
                      <a:pt x="16" y="25"/>
                    </a:lnTo>
                    <a:lnTo>
                      <a:pt x="16" y="31"/>
                    </a:lnTo>
                    <a:lnTo>
                      <a:pt x="2" y="29"/>
                    </a:lnTo>
                    <a:lnTo>
                      <a:pt x="4" y="22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18" y="2"/>
                    </a:lnTo>
                    <a:lnTo>
                      <a:pt x="2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7" name="Freeform 3703"/>
              <p:cNvSpPr>
                <a:spLocks noEditPoints="1"/>
              </p:cNvSpPr>
              <p:nvPr/>
            </p:nvSpPr>
            <p:spPr bwMode="auto">
              <a:xfrm>
                <a:off x="5794" y="3458"/>
                <a:ext cx="35" cy="55"/>
              </a:xfrm>
              <a:custGeom>
                <a:avLst/>
                <a:gdLst>
                  <a:gd name="T0" fmla="*/ 35 w 69"/>
                  <a:gd name="T1" fmla="*/ 12 h 111"/>
                  <a:gd name="T2" fmla="*/ 29 w 69"/>
                  <a:gd name="T3" fmla="*/ 14 h 111"/>
                  <a:gd name="T4" fmla="*/ 23 w 69"/>
                  <a:gd name="T5" fmla="*/ 16 h 111"/>
                  <a:gd name="T6" fmla="*/ 19 w 69"/>
                  <a:gd name="T7" fmla="*/ 20 h 111"/>
                  <a:gd name="T8" fmla="*/ 15 w 69"/>
                  <a:gd name="T9" fmla="*/ 33 h 111"/>
                  <a:gd name="T10" fmla="*/ 13 w 69"/>
                  <a:gd name="T11" fmla="*/ 55 h 111"/>
                  <a:gd name="T12" fmla="*/ 15 w 69"/>
                  <a:gd name="T13" fmla="*/ 78 h 111"/>
                  <a:gd name="T14" fmla="*/ 19 w 69"/>
                  <a:gd name="T15" fmla="*/ 89 h 111"/>
                  <a:gd name="T16" fmla="*/ 23 w 69"/>
                  <a:gd name="T17" fmla="*/ 95 h 111"/>
                  <a:gd name="T18" fmla="*/ 29 w 69"/>
                  <a:gd name="T19" fmla="*/ 97 h 111"/>
                  <a:gd name="T20" fmla="*/ 35 w 69"/>
                  <a:gd name="T21" fmla="*/ 97 h 111"/>
                  <a:gd name="T22" fmla="*/ 40 w 69"/>
                  <a:gd name="T23" fmla="*/ 97 h 111"/>
                  <a:gd name="T24" fmla="*/ 46 w 69"/>
                  <a:gd name="T25" fmla="*/ 95 h 111"/>
                  <a:gd name="T26" fmla="*/ 50 w 69"/>
                  <a:gd name="T27" fmla="*/ 89 h 111"/>
                  <a:gd name="T28" fmla="*/ 54 w 69"/>
                  <a:gd name="T29" fmla="*/ 78 h 111"/>
                  <a:gd name="T30" fmla="*/ 56 w 69"/>
                  <a:gd name="T31" fmla="*/ 55 h 111"/>
                  <a:gd name="T32" fmla="*/ 54 w 69"/>
                  <a:gd name="T33" fmla="*/ 33 h 111"/>
                  <a:gd name="T34" fmla="*/ 50 w 69"/>
                  <a:gd name="T35" fmla="*/ 22 h 111"/>
                  <a:gd name="T36" fmla="*/ 46 w 69"/>
                  <a:gd name="T37" fmla="*/ 16 h 111"/>
                  <a:gd name="T38" fmla="*/ 40 w 69"/>
                  <a:gd name="T39" fmla="*/ 14 h 111"/>
                  <a:gd name="T40" fmla="*/ 35 w 69"/>
                  <a:gd name="T41" fmla="*/ 12 h 111"/>
                  <a:gd name="T42" fmla="*/ 35 w 69"/>
                  <a:gd name="T43" fmla="*/ 0 h 111"/>
                  <a:gd name="T44" fmla="*/ 42 w 69"/>
                  <a:gd name="T45" fmla="*/ 0 h 111"/>
                  <a:gd name="T46" fmla="*/ 50 w 69"/>
                  <a:gd name="T47" fmla="*/ 2 h 111"/>
                  <a:gd name="T48" fmla="*/ 56 w 69"/>
                  <a:gd name="T49" fmla="*/ 8 h 111"/>
                  <a:gd name="T50" fmla="*/ 62 w 69"/>
                  <a:gd name="T51" fmla="*/ 14 h 111"/>
                  <a:gd name="T52" fmla="*/ 66 w 69"/>
                  <a:gd name="T53" fmla="*/ 22 h 111"/>
                  <a:gd name="T54" fmla="*/ 68 w 69"/>
                  <a:gd name="T55" fmla="*/ 29 h 111"/>
                  <a:gd name="T56" fmla="*/ 69 w 69"/>
                  <a:gd name="T57" fmla="*/ 37 h 111"/>
                  <a:gd name="T58" fmla="*/ 69 w 69"/>
                  <a:gd name="T59" fmla="*/ 45 h 111"/>
                  <a:gd name="T60" fmla="*/ 69 w 69"/>
                  <a:gd name="T61" fmla="*/ 55 h 111"/>
                  <a:gd name="T62" fmla="*/ 69 w 69"/>
                  <a:gd name="T63" fmla="*/ 72 h 111"/>
                  <a:gd name="T64" fmla="*/ 66 w 69"/>
                  <a:gd name="T65" fmla="*/ 88 h 111"/>
                  <a:gd name="T66" fmla="*/ 64 w 69"/>
                  <a:gd name="T67" fmla="*/ 93 h 111"/>
                  <a:gd name="T68" fmla="*/ 60 w 69"/>
                  <a:gd name="T69" fmla="*/ 101 h 111"/>
                  <a:gd name="T70" fmla="*/ 54 w 69"/>
                  <a:gd name="T71" fmla="*/ 105 h 111"/>
                  <a:gd name="T72" fmla="*/ 48 w 69"/>
                  <a:gd name="T73" fmla="*/ 109 h 111"/>
                  <a:gd name="T74" fmla="*/ 42 w 69"/>
                  <a:gd name="T75" fmla="*/ 111 h 111"/>
                  <a:gd name="T76" fmla="*/ 35 w 69"/>
                  <a:gd name="T77" fmla="*/ 111 h 111"/>
                  <a:gd name="T78" fmla="*/ 25 w 69"/>
                  <a:gd name="T79" fmla="*/ 109 h 111"/>
                  <a:gd name="T80" fmla="*/ 17 w 69"/>
                  <a:gd name="T81" fmla="*/ 107 h 111"/>
                  <a:gd name="T82" fmla="*/ 9 w 69"/>
                  <a:gd name="T83" fmla="*/ 101 h 111"/>
                  <a:gd name="T84" fmla="*/ 2 w 69"/>
                  <a:gd name="T85" fmla="*/ 82 h 111"/>
                  <a:gd name="T86" fmla="*/ 0 w 69"/>
                  <a:gd name="T87" fmla="*/ 55 h 111"/>
                  <a:gd name="T88" fmla="*/ 0 w 69"/>
                  <a:gd name="T89" fmla="*/ 37 h 111"/>
                  <a:gd name="T90" fmla="*/ 4 w 69"/>
                  <a:gd name="T91" fmla="*/ 23 h 111"/>
                  <a:gd name="T92" fmla="*/ 6 w 69"/>
                  <a:gd name="T93" fmla="*/ 16 h 111"/>
                  <a:gd name="T94" fmla="*/ 9 w 69"/>
                  <a:gd name="T95" fmla="*/ 10 h 111"/>
                  <a:gd name="T96" fmla="*/ 15 w 69"/>
                  <a:gd name="T97" fmla="*/ 6 h 111"/>
                  <a:gd name="T98" fmla="*/ 21 w 69"/>
                  <a:gd name="T99" fmla="*/ 2 h 111"/>
                  <a:gd name="T100" fmla="*/ 27 w 69"/>
                  <a:gd name="T101" fmla="*/ 0 h 111"/>
                  <a:gd name="T102" fmla="*/ 35 w 69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" h="111">
                    <a:moveTo>
                      <a:pt x="35" y="12"/>
                    </a:moveTo>
                    <a:lnTo>
                      <a:pt x="29" y="14"/>
                    </a:lnTo>
                    <a:lnTo>
                      <a:pt x="23" y="16"/>
                    </a:lnTo>
                    <a:lnTo>
                      <a:pt x="19" y="20"/>
                    </a:lnTo>
                    <a:lnTo>
                      <a:pt x="15" y="33"/>
                    </a:lnTo>
                    <a:lnTo>
                      <a:pt x="13" y="55"/>
                    </a:lnTo>
                    <a:lnTo>
                      <a:pt x="15" y="78"/>
                    </a:lnTo>
                    <a:lnTo>
                      <a:pt x="19" y="89"/>
                    </a:lnTo>
                    <a:lnTo>
                      <a:pt x="23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0" y="97"/>
                    </a:lnTo>
                    <a:lnTo>
                      <a:pt x="46" y="95"/>
                    </a:lnTo>
                    <a:lnTo>
                      <a:pt x="50" y="89"/>
                    </a:lnTo>
                    <a:lnTo>
                      <a:pt x="54" y="78"/>
                    </a:lnTo>
                    <a:lnTo>
                      <a:pt x="56" y="55"/>
                    </a:lnTo>
                    <a:lnTo>
                      <a:pt x="54" y="33"/>
                    </a:lnTo>
                    <a:lnTo>
                      <a:pt x="50" y="22"/>
                    </a:lnTo>
                    <a:lnTo>
                      <a:pt x="46" y="16"/>
                    </a:lnTo>
                    <a:lnTo>
                      <a:pt x="40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2" y="0"/>
                    </a:lnTo>
                    <a:lnTo>
                      <a:pt x="50" y="2"/>
                    </a:lnTo>
                    <a:lnTo>
                      <a:pt x="56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68" y="29"/>
                    </a:lnTo>
                    <a:lnTo>
                      <a:pt x="69" y="37"/>
                    </a:lnTo>
                    <a:lnTo>
                      <a:pt x="69" y="45"/>
                    </a:lnTo>
                    <a:lnTo>
                      <a:pt x="69" y="55"/>
                    </a:lnTo>
                    <a:lnTo>
                      <a:pt x="69" y="72"/>
                    </a:lnTo>
                    <a:lnTo>
                      <a:pt x="66" y="88"/>
                    </a:lnTo>
                    <a:lnTo>
                      <a:pt x="64" y="93"/>
                    </a:lnTo>
                    <a:lnTo>
                      <a:pt x="60" y="101"/>
                    </a:lnTo>
                    <a:lnTo>
                      <a:pt x="54" y="105"/>
                    </a:lnTo>
                    <a:lnTo>
                      <a:pt x="48" y="109"/>
                    </a:lnTo>
                    <a:lnTo>
                      <a:pt x="42" y="111"/>
                    </a:lnTo>
                    <a:lnTo>
                      <a:pt x="35" y="111"/>
                    </a:lnTo>
                    <a:lnTo>
                      <a:pt x="25" y="109"/>
                    </a:lnTo>
                    <a:lnTo>
                      <a:pt x="17" y="107"/>
                    </a:lnTo>
                    <a:lnTo>
                      <a:pt x="9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6" y="16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8" name="Rectangle 3704"/>
              <p:cNvSpPr>
                <a:spLocks noChangeArrowheads="1"/>
              </p:cNvSpPr>
              <p:nvPr/>
            </p:nvSpPr>
            <p:spPr bwMode="auto">
              <a:xfrm>
                <a:off x="5840" y="35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09" name="Freeform 3705"/>
              <p:cNvSpPr>
                <a:spLocks/>
              </p:cNvSpPr>
              <p:nvPr/>
            </p:nvSpPr>
            <p:spPr bwMode="auto">
              <a:xfrm>
                <a:off x="5856" y="3458"/>
                <a:ext cx="36" cy="54"/>
              </a:xfrm>
              <a:custGeom>
                <a:avLst/>
                <a:gdLst>
                  <a:gd name="T0" fmla="*/ 37 w 72"/>
                  <a:gd name="T1" fmla="*/ 0 h 109"/>
                  <a:gd name="T2" fmla="*/ 46 w 72"/>
                  <a:gd name="T3" fmla="*/ 0 h 109"/>
                  <a:gd name="T4" fmla="*/ 54 w 72"/>
                  <a:gd name="T5" fmla="*/ 4 h 109"/>
                  <a:gd name="T6" fmla="*/ 62 w 72"/>
                  <a:gd name="T7" fmla="*/ 8 h 109"/>
                  <a:gd name="T8" fmla="*/ 66 w 72"/>
                  <a:gd name="T9" fmla="*/ 14 h 109"/>
                  <a:gd name="T10" fmla="*/ 70 w 72"/>
                  <a:gd name="T11" fmla="*/ 22 h 109"/>
                  <a:gd name="T12" fmla="*/ 70 w 72"/>
                  <a:gd name="T13" fmla="*/ 29 h 109"/>
                  <a:gd name="T14" fmla="*/ 70 w 72"/>
                  <a:gd name="T15" fmla="*/ 37 h 109"/>
                  <a:gd name="T16" fmla="*/ 68 w 72"/>
                  <a:gd name="T17" fmla="*/ 43 h 109"/>
                  <a:gd name="T18" fmla="*/ 66 w 72"/>
                  <a:gd name="T19" fmla="*/ 49 h 109"/>
                  <a:gd name="T20" fmla="*/ 60 w 72"/>
                  <a:gd name="T21" fmla="*/ 56 h 109"/>
                  <a:gd name="T22" fmla="*/ 56 w 72"/>
                  <a:gd name="T23" fmla="*/ 60 h 109"/>
                  <a:gd name="T24" fmla="*/ 48 w 72"/>
                  <a:gd name="T25" fmla="*/ 68 h 109"/>
                  <a:gd name="T26" fmla="*/ 40 w 72"/>
                  <a:gd name="T27" fmla="*/ 74 h 109"/>
                  <a:gd name="T28" fmla="*/ 33 w 72"/>
                  <a:gd name="T29" fmla="*/ 80 h 109"/>
                  <a:gd name="T30" fmla="*/ 29 w 72"/>
                  <a:gd name="T31" fmla="*/ 86 h 109"/>
                  <a:gd name="T32" fmla="*/ 25 w 72"/>
                  <a:gd name="T33" fmla="*/ 88 h 109"/>
                  <a:gd name="T34" fmla="*/ 19 w 72"/>
                  <a:gd name="T35" fmla="*/ 95 h 109"/>
                  <a:gd name="T36" fmla="*/ 72 w 72"/>
                  <a:gd name="T37" fmla="*/ 95 h 109"/>
                  <a:gd name="T38" fmla="*/ 72 w 72"/>
                  <a:gd name="T39" fmla="*/ 109 h 109"/>
                  <a:gd name="T40" fmla="*/ 0 w 72"/>
                  <a:gd name="T41" fmla="*/ 109 h 109"/>
                  <a:gd name="T42" fmla="*/ 2 w 72"/>
                  <a:gd name="T43" fmla="*/ 105 h 109"/>
                  <a:gd name="T44" fmla="*/ 2 w 72"/>
                  <a:gd name="T45" fmla="*/ 99 h 109"/>
                  <a:gd name="T46" fmla="*/ 6 w 72"/>
                  <a:gd name="T47" fmla="*/ 91 h 109"/>
                  <a:gd name="T48" fmla="*/ 9 w 72"/>
                  <a:gd name="T49" fmla="*/ 84 h 109"/>
                  <a:gd name="T50" fmla="*/ 17 w 72"/>
                  <a:gd name="T51" fmla="*/ 76 h 109"/>
                  <a:gd name="T52" fmla="*/ 27 w 72"/>
                  <a:gd name="T53" fmla="*/ 68 h 109"/>
                  <a:gd name="T54" fmla="*/ 35 w 72"/>
                  <a:gd name="T55" fmla="*/ 60 h 109"/>
                  <a:gd name="T56" fmla="*/ 42 w 72"/>
                  <a:gd name="T57" fmla="*/ 55 h 109"/>
                  <a:gd name="T58" fmla="*/ 46 w 72"/>
                  <a:gd name="T59" fmla="*/ 49 h 109"/>
                  <a:gd name="T60" fmla="*/ 50 w 72"/>
                  <a:gd name="T61" fmla="*/ 45 h 109"/>
                  <a:gd name="T62" fmla="*/ 54 w 72"/>
                  <a:gd name="T63" fmla="*/ 37 h 109"/>
                  <a:gd name="T64" fmla="*/ 56 w 72"/>
                  <a:gd name="T65" fmla="*/ 29 h 109"/>
                  <a:gd name="T66" fmla="*/ 54 w 72"/>
                  <a:gd name="T67" fmla="*/ 23 h 109"/>
                  <a:gd name="T68" fmla="*/ 50 w 72"/>
                  <a:gd name="T69" fmla="*/ 18 h 109"/>
                  <a:gd name="T70" fmla="*/ 46 w 72"/>
                  <a:gd name="T71" fmla="*/ 14 h 109"/>
                  <a:gd name="T72" fmla="*/ 42 w 72"/>
                  <a:gd name="T73" fmla="*/ 12 h 109"/>
                  <a:gd name="T74" fmla="*/ 37 w 72"/>
                  <a:gd name="T75" fmla="*/ 12 h 109"/>
                  <a:gd name="T76" fmla="*/ 31 w 72"/>
                  <a:gd name="T77" fmla="*/ 12 h 109"/>
                  <a:gd name="T78" fmla="*/ 27 w 72"/>
                  <a:gd name="T79" fmla="*/ 14 h 109"/>
                  <a:gd name="T80" fmla="*/ 21 w 72"/>
                  <a:gd name="T81" fmla="*/ 18 h 109"/>
                  <a:gd name="T82" fmla="*/ 19 w 72"/>
                  <a:gd name="T83" fmla="*/ 22 h 109"/>
                  <a:gd name="T84" fmla="*/ 17 w 72"/>
                  <a:gd name="T85" fmla="*/ 25 h 109"/>
                  <a:gd name="T86" fmla="*/ 17 w 72"/>
                  <a:gd name="T87" fmla="*/ 31 h 109"/>
                  <a:gd name="T88" fmla="*/ 2 w 72"/>
                  <a:gd name="T89" fmla="*/ 29 h 109"/>
                  <a:gd name="T90" fmla="*/ 4 w 72"/>
                  <a:gd name="T91" fmla="*/ 22 h 109"/>
                  <a:gd name="T92" fmla="*/ 8 w 72"/>
                  <a:gd name="T93" fmla="*/ 14 h 109"/>
                  <a:gd name="T94" fmla="*/ 13 w 72"/>
                  <a:gd name="T95" fmla="*/ 8 h 109"/>
                  <a:gd name="T96" fmla="*/ 19 w 72"/>
                  <a:gd name="T97" fmla="*/ 2 h 109"/>
                  <a:gd name="T98" fmla="*/ 27 w 72"/>
                  <a:gd name="T99" fmla="*/ 0 h 109"/>
                  <a:gd name="T100" fmla="*/ 37 w 72"/>
                  <a:gd name="T10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109">
                    <a:moveTo>
                      <a:pt x="37" y="0"/>
                    </a:moveTo>
                    <a:lnTo>
                      <a:pt x="46" y="0"/>
                    </a:lnTo>
                    <a:lnTo>
                      <a:pt x="54" y="4"/>
                    </a:lnTo>
                    <a:lnTo>
                      <a:pt x="62" y="8"/>
                    </a:lnTo>
                    <a:lnTo>
                      <a:pt x="66" y="14"/>
                    </a:lnTo>
                    <a:lnTo>
                      <a:pt x="70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68" y="43"/>
                    </a:lnTo>
                    <a:lnTo>
                      <a:pt x="66" y="49"/>
                    </a:lnTo>
                    <a:lnTo>
                      <a:pt x="60" y="56"/>
                    </a:lnTo>
                    <a:lnTo>
                      <a:pt x="56" y="60"/>
                    </a:lnTo>
                    <a:lnTo>
                      <a:pt x="48" y="68"/>
                    </a:lnTo>
                    <a:lnTo>
                      <a:pt x="40" y="74"/>
                    </a:lnTo>
                    <a:lnTo>
                      <a:pt x="33" y="80"/>
                    </a:lnTo>
                    <a:lnTo>
                      <a:pt x="29" y="86"/>
                    </a:lnTo>
                    <a:lnTo>
                      <a:pt x="25" y="88"/>
                    </a:lnTo>
                    <a:lnTo>
                      <a:pt x="19" y="95"/>
                    </a:lnTo>
                    <a:lnTo>
                      <a:pt x="72" y="95"/>
                    </a:lnTo>
                    <a:lnTo>
                      <a:pt x="72" y="109"/>
                    </a:lnTo>
                    <a:lnTo>
                      <a:pt x="0" y="109"/>
                    </a:lnTo>
                    <a:lnTo>
                      <a:pt x="2" y="105"/>
                    </a:lnTo>
                    <a:lnTo>
                      <a:pt x="2" y="99"/>
                    </a:lnTo>
                    <a:lnTo>
                      <a:pt x="6" y="91"/>
                    </a:lnTo>
                    <a:lnTo>
                      <a:pt x="9" y="84"/>
                    </a:lnTo>
                    <a:lnTo>
                      <a:pt x="17" y="76"/>
                    </a:lnTo>
                    <a:lnTo>
                      <a:pt x="27" y="68"/>
                    </a:lnTo>
                    <a:lnTo>
                      <a:pt x="35" y="60"/>
                    </a:lnTo>
                    <a:lnTo>
                      <a:pt x="42" y="55"/>
                    </a:lnTo>
                    <a:lnTo>
                      <a:pt x="46" y="49"/>
                    </a:lnTo>
                    <a:lnTo>
                      <a:pt x="50" y="45"/>
                    </a:lnTo>
                    <a:lnTo>
                      <a:pt x="54" y="37"/>
                    </a:lnTo>
                    <a:lnTo>
                      <a:pt x="56" y="29"/>
                    </a:lnTo>
                    <a:lnTo>
                      <a:pt x="54" y="23"/>
                    </a:lnTo>
                    <a:lnTo>
                      <a:pt x="50" y="18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7" y="12"/>
                    </a:lnTo>
                    <a:lnTo>
                      <a:pt x="31" y="12"/>
                    </a:lnTo>
                    <a:lnTo>
                      <a:pt x="27" y="14"/>
                    </a:lnTo>
                    <a:lnTo>
                      <a:pt x="21" y="18"/>
                    </a:lnTo>
                    <a:lnTo>
                      <a:pt x="19" y="22"/>
                    </a:lnTo>
                    <a:lnTo>
                      <a:pt x="17" y="25"/>
                    </a:lnTo>
                    <a:lnTo>
                      <a:pt x="17" y="31"/>
                    </a:lnTo>
                    <a:lnTo>
                      <a:pt x="2" y="29"/>
                    </a:lnTo>
                    <a:lnTo>
                      <a:pt x="4" y="22"/>
                    </a:lnTo>
                    <a:lnTo>
                      <a:pt x="8" y="14"/>
                    </a:lnTo>
                    <a:lnTo>
                      <a:pt x="13" y="8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0" name="Freeform 3706"/>
              <p:cNvSpPr>
                <a:spLocks/>
              </p:cNvSpPr>
              <p:nvPr/>
            </p:nvSpPr>
            <p:spPr bwMode="auto">
              <a:xfrm>
                <a:off x="5900" y="3458"/>
                <a:ext cx="36" cy="55"/>
              </a:xfrm>
              <a:custGeom>
                <a:avLst/>
                <a:gdLst>
                  <a:gd name="T0" fmla="*/ 12 w 72"/>
                  <a:gd name="T1" fmla="*/ 0 h 111"/>
                  <a:gd name="T2" fmla="*/ 64 w 72"/>
                  <a:gd name="T3" fmla="*/ 0 h 111"/>
                  <a:gd name="T4" fmla="*/ 64 w 72"/>
                  <a:gd name="T5" fmla="*/ 16 h 111"/>
                  <a:gd name="T6" fmla="*/ 23 w 72"/>
                  <a:gd name="T7" fmla="*/ 16 h 111"/>
                  <a:gd name="T8" fmla="*/ 17 w 72"/>
                  <a:gd name="T9" fmla="*/ 43 h 111"/>
                  <a:gd name="T10" fmla="*/ 25 w 72"/>
                  <a:gd name="T11" fmla="*/ 39 h 111"/>
                  <a:gd name="T12" fmla="*/ 31 w 72"/>
                  <a:gd name="T13" fmla="*/ 37 h 111"/>
                  <a:gd name="T14" fmla="*/ 39 w 72"/>
                  <a:gd name="T15" fmla="*/ 35 h 111"/>
                  <a:gd name="T16" fmla="*/ 47 w 72"/>
                  <a:gd name="T17" fmla="*/ 37 h 111"/>
                  <a:gd name="T18" fmla="*/ 54 w 72"/>
                  <a:gd name="T19" fmla="*/ 41 h 111"/>
                  <a:gd name="T20" fmla="*/ 62 w 72"/>
                  <a:gd name="T21" fmla="*/ 47 h 111"/>
                  <a:gd name="T22" fmla="*/ 66 w 72"/>
                  <a:gd name="T23" fmla="*/ 53 h 111"/>
                  <a:gd name="T24" fmla="*/ 70 w 72"/>
                  <a:gd name="T25" fmla="*/ 62 h 111"/>
                  <a:gd name="T26" fmla="*/ 72 w 72"/>
                  <a:gd name="T27" fmla="*/ 72 h 111"/>
                  <a:gd name="T28" fmla="*/ 70 w 72"/>
                  <a:gd name="T29" fmla="*/ 82 h 111"/>
                  <a:gd name="T30" fmla="*/ 68 w 72"/>
                  <a:gd name="T31" fmla="*/ 89 h 111"/>
                  <a:gd name="T32" fmla="*/ 62 w 72"/>
                  <a:gd name="T33" fmla="*/ 97 h 111"/>
                  <a:gd name="T34" fmla="*/ 56 w 72"/>
                  <a:gd name="T35" fmla="*/ 103 h 111"/>
                  <a:gd name="T36" fmla="*/ 50 w 72"/>
                  <a:gd name="T37" fmla="*/ 107 h 111"/>
                  <a:gd name="T38" fmla="*/ 43 w 72"/>
                  <a:gd name="T39" fmla="*/ 111 h 111"/>
                  <a:gd name="T40" fmla="*/ 35 w 72"/>
                  <a:gd name="T41" fmla="*/ 111 h 111"/>
                  <a:gd name="T42" fmla="*/ 25 w 72"/>
                  <a:gd name="T43" fmla="*/ 111 h 111"/>
                  <a:gd name="T44" fmla="*/ 17 w 72"/>
                  <a:gd name="T45" fmla="*/ 107 h 111"/>
                  <a:gd name="T46" fmla="*/ 10 w 72"/>
                  <a:gd name="T47" fmla="*/ 103 h 111"/>
                  <a:gd name="T48" fmla="*/ 4 w 72"/>
                  <a:gd name="T49" fmla="*/ 97 h 111"/>
                  <a:gd name="T50" fmla="*/ 2 w 72"/>
                  <a:gd name="T51" fmla="*/ 89 h 111"/>
                  <a:gd name="T52" fmla="*/ 0 w 72"/>
                  <a:gd name="T53" fmla="*/ 80 h 111"/>
                  <a:gd name="T54" fmla="*/ 14 w 72"/>
                  <a:gd name="T55" fmla="*/ 80 h 111"/>
                  <a:gd name="T56" fmla="*/ 16 w 72"/>
                  <a:gd name="T57" fmla="*/ 86 h 111"/>
                  <a:gd name="T58" fmla="*/ 17 w 72"/>
                  <a:gd name="T59" fmla="*/ 89 h 111"/>
                  <a:gd name="T60" fmla="*/ 19 w 72"/>
                  <a:gd name="T61" fmla="*/ 93 h 111"/>
                  <a:gd name="T62" fmla="*/ 23 w 72"/>
                  <a:gd name="T63" fmla="*/ 95 h 111"/>
                  <a:gd name="T64" fmla="*/ 29 w 72"/>
                  <a:gd name="T65" fmla="*/ 97 h 111"/>
                  <a:gd name="T66" fmla="*/ 35 w 72"/>
                  <a:gd name="T67" fmla="*/ 97 h 111"/>
                  <a:gd name="T68" fmla="*/ 41 w 72"/>
                  <a:gd name="T69" fmla="*/ 97 h 111"/>
                  <a:gd name="T70" fmla="*/ 47 w 72"/>
                  <a:gd name="T71" fmla="*/ 95 h 111"/>
                  <a:gd name="T72" fmla="*/ 50 w 72"/>
                  <a:gd name="T73" fmla="*/ 91 h 111"/>
                  <a:gd name="T74" fmla="*/ 54 w 72"/>
                  <a:gd name="T75" fmla="*/ 86 h 111"/>
                  <a:gd name="T76" fmla="*/ 56 w 72"/>
                  <a:gd name="T77" fmla="*/ 80 h 111"/>
                  <a:gd name="T78" fmla="*/ 56 w 72"/>
                  <a:gd name="T79" fmla="*/ 72 h 111"/>
                  <a:gd name="T80" fmla="*/ 56 w 72"/>
                  <a:gd name="T81" fmla="*/ 66 h 111"/>
                  <a:gd name="T82" fmla="*/ 54 w 72"/>
                  <a:gd name="T83" fmla="*/ 60 h 111"/>
                  <a:gd name="T84" fmla="*/ 50 w 72"/>
                  <a:gd name="T85" fmla="*/ 55 h 111"/>
                  <a:gd name="T86" fmla="*/ 47 w 72"/>
                  <a:gd name="T87" fmla="*/ 53 h 111"/>
                  <a:gd name="T88" fmla="*/ 41 w 72"/>
                  <a:gd name="T89" fmla="*/ 49 h 111"/>
                  <a:gd name="T90" fmla="*/ 35 w 72"/>
                  <a:gd name="T91" fmla="*/ 49 h 111"/>
                  <a:gd name="T92" fmla="*/ 27 w 72"/>
                  <a:gd name="T93" fmla="*/ 49 h 111"/>
                  <a:gd name="T94" fmla="*/ 23 w 72"/>
                  <a:gd name="T95" fmla="*/ 51 h 111"/>
                  <a:gd name="T96" fmla="*/ 19 w 72"/>
                  <a:gd name="T97" fmla="*/ 55 h 111"/>
                  <a:gd name="T98" fmla="*/ 16 w 72"/>
                  <a:gd name="T99" fmla="*/ 58 h 111"/>
                  <a:gd name="T100" fmla="*/ 0 w 72"/>
                  <a:gd name="T101" fmla="*/ 56 h 111"/>
                  <a:gd name="T102" fmla="*/ 12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12" y="0"/>
                    </a:moveTo>
                    <a:lnTo>
                      <a:pt x="64" y="0"/>
                    </a:lnTo>
                    <a:lnTo>
                      <a:pt x="64" y="16"/>
                    </a:lnTo>
                    <a:lnTo>
                      <a:pt x="23" y="16"/>
                    </a:lnTo>
                    <a:lnTo>
                      <a:pt x="17" y="43"/>
                    </a:lnTo>
                    <a:lnTo>
                      <a:pt x="25" y="39"/>
                    </a:lnTo>
                    <a:lnTo>
                      <a:pt x="31" y="37"/>
                    </a:lnTo>
                    <a:lnTo>
                      <a:pt x="39" y="35"/>
                    </a:lnTo>
                    <a:lnTo>
                      <a:pt x="47" y="37"/>
                    </a:lnTo>
                    <a:lnTo>
                      <a:pt x="54" y="41"/>
                    </a:lnTo>
                    <a:lnTo>
                      <a:pt x="62" y="47"/>
                    </a:lnTo>
                    <a:lnTo>
                      <a:pt x="66" y="53"/>
                    </a:lnTo>
                    <a:lnTo>
                      <a:pt x="70" y="62"/>
                    </a:lnTo>
                    <a:lnTo>
                      <a:pt x="72" y="72"/>
                    </a:lnTo>
                    <a:lnTo>
                      <a:pt x="70" y="82"/>
                    </a:lnTo>
                    <a:lnTo>
                      <a:pt x="68" y="89"/>
                    </a:lnTo>
                    <a:lnTo>
                      <a:pt x="62" y="97"/>
                    </a:lnTo>
                    <a:lnTo>
                      <a:pt x="56" y="103"/>
                    </a:lnTo>
                    <a:lnTo>
                      <a:pt x="50" y="107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5" y="111"/>
                    </a:lnTo>
                    <a:lnTo>
                      <a:pt x="17" y="107"/>
                    </a:lnTo>
                    <a:lnTo>
                      <a:pt x="10" y="103"/>
                    </a:lnTo>
                    <a:lnTo>
                      <a:pt x="4" y="97"/>
                    </a:lnTo>
                    <a:lnTo>
                      <a:pt x="2" y="89"/>
                    </a:lnTo>
                    <a:lnTo>
                      <a:pt x="0" y="80"/>
                    </a:lnTo>
                    <a:lnTo>
                      <a:pt x="14" y="80"/>
                    </a:lnTo>
                    <a:lnTo>
                      <a:pt x="16" y="86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3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0" y="91"/>
                    </a:lnTo>
                    <a:lnTo>
                      <a:pt x="54" y="86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66"/>
                    </a:lnTo>
                    <a:lnTo>
                      <a:pt x="54" y="60"/>
                    </a:lnTo>
                    <a:lnTo>
                      <a:pt x="50" y="55"/>
                    </a:lnTo>
                    <a:lnTo>
                      <a:pt x="47" y="53"/>
                    </a:lnTo>
                    <a:lnTo>
                      <a:pt x="41" y="49"/>
                    </a:lnTo>
                    <a:lnTo>
                      <a:pt x="35" y="49"/>
                    </a:lnTo>
                    <a:lnTo>
                      <a:pt x="27" y="49"/>
                    </a:lnTo>
                    <a:lnTo>
                      <a:pt x="23" y="51"/>
                    </a:lnTo>
                    <a:lnTo>
                      <a:pt x="19" y="55"/>
                    </a:lnTo>
                    <a:lnTo>
                      <a:pt x="16" y="58"/>
                    </a:lnTo>
                    <a:lnTo>
                      <a:pt x="0" y="5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1" name="Freeform 3707"/>
              <p:cNvSpPr>
                <a:spLocks noEditPoints="1"/>
              </p:cNvSpPr>
              <p:nvPr/>
            </p:nvSpPr>
            <p:spPr bwMode="auto">
              <a:xfrm>
                <a:off x="6107" y="3458"/>
                <a:ext cx="36" cy="55"/>
              </a:xfrm>
              <a:custGeom>
                <a:avLst/>
                <a:gdLst>
                  <a:gd name="T0" fmla="*/ 35 w 72"/>
                  <a:gd name="T1" fmla="*/ 12 h 111"/>
                  <a:gd name="T2" fmla="*/ 29 w 72"/>
                  <a:gd name="T3" fmla="*/ 14 h 111"/>
                  <a:gd name="T4" fmla="*/ 25 w 72"/>
                  <a:gd name="T5" fmla="*/ 16 h 111"/>
                  <a:gd name="T6" fmla="*/ 21 w 72"/>
                  <a:gd name="T7" fmla="*/ 20 h 111"/>
                  <a:gd name="T8" fmla="*/ 15 w 72"/>
                  <a:gd name="T9" fmla="*/ 33 h 111"/>
                  <a:gd name="T10" fmla="*/ 13 w 72"/>
                  <a:gd name="T11" fmla="*/ 55 h 111"/>
                  <a:gd name="T12" fmla="*/ 15 w 72"/>
                  <a:gd name="T13" fmla="*/ 78 h 111"/>
                  <a:gd name="T14" fmla="*/ 19 w 72"/>
                  <a:gd name="T15" fmla="*/ 89 h 111"/>
                  <a:gd name="T16" fmla="*/ 25 w 72"/>
                  <a:gd name="T17" fmla="*/ 95 h 111"/>
                  <a:gd name="T18" fmla="*/ 29 w 72"/>
                  <a:gd name="T19" fmla="*/ 97 h 111"/>
                  <a:gd name="T20" fmla="*/ 35 w 72"/>
                  <a:gd name="T21" fmla="*/ 97 h 111"/>
                  <a:gd name="T22" fmla="*/ 41 w 72"/>
                  <a:gd name="T23" fmla="*/ 97 h 111"/>
                  <a:gd name="T24" fmla="*/ 46 w 72"/>
                  <a:gd name="T25" fmla="*/ 95 h 111"/>
                  <a:gd name="T26" fmla="*/ 50 w 72"/>
                  <a:gd name="T27" fmla="*/ 89 h 111"/>
                  <a:gd name="T28" fmla="*/ 56 w 72"/>
                  <a:gd name="T29" fmla="*/ 78 h 111"/>
                  <a:gd name="T30" fmla="*/ 56 w 72"/>
                  <a:gd name="T31" fmla="*/ 55 h 111"/>
                  <a:gd name="T32" fmla="*/ 56 w 72"/>
                  <a:gd name="T33" fmla="*/ 33 h 111"/>
                  <a:gd name="T34" fmla="*/ 50 w 72"/>
                  <a:gd name="T35" fmla="*/ 22 h 111"/>
                  <a:gd name="T36" fmla="*/ 46 w 72"/>
                  <a:gd name="T37" fmla="*/ 16 h 111"/>
                  <a:gd name="T38" fmla="*/ 41 w 72"/>
                  <a:gd name="T39" fmla="*/ 14 h 111"/>
                  <a:gd name="T40" fmla="*/ 35 w 72"/>
                  <a:gd name="T41" fmla="*/ 12 h 111"/>
                  <a:gd name="T42" fmla="*/ 35 w 72"/>
                  <a:gd name="T43" fmla="*/ 0 h 111"/>
                  <a:gd name="T44" fmla="*/ 45 w 72"/>
                  <a:gd name="T45" fmla="*/ 0 h 111"/>
                  <a:gd name="T46" fmla="*/ 52 w 72"/>
                  <a:gd name="T47" fmla="*/ 2 h 111"/>
                  <a:gd name="T48" fmla="*/ 58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70 w 72"/>
                  <a:gd name="T55" fmla="*/ 29 h 111"/>
                  <a:gd name="T56" fmla="*/ 70 w 72"/>
                  <a:gd name="T57" fmla="*/ 37 h 111"/>
                  <a:gd name="T58" fmla="*/ 72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8 w 72"/>
                  <a:gd name="T65" fmla="*/ 88 h 111"/>
                  <a:gd name="T66" fmla="*/ 64 w 72"/>
                  <a:gd name="T67" fmla="*/ 93 h 111"/>
                  <a:gd name="T68" fmla="*/ 60 w 72"/>
                  <a:gd name="T69" fmla="*/ 101 h 111"/>
                  <a:gd name="T70" fmla="*/ 56 w 72"/>
                  <a:gd name="T71" fmla="*/ 105 h 111"/>
                  <a:gd name="T72" fmla="*/ 50 w 72"/>
                  <a:gd name="T73" fmla="*/ 109 h 111"/>
                  <a:gd name="T74" fmla="*/ 43 w 72"/>
                  <a:gd name="T75" fmla="*/ 111 h 111"/>
                  <a:gd name="T76" fmla="*/ 35 w 72"/>
                  <a:gd name="T77" fmla="*/ 111 h 111"/>
                  <a:gd name="T78" fmla="*/ 25 w 72"/>
                  <a:gd name="T79" fmla="*/ 109 h 111"/>
                  <a:gd name="T80" fmla="*/ 17 w 72"/>
                  <a:gd name="T81" fmla="*/ 107 h 111"/>
                  <a:gd name="T82" fmla="*/ 10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0 w 72"/>
                  <a:gd name="T89" fmla="*/ 37 h 111"/>
                  <a:gd name="T90" fmla="*/ 4 w 72"/>
                  <a:gd name="T91" fmla="*/ 23 h 111"/>
                  <a:gd name="T92" fmla="*/ 8 w 72"/>
                  <a:gd name="T93" fmla="*/ 16 h 111"/>
                  <a:gd name="T94" fmla="*/ 12 w 72"/>
                  <a:gd name="T95" fmla="*/ 10 h 111"/>
                  <a:gd name="T96" fmla="*/ 15 w 72"/>
                  <a:gd name="T97" fmla="*/ 6 h 111"/>
                  <a:gd name="T98" fmla="*/ 21 w 72"/>
                  <a:gd name="T99" fmla="*/ 2 h 111"/>
                  <a:gd name="T100" fmla="*/ 27 w 72"/>
                  <a:gd name="T101" fmla="*/ 0 h 111"/>
                  <a:gd name="T102" fmla="*/ 35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29" y="14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5" y="33"/>
                    </a:lnTo>
                    <a:lnTo>
                      <a:pt x="13" y="55"/>
                    </a:lnTo>
                    <a:lnTo>
                      <a:pt x="15" y="78"/>
                    </a:lnTo>
                    <a:lnTo>
                      <a:pt x="19" y="89"/>
                    </a:lnTo>
                    <a:lnTo>
                      <a:pt x="25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6" y="95"/>
                    </a:lnTo>
                    <a:lnTo>
                      <a:pt x="50" y="89"/>
                    </a:lnTo>
                    <a:lnTo>
                      <a:pt x="56" y="78"/>
                    </a:lnTo>
                    <a:lnTo>
                      <a:pt x="56" y="55"/>
                    </a:lnTo>
                    <a:lnTo>
                      <a:pt x="56" y="33"/>
                    </a:lnTo>
                    <a:lnTo>
                      <a:pt x="50" y="22"/>
                    </a:lnTo>
                    <a:lnTo>
                      <a:pt x="46" y="16"/>
                    </a:lnTo>
                    <a:lnTo>
                      <a:pt x="41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72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8" y="88"/>
                    </a:lnTo>
                    <a:lnTo>
                      <a:pt x="64" y="93"/>
                    </a:lnTo>
                    <a:lnTo>
                      <a:pt x="60" y="101"/>
                    </a:lnTo>
                    <a:lnTo>
                      <a:pt x="56" y="105"/>
                    </a:lnTo>
                    <a:lnTo>
                      <a:pt x="50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5" y="109"/>
                    </a:lnTo>
                    <a:lnTo>
                      <a:pt x="17" y="107"/>
                    </a:lnTo>
                    <a:lnTo>
                      <a:pt x="10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2" name="Rectangle 3708"/>
              <p:cNvSpPr>
                <a:spLocks noChangeArrowheads="1"/>
              </p:cNvSpPr>
              <p:nvPr/>
            </p:nvSpPr>
            <p:spPr bwMode="auto">
              <a:xfrm>
                <a:off x="6153" y="3505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3" name="Freeform 3709"/>
              <p:cNvSpPr>
                <a:spLocks/>
              </p:cNvSpPr>
              <p:nvPr/>
            </p:nvSpPr>
            <p:spPr bwMode="auto">
              <a:xfrm>
                <a:off x="6171" y="3458"/>
                <a:ext cx="35" cy="55"/>
              </a:xfrm>
              <a:custGeom>
                <a:avLst/>
                <a:gdLst>
                  <a:gd name="T0" fmla="*/ 41 w 70"/>
                  <a:gd name="T1" fmla="*/ 0 h 111"/>
                  <a:gd name="T2" fmla="*/ 56 w 70"/>
                  <a:gd name="T3" fmla="*/ 8 h 111"/>
                  <a:gd name="T4" fmla="*/ 64 w 70"/>
                  <a:gd name="T5" fmla="*/ 20 h 111"/>
                  <a:gd name="T6" fmla="*/ 64 w 70"/>
                  <a:gd name="T7" fmla="*/ 33 h 111"/>
                  <a:gd name="T8" fmla="*/ 56 w 70"/>
                  <a:gd name="T9" fmla="*/ 45 h 111"/>
                  <a:gd name="T10" fmla="*/ 56 w 70"/>
                  <a:gd name="T11" fmla="*/ 51 h 111"/>
                  <a:gd name="T12" fmla="*/ 64 w 70"/>
                  <a:gd name="T13" fmla="*/ 58 h 111"/>
                  <a:gd name="T14" fmla="*/ 70 w 70"/>
                  <a:gd name="T15" fmla="*/ 70 h 111"/>
                  <a:gd name="T16" fmla="*/ 70 w 70"/>
                  <a:gd name="T17" fmla="*/ 86 h 111"/>
                  <a:gd name="T18" fmla="*/ 60 w 70"/>
                  <a:gd name="T19" fmla="*/ 101 h 111"/>
                  <a:gd name="T20" fmla="*/ 44 w 70"/>
                  <a:gd name="T21" fmla="*/ 109 h 111"/>
                  <a:gd name="T22" fmla="*/ 25 w 70"/>
                  <a:gd name="T23" fmla="*/ 111 h 111"/>
                  <a:gd name="T24" fmla="*/ 10 w 70"/>
                  <a:gd name="T25" fmla="*/ 103 h 111"/>
                  <a:gd name="T26" fmla="*/ 0 w 70"/>
                  <a:gd name="T27" fmla="*/ 89 h 111"/>
                  <a:gd name="T28" fmla="*/ 13 w 70"/>
                  <a:gd name="T29" fmla="*/ 80 h 111"/>
                  <a:gd name="T30" fmla="*/ 17 w 70"/>
                  <a:gd name="T31" fmla="*/ 89 h 111"/>
                  <a:gd name="T32" fmla="*/ 25 w 70"/>
                  <a:gd name="T33" fmla="*/ 95 h 111"/>
                  <a:gd name="T34" fmla="*/ 35 w 70"/>
                  <a:gd name="T35" fmla="*/ 97 h 111"/>
                  <a:gd name="T36" fmla="*/ 46 w 70"/>
                  <a:gd name="T37" fmla="*/ 95 h 111"/>
                  <a:gd name="T38" fmla="*/ 54 w 70"/>
                  <a:gd name="T39" fmla="*/ 88 h 111"/>
                  <a:gd name="T40" fmla="*/ 56 w 70"/>
                  <a:gd name="T41" fmla="*/ 76 h 111"/>
                  <a:gd name="T42" fmla="*/ 54 w 70"/>
                  <a:gd name="T43" fmla="*/ 66 h 111"/>
                  <a:gd name="T44" fmla="*/ 46 w 70"/>
                  <a:gd name="T45" fmla="*/ 58 h 111"/>
                  <a:gd name="T46" fmla="*/ 35 w 70"/>
                  <a:gd name="T47" fmla="*/ 55 h 111"/>
                  <a:gd name="T48" fmla="*/ 25 w 70"/>
                  <a:gd name="T49" fmla="*/ 56 h 111"/>
                  <a:gd name="T50" fmla="*/ 29 w 70"/>
                  <a:gd name="T51" fmla="*/ 45 h 111"/>
                  <a:gd name="T52" fmla="*/ 44 w 70"/>
                  <a:gd name="T53" fmla="*/ 41 h 111"/>
                  <a:gd name="T54" fmla="*/ 48 w 70"/>
                  <a:gd name="T55" fmla="*/ 33 h 111"/>
                  <a:gd name="T56" fmla="*/ 48 w 70"/>
                  <a:gd name="T57" fmla="*/ 22 h 111"/>
                  <a:gd name="T58" fmla="*/ 41 w 70"/>
                  <a:gd name="T59" fmla="*/ 14 h 111"/>
                  <a:gd name="T60" fmla="*/ 27 w 70"/>
                  <a:gd name="T61" fmla="*/ 14 h 111"/>
                  <a:gd name="T62" fmla="*/ 17 w 70"/>
                  <a:gd name="T63" fmla="*/ 20 h 111"/>
                  <a:gd name="T64" fmla="*/ 15 w 70"/>
                  <a:gd name="T65" fmla="*/ 29 h 111"/>
                  <a:gd name="T66" fmla="*/ 4 w 70"/>
                  <a:gd name="T67" fmla="*/ 20 h 111"/>
                  <a:gd name="T68" fmla="*/ 12 w 70"/>
                  <a:gd name="T69" fmla="*/ 6 h 111"/>
                  <a:gd name="T70" fmla="*/ 25 w 70"/>
                  <a:gd name="T7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" h="111">
                    <a:moveTo>
                      <a:pt x="33" y="0"/>
                    </a:moveTo>
                    <a:lnTo>
                      <a:pt x="41" y="0"/>
                    </a:lnTo>
                    <a:lnTo>
                      <a:pt x="48" y="4"/>
                    </a:lnTo>
                    <a:lnTo>
                      <a:pt x="56" y="8"/>
                    </a:lnTo>
                    <a:lnTo>
                      <a:pt x="60" y="14"/>
                    </a:lnTo>
                    <a:lnTo>
                      <a:pt x="64" y="20"/>
                    </a:lnTo>
                    <a:lnTo>
                      <a:pt x="64" y="27"/>
                    </a:lnTo>
                    <a:lnTo>
                      <a:pt x="64" y="33"/>
                    </a:lnTo>
                    <a:lnTo>
                      <a:pt x="60" y="39"/>
                    </a:lnTo>
                    <a:lnTo>
                      <a:pt x="56" y="45"/>
                    </a:lnTo>
                    <a:lnTo>
                      <a:pt x="48" y="49"/>
                    </a:lnTo>
                    <a:lnTo>
                      <a:pt x="56" y="51"/>
                    </a:lnTo>
                    <a:lnTo>
                      <a:pt x="60" y="55"/>
                    </a:lnTo>
                    <a:lnTo>
                      <a:pt x="64" y="58"/>
                    </a:lnTo>
                    <a:lnTo>
                      <a:pt x="68" y="64"/>
                    </a:lnTo>
                    <a:lnTo>
                      <a:pt x="70" y="70"/>
                    </a:lnTo>
                    <a:lnTo>
                      <a:pt x="70" y="76"/>
                    </a:lnTo>
                    <a:lnTo>
                      <a:pt x="70" y="86"/>
                    </a:lnTo>
                    <a:lnTo>
                      <a:pt x="66" y="93"/>
                    </a:lnTo>
                    <a:lnTo>
                      <a:pt x="60" y="101"/>
                    </a:lnTo>
                    <a:lnTo>
                      <a:pt x="52" y="107"/>
                    </a:lnTo>
                    <a:lnTo>
                      <a:pt x="44" y="109"/>
                    </a:lnTo>
                    <a:lnTo>
                      <a:pt x="33" y="111"/>
                    </a:lnTo>
                    <a:lnTo>
                      <a:pt x="25" y="111"/>
                    </a:lnTo>
                    <a:lnTo>
                      <a:pt x="17" y="107"/>
                    </a:lnTo>
                    <a:lnTo>
                      <a:pt x="10" y="103"/>
                    </a:lnTo>
                    <a:lnTo>
                      <a:pt x="4" y="97"/>
                    </a:lnTo>
                    <a:lnTo>
                      <a:pt x="0" y="89"/>
                    </a:lnTo>
                    <a:lnTo>
                      <a:pt x="0" y="80"/>
                    </a:lnTo>
                    <a:lnTo>
                      <a:pt x="13" y="80"/>
                    </a:lnTo>
                    <a:lnTo>
                      <a:pt x="15" y="86"/>
                    </a:lnTo>
                    <a:lnTo>
                      <a:pt x="17" y="89"/>
                    </a:lnTo>
                    <a:lnTo>
                      <a:pt x="21" y="93"/>
                    </a:lnTo>
                    <a:lnTo>
                      <a:pt x="25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6" y="95"/>
                    </a:lnTo>
                    <a:lnTo>
                      <a:pt x="50" y="91"/>
                    </a:lnTo>
                    <a:lnTo>
                      <a:pt x="54" y="88"/>
                    </a:lnTo>
                    <a:lnTo>
                      <a:pt x="56" y="82"/>
                    </a:lnTo>
                    <a:lnTo>
                      <a:pt x="56" y="76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0" y="60"/>
                    </a:lnTo>
                    <a:lnTo>
                      <a:pt x="46" y="58"/>
                    </a:lnTo>
                    <a:lnTo>
                      <a:pt x="41" y="56"/>
                    </a:lnTo>
                    <a:lnTo>
                      <a:pt x="35" y="55"/>
                    </a:lnTo>
                    <a:lnTo>
                      <a:pt x="31" y="56"/>
                    </a:lnTo>
                    <a:lnTo>
                      <a:pt x="25" y="56"/>
                    </a:lnTo>
                    <a:lnTo>
                      <a:pt x="27" y="45"/>
                    </a:lnTo>
                    <a:lnTo>
                      <a:pt x="29" y="45"/>
                    </a:lnTo>
                    <a:lnTo>
                      <a:pt x="37" y="43"/>
                    </a:lnTo>
                    <a:lnTo>
                      <a:pt x="44" y="41"/>
                    </a:lnTo>
                    <a:lnTo>
                      <a:pt x="46" y="37"/>
                    </a:lnTo>
                    <a:lnTo>
                      <a:pt x="48" y="33"/>
                    </a:lnTo>
                    <a:lnTo>
                      <a:pt x="50" y="27"/>
                    </a:lnTo>
                    <a:lnTo>
                      <a:pt x="48" y="22"/>
                    </a:lnTo>
                    <a:lnTo>
                      <a:pt x="44" y="16"/>
                    </a:lnTo>
                    <a:lnTo>
                      <a:pt x="41" y="14"/>
                    </a:lnTo>
                    <a:lnTo>
                      <a:pt x="33" y="12"/>
                    </a:lnTo>
                    <a:lnTo>
                      <a:pt x="27" y="14"/>
                    </a:lnTo>
                    <a:lnTo>
                      <a:pt x="21" y="16"/>
                    </a:lnTo>
                    <a:lnTo>
                      <a:pt x="17" y="20"/>
                    </a:lnTo>
                    <a:lnTo>
                      <a:pt x="15" y="23"/>
                    </a:lnTo>
                    <a:lnTo>
                      <a:pt x="15" y="29"/>
                    </a:lnTo>
                    <a:lnTo>
                      <a:pt x="0" y="27"/>
                    </a:lnTo>
                    <a:lnTo>
                      <a:pt x="4" y="20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4" name="Freeform 3710"/>
              <p:cNvSpPr>
                <a:spLocks noEditPoints="1"/>
              </p:cNvSpPr>
              <p:nvPr/>
            </p:nvSpPr>
            <p:spPr bwMode="auto">
              <a:xfrm>
                <a:off x="6377" y="3458"/>
                <a:ext cx="36" cy="55"/>
              </a:xfrm>
              <a:custGeom>
                <a:avLst/>
                <a:gdLst>
                  <a:gd name="T0" fmla="*/ 35 w 72"/>
                  <a:gd name="T1" fmla="*/ 12 h 111"/>
                  <a:gd name="T2" fmla="*/ 29 w 72"/>
                  <a:gd name="T3" fmla="*/ 14 h 111"/>
                  <a:gd name="T4" fmla="*/ 23 w 72"/>
                  <a:gd name="T5" fmla="*/ 16 h 111"/>
                  <a:gd name="T6" fmla="*/ 19 w 72"/>
                  <a:gd name="T7" fmla="*/ 20 h 111"/>
                  <a:gd name="T8" fmla="*/ 15 w 72"/>
                  <a:gd name="T9" fmla="*/ 33 h 111"/>
                  <a:gd name="T10" fmla="*/ 13 w 72"/>
                  <a:gd name="T11" fmla="*/ 55 h 111"/>
                  <a:gd name="T12" fmla="*/ 15 w 72"/>
                  <a:gd name="T13" fmla="*/ 78 h 111"/>
                  <a:gd name="T14" fmla="*/ 19 w 72"/>
                  <a:gd name="T15" fmla="*/ 89 h 111"/>
                  <a:gd name="T16" fmla="*/ 23 w 72"/>
                  <a:gd name="T17" fmla="*/ 95 h 111"/>
                  <a:gd name="T18" fmla="*/ 29 w 72"/>
                  <a:gd name="T19" fmla="*/ 97 h 111"/>
                  <a:gd name="T20" fmla="*/ 35 w 72"/>
                  <a:gd name="T21" fmla="*/ 97 h 111"/>
                  <a:gd name="T22" fmla="*/ 41 w 72"/>
                  <a:gd name="T23" fmla="*/ 97 h 111"/>
                  <a:gd name="T24" fmla="*/ 46 w 72"/>
                  <a:gd name="T25" fmla="*/ 95 h 111"/>
                  <a:gd name="T26" fmla="*/ 50 w 72"/>
                  <a:gd name="T27" fmla="*/ 89 h 111"/>
                  <a:gd name="T28" fmla="*/ 54 w 72"/>
                  <a:gd name="T29" fmla="*/ 78 h 111"/>
                  <a:gd name="T30" fmla="*/ 56 w 72"/>
                  <a:gd name="T31" fmla="*/ 55 h 111"/>
                  <a:gd name="T32" fmla="*/ 54 w 72"/>
                  <a:gd name="T33" fmla="*/ 33 h 111"/>
                  <a:gd name="T34" fmla="*/ 50 w 72"/>
                  <a:gd name="T35" fmla="*/ 22 h 111"/>
                  <a:gd name="T36" fmla="*/ 46 w 72"/>
                  <a:gd name="T37" fmla="*/ 16 h 111"/>
                  <a:gd name="T38" fmla="*/ 41 w 72"/>
                  <a:gd name="T39" fmla="*/ 14 h 111"/>
                  <a:gd name="T40" fmla="*/ 35 w 72"/>
                  <a:gd name="T41" fmla="*/ 12 h 111"/>
                  <a:gd name="T42" fmla="*/ 35 w 72"/>
                  <a:gd name="T43" fmla="*/ 0 h 111"/>
                  <a:gd name="T44" fmla="*/ 43 w 72"/>
                  <a:gd name="T45" fmla="*/ 0 h 111"/>
                  <a:gd name="T46" fmla="*/ 50 w 72"/>
                  <a:gd name="T47" fmla="*/ 2 h 111"/>
                  <a:gd name="T48" fmla="*/ 58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68 w 72"/>
                  <a:gd name="T55" fmla="*/ 29 h 111"/>
                  <a:gd name="T56" fmla="*/ 70 w 72"/>
                  <a:gd name="T57" fmla="*/ 37 h 111"/>
                  <a:gd name="T58" fmla="*/ 70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6 w 72"/>
                  <a:gd name="T65" fmla="*/ 88 h 111"/>
                  <a:gd name="T66" fmla="*/ 64 w 72"/>
                  <a:gd name="T67" fmla="*/ 93 h 111"/>
                  <a:gd name="T68" fmla="*/ 60 w 72"/>
                  <a:gd name="T69" fmla="*/ 101 h 111"/>
                  <a:gd name="T70" fmla="*/ 54 w 72"/>
                  <a:gd name="T71" fmla="*/ 105 h 111"/>
                  <a:gd name="T72" fmla="*/ 48 w 72"/>
                  <a:gd name="T73" fmla="*/ 109 h 111"/>
                  <a:gd name="T74" fmla="*/ 43 w 72"/>
                  <a:gd name="T75" fmla="*/ 111 h 111"/>
                  <a:gd name="T76" fmla="*/ 35 w 72"/>
                  <a:gd name="T77" fmla="*/ 111 h 111"/>
                  <a:gd name="T78" fmla="*/ 25 w 72"/>
                  <a:gd name="T79" fmla="*/ 109 h 111"/>
                  <a:gd name="T80" fmla="*/ 17 w 72"/>
                  <a:gd name="T81" fmla="*/ 107 h 111"/>
                  <a:gd name="T82" fmla="*/ 10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0 w 72"/>
                  <a:gd name="T89" fmla="*/ 37 h 111"/>
                  <a:gd name="T90" fmla="*/ 4 w 72"/>
                  <a:gd name="T91" fmla="*/ 23 h 111"/>
                  <a:gd name="T92" fmla="*/ 6 w 72"/>
                  <a:gd name="T93" fmla="*/ 16 h 111"/>
                  <a:gd name="T94" fmla="*/ 10 w 72"/>
                  <a:gd name="T95" fmla="*/ 10 h 111"/>
                  <a:gd name="T96" fmla="*/ 15 w 72"/>
                  <a:gd name="T97" fmla="*/ 6 h 111"/>
                  <a:gd name="T98" fmla="*/ 21 w 72"/>
                  <a:gd name="T99" fmla="*/ 2 h 111"/>
                  <a:gd name="T100" fmla="*/ 27 w 72"/>
                  <a:gd name="T101" fmla="*/ 0 h 111"/>
                  <a:gd name="T102" fmla="*/ 35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29" y="14"/>
                    </a:lnTo>
                    <a:lnTo>
                      <a:pt x="23" y="16"/>
                    </a:lnTo>
                    <a:lnTo>
                      <a:pt x="19" y="20"/>
                    </a:lnTo>
                    <a:lnTo>
                      <a:pt x="15" y="33"/>
                    </a:lnTo>
                    <a:lnTo>
                      <a:pt x="13" y="55"/>
                    </a:lnTo>
                    <a:lnTo>
                      <a:pt x="15" y="78"/>
                    </a:lnTo>
                    <a:lnTo>
                      <a:pt x="19" y="89"/>
                    </a:lnTo>
                    <a:lnTo>
                      <a:pt x="23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6" y="95"/>
                    </a:lnTo>
                    <a:lnTo>
                      <a:pt x="50" y="89"/>
                    </a:lnTo>
                    <a:lnTo>
                      <a:pt x="54" y="78"/>
                    </a:lnTo>
                    <a:lnTo>
                      <a:pt x="56" y="55"/>
                    </a:lnTo>
                    <a:lnTo>
                      <a:pt x="54" y="33"/>
                    </a:lnTo>
                    <a:lnTo>
                      <a:pt x="50" y="22"/>
                    </a:lnTo>
                    <a:lnTo>
                      <a:pt x="46" y="16"/>
                    </a:lnTo>
                    <a:lnTo>
                      <a:pt x="41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3" y="0"/>
                    </a:lnTo>
                    <a:lnTo>
                      <a:pt x="50" y="2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68" y="29"/>
                    </a:lnTo>
                    <a:lnTo>
                      <a:pt x="70" y="37"/>
                    </a:lnTo>
                    <a:lnTo>
                      <a:pt x="70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6" y="88"/>
                    </a:lnTo>
                    <a:lnTo>
                      <a:pt x="64" y="93"/>
                    </a:lnTo>
                    <a:lnTo>
                      <a:pt x="60" y="101"/>
                    </a:lnTo>
                    <a:lnTo>
                      <a:pt x="54" y="105"/>
                    </a:lnTo>
                    <a:lnTo>
                      <a:pt x="48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5" y="109"/>
                    </a:lnTo>
                    <a:lnTo>
                      <a:pt x="17" y="107"/>
                    </a:lnTo>
                    <a:lnTo>
                      <a:pt x="10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5" name="Rectangle 3711"/>
              <p:cNvSpPr>
                <a:spLocks noChangeArrowheads="1"/>
              </p:cNvSpPr>
              <p:nvPr/>
            </p:nvSpPr>
            <p:spPr bwMode="auto">
              <a:xfrm>
                <a:off x="6423" y="3505"/>
                <a:ext cx="7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6" name="Freeform 3712"/>
              <p:cNvSpPr>
                <a:spLocks/>
              </p:cNvSpPr>
              <p:nvPr/>
            </p:nvSpPr>
            <p:spPr bwMode="auto">
              <a:xfrm>
                <a:off x="6440" y="3458"/>
                <a:ext cx="36" cy="55"/>
              </a:xfrm>
              <a:custGeom>
                <a:avLst/>
                <a:gdLst>
                  <a:gd name="T0" fmla="*/ 43 w 72"/>
                  <a:gd name="T1" fmla="*/ 0 h 111"/>
                  <a:gd name="T2" fmla="*/ 56 w 72"/>
                  <a:gd name="T3" fmla="*/ 8 h 111"/>
                  <a:gd name="T4" fmla="*/ 64 w 72"/>
                  <a:gd name="T5" fmla="*/ 20 h 111"/>
                  <a:gd name="T6" fmla="*/ 64 w 72"/>
                  <a:gd name="T7" fmla="*/ 33 h 111"/>
                  <a:gd name="T8" fmla="*/ 56 w 72"/>
                  <a:gd name="T9" fmla="*/ 45 h 111"/>
                  <a:gd name="T10" fmla="*/ 56 w 72"/>
                  <a:gd name="T11" fmla="*/ 51 h 111"/>
                  <a:gd name="T12" fmla="*/ 66 w 72"/>
                  <a:gd name="T13" fmla="*/ 58 h 111"/>
                  <a:gd name="T14" fmla="*/ 72 w 72"/>
                  <a:gd name="T15" fmla="*/ 70 h 111"/>
                  <a:gd name="T16" fmla="*/ 72 w 72"/>
                  <a:gd name="T17" fmla="*/ 86 h 111"/>
                  <a:gd name="T18" fmla="*/ 62 w 72"/>
                  <a:gd name="T19" fmla="*/ 101 h 111"/>
                  <a:gd name="T20" fmla="*/ 45 w 72"/>
                  <a:gd name="T21" fmla="*/ 109 h 111"/>
                  <a:gd name="T22" fmla="*/ 25 w 72"/>
                  <a:gd name="T23" fmla="*/ 111 h 111"/>
                  <a:gd name="T24" fmla="*/ 12 w 72"/>
                  <a:gd name="T25" fmla="*/ 103 h 111"/>
                  <a:gd name="T26" fmla="*/ 2 w 72"/>
                  <a:gd name="T27" fmla="*/ 89 h 111"/>
                  <a:gd name="T28" fmla="*/ 15 w 72"/>
                  <a:gd name="T29" fmla="*/ 80 h 111"/>
                  <a:gd name="T30" fmla="*/ 19 w 72"/>
                  <a:gd name="T31" fmla="*/ 89 h 111"/>
                  <a:gd name="T32" fmla="*/ 25 w 72"/>
                  <a:gd name="T33" fmla="*/ 95 h 111"/>
                  <a:gd name="T34" fmla="*/ 35 w 72"/>
                  <a:gd name="T35" fmla="*/ 97 h 111"/>
                  <a:gd name="T36" fmla="*/ 46 w 72"/>
                  <a:gd name="T37" fmla="*/ 95 h 111"/>
                  <a:gd name="T38" fmla="*/ 54 w 72"/>
                  <a:gd name="T39" fmla="*/ 88 h 111"/>
                  <a:gd name="T40" fmla="*/ 58 w 72"/>
                  <a:gd name="T41" fmla="*/ 76 h 111"/>
                  <a:gd name="T42" fmla="*/ 54 w 72"/>
                  <a:gd name="T43" fmla="*/ 66 h 111"/>
                  <a:gd name="T44" fmla="*/ 48 w 72"/>
                  <a:gd name="T45" fmla="*/ 58 h 111"/>
                  <a:gd name="T46" fmla="*/ 37 w 72"/>
                  <a:gd name="T47" fmla="*/ 55 h 111"/>
                  <a:gd name="T48" fmla="*/ 27 w 72"/>
                  <a:gd name="T49" fmla="*/ 56 h 111"/>
                  <a:gd name="T50" fmla="*/ 31 w 72"/>
                  <a:gd name="T51" fmla="*/ 45 h 111"/>
                  <a:gd name="T52" fmla="*/ 45 w 72"/>
                  <a:gd name="T53" fmla="*/ 41 h 111"/>
                  <a:gd name="T54" fmla="*/ 50 w 72"/>
                  <a:gd name="T55" fmla="*/ 33 h 111"/>
                  <a:gd name="T56" fmla="*/ 50 w 72"/>
                  <a:gd name="T57" fmla="*/ 22 h 111"/>
                  <a:gd name="T58" fmla="*/ 41 w 72"/>
                  <a:gd name="T59" fmla="*/ 14 h 111"/>
                  <a:gd name="T60" fmla="*/ 27 w 72"/>
                  <a:gd name="T61" fmla="*/ 14 h 111"/>
                  <a:gd name="T62" fmla="*/ 19 w 72"/>
                  <a:gd name="T63" fmla="*/ 20 h 111"/>
                  <a:gd name="T64" fmla="*/ 15 w 72"/>
                  <a:gd name="T65" fmla="*/ 29 h 111"/>
                  <a:gd name="T66" fmla="*/ 4 w 72"/>
                  <a:gd name="T67" fmla="*/ 20 h 111"/>
                  <a:gd name="T68" fmla="*/ 13 w 72"/>
                  <a:gd name="T69" fmla="*/ 6 h 111"/>
                  <a:gd name="T70" fmla="*/ 27 w 72"/>
                  <a:gd name="T7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" h="111">
                    <a:moveTo>
                      <a:pt x="35" y="0"/>
                    </a:moveTo>
                    <a:lnTo>
                      <a:pt x="43" y="0"/>
                    </a:lnTo>
                    <a:lnTo>
                      <a:pt x="50" y="4"/>
                    </a:lnTo>
                    <a:lnTo>
                      <a:pt x="56" y="8"/>
                    </a:lnTo>
                    <a:lnTo>
                      <a:pt x="62" y="14"/>
                    </a:lnTo>
                    <a:lnTo>
                      <a:pt x="64" y="20"/>
                    </a:lnTo>
                    <a:lnTo>
                      <a:pt x="66" y="27"/>
                    </a:lnTo>
                    <a:lnTo>
                      <a:pt x="64" y="33"/>
                    </a:lnTo>
                    <a:lnTo>
                      <a:pt x="62" y="39"/>
                    </a:lnTo>
                    <a:lnTo>
                      <a:pt x="56" y="45"/>
                    </a:lnTo>
                    <a:lnTo>
                      <a:pt x="50" y="49"/>
                    </a:lnTo>
                    <a:lnTo>
                      <a:pt x="56" y="51"/>
                    </a:lnTo>
                    <a:lnTo>
                      <a:pt x="62" y="55"/>
                    </a:lnTo>
                    <a:lnTo>
                      <a:pt x="66" y="58"/>
                    </a:lnTo>
                    <a:lnTo>
                      <a:pt x="70" y="64"/>
                    </a:lnTo>
                    <a:lnTo>
                      <a:pt x="72" y="70"/>
                    </a:lnTo>
                    <a:lnTo>
                      <a:pt x="72" y="76"/>
                    </a:lnTo>
                    <a:lnTo>
                      <a:pt x="72" y="86"/>
                    </a:lnTo>
                    <a:lnTo>
                      <a:pt x="68" y="93"/>
                    </a:lnTo>
                    <a:lnTo>
                      <a:pt x="62" y="101"/>
                    </a:lnTo>
                    <a:lnTo>
                      <a:pt x="54" y="107"/>
                    </a:lnTo>
                    <a:lnTo>
                      <a:pt x="45" y="109"/>
                    </a:lnTo>
                    <a:lnTo>
                      <a:pt x="35" y="111"/>
                    </a:lnTo>
                    <a:lnTo>
                      <a:pt x="25" y="111"/>
                    </a:lnTo>
                    <a:lnTo>
                      <a:pt x="17" y="107"/>
                    </a:lnTo>
                    <a:lnTo>
                      <a:pt x="12" y="103"/>
                    </a:lnTo>
                    <a:lnTo>
                      <a:pt x="6" y="97"/>
                    </a:lnTo>
                    <a:lnTo>
                      <a:pt x="2" y="89"/>
                    </a:lnTo>
                    <a:lnTo>
                      <a:pt x="0" y="80"/>
                    </a:lnTo>
                    <a:lnTo>
                      <a:pt x="15" y="80"/>
                    </a:lnTo>
                    <a:lnTo>
                      <a:pt x="17" y="86"/>
                    </a:lnTo>
                    <a:lnTo>
                      <a:pt x="19" y="89"/>
                    </a:lnTo>
                    <a:lnTo>
                      <a:pt x="21" y="93"/>
                    </a:lnTo>
                    <a:lnTo>
                      <a:pt x="25" y="95"/>
                    </a:lnTo>
                    <a:lnTo>
                      <a:pt x="31" y="97"/>
                    </a:lnTo>
                    <a:lnTo>
                      <a:pt x="35" y="97"/>
                    </a:lnTo>
                    <a:lnTo>
                      <a:pt x="43" y="97"/>
                    </a:lnTo>
                    <a:lnTo>
                      <a:pt x="46" y="95"/>
                    </a:lnTo>
                    <a:lnTo>
                      <a:pt x="52" y="91"/>
                    </a:lnTo>
                    <a:lnTo>
                      <a:pt x="54" y="88"/>
                    </a:lnTo>
                    <a:lnTo>
                      <a:pt x="56" y="82"/>
                    </a:lnTo>
                    <a:lnTo>
                      <a:pt x="58" y="76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2" y="60"/>
                    </a:lnTo>
                    <a:lnTo>
                      <a:pt x="48" y="58"/>
                    </a:lnTo>
                    <a:lnTo>
                      <a:pt x="43" y="56"/>
                    </a:lnTo>
                    <a:lnTo>
                      <a:pt x="37" y="55"/>
                    </a:lnTo>
                    <a:lnTo>
                      <a:pt x="33" y="56"/>
                    </a:lnTo>
                    <a:lnTo>
                      <a:pt x="27" y="5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9" y="43"/>
                    </a:lnTo>
                    <a:lnTo>
                      <a:pt x="45" y="41"/>
                    </a:lnTo>
                    <a:lnTo>
                      <a:pt x="48" y="37"/>
                    </a:lnTo>
                    <a:lnTo>
                      <a:pt x="50" y="33"/>
                    </a:lnTo>
                    <a:lnTo>
                      <a:pt x="52" y="27"/>
                    </a:lnTo>
                    <a:lnTo>
                      <a:pt x="50" y="22"/>
                    </a:lnTo>
                    <a:lnTo>
                      <a:pt x="46" y="16"/>
                    </a:lnTo>
                    <a:lnTo>
                      <a:pt x="41" y="14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3" y="16"/>
                    </a:lnTo>
                    <a:lnTo>
                      <a:pt x="19" y="20"/>
                    </a:lnTo>
                    <a:lnTo>
                      <a:pt x="17" y="23"/>
                    </a:lnTo>
                    <a:lnTo>
                      <a:pt x="15" y="29"/>
                    </a:lnTo>
                    <a:lnTo>
                      <a:pt x="2" y="27"/>
                    </a:lnTo>
                    <a:lnTo>
                      <a:pt x="4" y="20"/>
                    </a:lnTo>
                    <a:lnTo>
                      <a:pt x="8" y="12"/>
                    </a:lnTo>
                    <a:lnTo>
                      <a:pt x="13" y="6"/>
                    </a:lnTo>
                    <a:lnTo>
                      <a:pt x="19" y="2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7" name="Freeform 3713"/>
              <p:cNvSpPr>
                <a:spLocks/>
              </p:cNvSpPr>
              <p:nvPr/>
            </p:nvSpPr>
            <p:spPr bwMode="auto">
              <a:xfrm>
                <a:off x="6483" y="3458"/>
                <a:ext cx="35" cy="55"/>
              </a:xfrm>
              <a:custGeom>
                <a:avLst/>
                <a:gdLst>
                  <a:gd name="T0" fmla="*/ 12 w 72"/>
                  <a:gd name="T1" fmla="*/ 0 h 111"/>
                  <a:gd name="T2" fmla="*/ 64 w 72"/>
                  <a:gd name="T3" fmla="*/ 0 h 111"/>
                  <a:gd name="T4" fmla="*/ 64 w 72"/>
                  <a:gd name="T5" fmla="*/ 16 h 111"/>
                  <a:gd name="T6" fmla="*/ 24 w 72"/>
                  <a:gd name="T7" fmla="*/ 16 h 111"/>
                  <a:gd name="T8" fmla="*/ 18 w 72"/>
                  <a:gd name="T9" fmla="*/ 43 h 111"/>
                  <a:gd name="T10" fmla="*/ 25 w 72"/>
                  <a:gd name="T11" fmla="*/ 39 h 111"/>
                  <a:gd name="T12" fmla="*/ 31 w 72"/>
                  <a:gd name="T13" fmla="*/ 37 h 111"/>
                  <a:gd name="T14" fmla="*/ 39 w 72"/>
                  <a:gd name="T15" fmla="*/ 35 h 111"/>
                  <a:gd name="T16" fmla="*/ 47 w 72"/>
                  <a:gd name="T17" fmla="*/ 37 h 111"/>
                  <a:gd name="T18" fmla="*/ 55 w 72"/>
                  <a:gd name="T19" fmla="*/ 41 h 111"/>
                  <a:gd name="T20" fmla="*/ 62 w 72"/>
                  <a:gd name="T21" fmla="*/ 47 h 111"/>
                  <a:gd name="T22" fmla="*/ 66 w 72"/>
                  <a:gd name="T23" fmla="*/ 53 h 111"/>
                  <a:gd name="T24" fmla="*/ 70 w 72"/>
                  <a:gd name="T25" fmla="*/ 62 h 111"/>
                  <a:gd name="T26" fmla="*/ 72 w 72"/>
                  <a:gd name="T27" fmla="*/ 72 h 111"/>
                  <a:gd name="T28" fmla="*/ 70 w 72"/>
                  <a:gd name="T29" fmla="*/ 82 h 111"/>
                  <a:gd name="T30" fmla="*/ 68 w 72"/>
                  <a:gd name="T31" fmla="*/ 89 h 111"/>
                  <a:gd name="T32" fmla="*/ 62 w 72"/>
                  <a:gd name="T33" fmla="*/ 97 h 111"/>
                  <a:gd name="T34" fmla="*/ 56 w 72"/>
                  <a:gd name="T35" fmla="*/ 103 h 111"/>
                  <a:gd name="T36" fmla="*/ 51 w 72"/>
                  <a:gd name="T37" fmla="*/ 107 h 111"/>
                  <a:gd name="T38" fmla="*/ 43 w 72"/>
                  <a:gd name="T39" fmla="*/ 111 h 111"/>
                  <a:gd name="T40" fmla="*/ 35 w 72"/>
                  <a:gd name="T41" fmla="*/ 111 h 111"/>
                  <a:gd name="T42" fmla="*/ 25 w 72"/>
                  <a:gd name="T43" fmla="*/ 111 h 111"/>
                  <a:gd name="T44" fmla="*/ 18 w 72"/>
                  <a:gd name="T45" fmla="*/ 107 h 111"/>
                  <a:gd name="T46" fmla="*/ 10 w 72"/>
                  <a:gd name="T47" fmla="*/ 103 h 111"/>
                  <a:gd name="T48" fmla="*/ 4 w 72"/>
                  <a:gd name="T49" fmla="*/ 97 h 111"/>
                  <a:gd name="T50" fmla="*/ 2 w 72"/>
                  <a:gd name="T51" fmla="*/ 89 h 111"/>
                  <a:gd name="T52" fmla="*/ 0 w 72"/>
                  <a:gd name="T53" fmla="*/ 80 h 111"/>
                  <a:gd name="T54" fmla="*/ 14 w 72"/>
                  <a:gd name="T55" fmla="*/ 80 h 111"/>
                  <a:gd name="T56" fmla="*/ 16 w 72"/>
                  <a:gd name="T57" fmla="*/ 86 h 111"/>
                  <a:gd name="T58" fmla="*/ 18 w 72"/>
                  <a:gd name="T59" fmla="*/ 89 h 111"/>
                  <a:gd name="T60" fmla="*/ 22 w 72"/>
                  <a:gd name="T61" fmla="*/ 93 h 111"/>
                  <a:gd name="T62" fmla="*/ 25 w 72"/>
                  <a:gd name="T63" fmla="*/ 95 h 111"/>
                  <a:gd name="T64" fmla="*/ 29 w 72"/>
                  <a:gd name="T65" fmla="*/ 97 h 111"/>
                  <a:gd name="T66" fmla="*/ 35 w 72"/>
                  <a:gd name="T67" fmla="*/ 97 h 111"/>
                  <a:gd name="T68" fmla="*/ 41 w 72"/>
                  <a:gd name="T69" fmla="*/ 97 h 111"/>
                  <a:gd name="T70" fmla="*/ 47 w 72"/>
                  <a:gd name="T71" fmla="*/ 95 h 111"/>
                  <a:gd name="T72" fmla="*/ 51 w 72"/>
                  <a:gd name="T73" fmla="*/ 91 h 111"/>
                  <a:gd name="T74" fmla="*/ 55 w 72"/>
                  <a:gd name="T75" fmla="*/ 86 h 111"/>
                  <a:gd name="T76" fmla="*/ 56 w 72"/>
                  <a:gd name="T77" fmla="*/ 80 h 111"/>
                  <a:gd name="T78" fmla="*/ 56 w 72"/>
                  <a:gd name="T79" fmla="*/ 72 h 111"/>
                  <a:gd name="T80" fmla="*/ 56 w 72"/>
                  <a:gd name="T81" fmla="*/ 66 h 111"/>
                  <a:gd name="T82" fmla="*/ 55 w 72"/>
                  <a:gd name="T83" fmla="*/ 60 h 111"/>
                  <a:gd name="T84" fmla="*/ 51 w 72"/>
                  <a:gd name="T85" fmla="*/ 55 h 111"/>
                  <a:gd name="T86" fmla="*/ 47 w 72"/>
                  <a:gd name="T87" fmla="*/ 53 h 111"/>
                  <a:gd name="T88" fmla="*/ 41 w 72"/>
                  <a:gd name="T89" fmla="*/ 49 h 111"/>
                  <a:gd name="T90" fmla="*/ 35 w 72"/>
                  <a:gd name="T91" fmla="*/ 49 h 111"/>
                  <a:gd name="T92" fmla="*/ 27 w 72"/>
                  <a:gd name="T93" fmla="*/ 49 h 111"/>
                  <a:gd name="T94" fmla="*/ 24 w 72"/>
                  <a:gd name="T95" fmla="*/ 51 h 111"/>
                  <a:gd name="T96" fmla="*/ 20 w 72"/>
                  <a:gd name="T97" fmla="*/ 55 h 111"/>
                  <a:gd name="T98" fmla="*/ 16 w 72"/>
                  <a:gd name="T99" fmla="*/ 58 h 111"/>
                  <a:gd name="T100" fmla="*/ 2 w 72"/>
                  <a:gd name="T101" fmla="*/ 56 h 111"/>
                  <a:gd name="T102" fmla="*/ 12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12" y="0"/>
                    </a:moveTo>
                    <a:lnTo>
                      <a:pt x="64" y="0"/>
                    </a:lnTo>
                    <a:lnTo>
                      <a:pt x="64" y="16"/>
                    </a:lnTo>
                    <a:lnTo>
                      <a:pt x="24" y="16"/>
                    </a:lnTo>
                    <a:lnTo>
                      <a:pt x="18" y="43"/>
                    </a:lnTo>
                    <a:lnTo>
                      <a:pt x="25" y="39"/>
                    </a:lnTo>
                    <a:lnTo>
                      <a:pt x="31" y="37"/>
                    </a:lnTo>
                    <a:lnTo>
                      <a:pt x="39" y="35"/>
                    </a:lnTo>
                    <a:lnTo>
                      <a:pt x="47" y="37"/>
                    </a:lnTo>
                    <a:lnTo>
                      <a:pt x="55" y="41"/>
                    </a:lnTo>
                    <a:lnTo>
                      <a:pt x="62" y="47"/>
                    </a:lnTo>
                    <a:lnTo>
                      <a:pt x="66" y="53"/>
                    </a:lnTo>
                    <a:lnTo>
                      <a:pt x="70" y="62"/>
                    </a:lnTo>
                    <a:lnTo>
                      <a:pt x="72" y="72"/>
                    </a:lnTo>
                    <a:lnTo>
                      <a:pt x="70" y="82"/>
                    </a:lnTo>
                    <a:lnTo>
                      <a:pt x="68" y="89"/>
                    </a:lnTo>
                    <a:lnTo>
                      <a:pt x="62" y="97"/>
                    </a:lnTo>
                    <a:lnTo>
                      <a:pt x="56" y="103"/>
                    </a:lnTo>
                    <a:lnTo>
                      <a:pt x="51" y="107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5" y="111"/>
                    </a:lnTo>
                    <a:lnTo>
                      <a:pt x="18" y="107"/>
                    </a:lnTo>
                    <a:lnTo>
                      <a:pt x="10" y="103"/>
                    </a:lnTo>
                    <a:lnTo>
                      <a:pt x="4" y="97"/>
                    </a:lnTo>
                    <a:lnTo>
                      <a:pt x="2" y="89"/>
                    </a:lnTo>
                    <a:lnTo>
                      <a:pt x="0" y="80"/>
                    </a:lnTo>
                    <a:lnTo>
                      <a:pt x="14" y="80"/>
                    </a:lnTo>
                    <a:lnTo>
                      <a:pt x="16" y="86"/>
                    </a:lnTo>
                    <a:lnTo>
                      <a:pt x="18" y="89"/>
                    </a:lnTo>
                    <a:lnTo>
                      <a:pt x="22" y="93"/>
                    </a:lnTo>
                    <a:lnTo>
                      <a:pt x="25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1" y="91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2"/>
                    </a:lnTo>
                    <a:lnTo>
                      <a:pt x="56" y="66"/>
                    </a:lnTo>
                    <a:lnTo>
                      <a:pt x="55" y="60"/>
                    </a:lnTo>
                    <a:lnTo>
                      <a:pt x="51" y="55"/>
                    </a:lnTo>
                    <a:lnTo>
                      <a:pt x="47" y="53"/>
                    </a:lnTo>
                    <a:lnTo>
                      <a:pt x="41" y="49"/>
                    </a:lnTo>
                    <a:lnTo>
                      <a:pt x="35" y="49"/>
                    </a:lnTo>
                    <a:lnTo>
                      <a:pt x="27" y="49"/>
                    </a:lnTo>
                    <a:lnTo>
                      <a:pt x="24" y="51"/>
                    </a:lnTo>
                    <a:lnTo>
                      <a:pt x="20" y="55"/>
                    </a:lnTo>
                    <a:lnTo>
                      <a:pt x="16" y="58"/>
                    </a:lnTo>
                    <a:lnTo>
                      <a:pt x="2" y="5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8" name="Freeform 3714"/>
              <p:cNvSpPr>
                <a:spLocks noEditPoints="1"/>
              </p:cNvSpPr>
              <p:nvPr/>
            </p:nvSpPr>
            <p:spPr bwMode="auto">
              <a:xfrm>
                <a:off x="6690" y="3458"/>
                <a:ext cx="36" cy="55"/>
              </a:xfrm>
              <a:custGeom>
                <a:avLst/>
                <a:gdLst>
                  <a:gd name="T0" fmla="*/ 35 w 72"/>
                  <a:gd name="T1" fmla="*/ 12 h 111"/>
                  <a:gd name="T2" fmla="*/ 29 w 72"/>
                  <a:gd name="T3" fmla="*/ 14 h 111"/>
                  <a:gd name="T4" fmla="*/ 25 w 72"/>
                  <a:gd name="T5" fmla="*/ 16 h 111"/>
                  <a:gd name="T6" fmla="*/ 21 w 72"/>
                  <a:gd name="T7" fmla="*/ 20 h 111"/>
                  <a:gd name="T8" fmla="*/ 16 w 72"/>
                  <a:gd name="T9" fmla="*/ 33 h 111"/>
                  <a:gd name="T10" fmla="*/ 14 w 72"/>
                  <a:gd name="T11" fmla="*/ 55 h 111"/>
                  <a:gd name="T12" fmla="*/ 16 w 72"/>
                  <a:gd name="T13" fmla="*/ 78 h 111"/>
                  <a:gd name="T14" fmla="*/ 21 w 72"/>
                  <a:gd name="T15" fmla="*/ 89 h 111"/>
                  <a:gd name="T16" fmla="*/ 25 w 72"/>
                  <a:gd name="T17" fmla="*/ 95 h 111"/>
                  <a:gd name="T18" fmla="*/ 29 w 72"/>
                  <a:gd name="T19" fmla="*/ 97 h 111"/>
                  <a:gd name="T20" fmla="*/ 35 w 72"/>
                  <a:gd name="T21" fmla="*/ 97 h 111"/>
                  <a:gd name="T22" fmla="*/ 41 w 72"/>
                  <a:gd name="T23" fmla="*/ 97 h 111"/>
                  <a:gd name="T24" fmla="*/ 47 w 72"/>
                  <a:gd name="T25" fmla="*/ 95 h 111"/>
                  <a:gd name="T26" fmla="*/ 51 w 72"/>
                  <a:gd name="T27" fmla="*/ 89 h 111"/>
                  <a:gd name="T28" fmla="*/ 56 w 72"/>
                  <a:gd name="T29" fmla="*/ 78 h 111"/>
                  <a:gd name="T30" fmla="*/ 56 w 72"/>
                  <a:gd name="T31" fmla="*/ 55 h 111"/>
                  <a:gd name="T32" fmla="*/ 56 w 72"/>
                  <a:gd name="T33" fmla="*/ 33 h 111"/>
                  <a:gd name="T34" fmla="*/ 51 w 72"/>
                  <a:gd name="T35" fmla="*/ 22 h 111"/>
                  <a:gd name="T36" fmla="*/ 47 w 72"/>
                  <a:gd name="T37" fmla="*/ 16 h 111"/>
                  <a:gd name="T38" fmla="*/ 41 w 72"/>
                  <a:gd name="T39" fmla="*/ 14 h 111"/>
                  <a:gd name="T40" fmla="*/ 35 w 72"/>
                  <a:gd name="T41" fmla="*/ 12 h 111"/>
                  <a:gd name="T42" fmla="*/ 35 w 72"/>
                  <a:gd name="T43" fmla="*/ 0 h 111"/>
                  <a:gd name="T44" fmla="*/ 45 w 72"/>
                  <a:gd name="T45" fmla="*/ 0 h 111"/>
                  <a:gd name="T46" fmla="*/ 52 w 72"/>
                  <a:gd name="T47" fmla="*/ 2 h 111"/>
                  <a:gd name="T48" fmla="*/ 58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70 w 72"/>
                  <a:gd name="T55" fmla="*/ 29 h 111"/>
                  <a:gd name="T56" fmla="*/ 70 w 72"/>
                  <a:gd name="T57" fmla="*/ 37 h 111"/>
                  <a:gd name="T58" fmla="*/ 72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8 w 72"/>
                  <a:gd name="T65" fmla="*/ 88 h 111"/>
                  <a:gd name="T66" fmla="*/ 64 w 72"/>
                  <a:gd name="T67" fmla="*/ 93 h 111"/>
                  <a:gd name="T68" fmla="*/ 60 w 72"/>
                  <a:gd name="T69" fmla="*/ 101 h 111"/>
                  <a:gd name="T70" fmla="*/ 56 w 72"/>
                  <a:gd name="T71" fmla="*/ 105 h 111"/>
                  <a:gd name="T72" fmla="*/ 51 w 72"/>
                  <a:gd name="T73" fmla="*/ 109 h 111"/>
                  <a:gd name="T74" fmla="*/ 43 w 72"/>
                  <a:gd name="T75" fmla="*/ 111 h 111"/>
                  <a:gd name="T76" fmla="*/ 35 w 72"/>
                  <a:gd name="T77" fmla="*/ 111 h 111"/>
                  <a:gd name="T78" fmla="*/ 25 w 72"/>
                  <a:gd name="T79" fmla="*/ 109 h 111"/>
                  <a:gd name="T80" fmla="*/ 18 w 72"/>
                  <a:gd name="T81" fmla="*/ 107 h 111"/>
                  <a:gd name="T82" fmla="*/ 12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0 w 72"/>
                  <a:gd name="T89" fmla="*/ 37 h 111"/>
                  <a:gd name="T90" fmla="*/ 4 w 72"/>
                  <a:gd name="T91" fmla="*/ 23 h 111"/>
                  <a:gd name="T92" fmla="*/ 8 w 72"/>
                  <a:gd name="T93" fmla="*/ 16 h 111"/>
                  <a:gd name="T94" fmla="*/ 12 w 72"/>
                  <a:gd name="T95" fmla="*/ 10 h 111"/>
                  <a:gd name="T96" fmla="*/ 16 w 72"/>
                  <a:gd name="T97" fmla="*/ 6 h 111"/>
                  <a:gd name="T98" fmla="*/ 21 w 72"/>
                  <a:gd name="T99" fmla="*/ 2 h 111"/>
                  <a:gd name="T100" fmla="*/ 29 w 72"/>
                  <a:gd name="T101" fmla="*/ 0 h 111"/>
                  <a:gd name="T102" fmla="*/ 35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29" y="14"/>
                    </a:lnTo>
                    <a:lnTo>
                      <a:pt x="25" y="16"/>
                    </a:lnTo>
                    <a:lnTo>
                      <a:pt x="21" y="20"/>
                    </a:lnTo>
                    <a:lnTo>
                      <a:pt x="16" y="33"/>
                    </a:lnTo>
                    <a:lnTo>
                      <a:pt x="14" y="55"/>
                    </a:lnTo>
                    <a:lnTo>
                      <a:pt x="16" y="78"/>
                    </a:lnTo>
                    <a:lnTo>
                      <a:pt x="21" y="89"/>
                    </a:lnTo>
                    <a:lnTo>
                      <a:pt x="25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1" y="89"/>
                    </a:lnTo>
                    <a:lnTo>
                      <a:pt x="56" y="78"/>
                    </a:lnTo>
                    <a:lnTo>
                      <a:pt x="56" y="55"/>
                    </a:lnTo>
                    <a:lnTo>
                      <a:pt x="56" y="33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1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5" y="0"/>
                    </a:lnTo>
                    <a:lnTo>
                      <a:pt x="52" y="2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70" y="29"/>
                    </a:lnTo>
                    <a:lnTo>
                      <a:pt x="70" y="37"/>
                    </a:lnTo>
                    <a:lnTo>
                      <a:pt x="72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8" y="88"/>
                    </a:lnTo>
                    <a:lnTo>
                      <a:pt x="64" y="93"/>
                    </a:lnTo>
                    <a:lnTo>
                      <a:pt x="60" y="101"/>
                    </a:lnTo>
                    <a:lnTo>
                      <a:pt x="56" y="105"/>
                    </a:lnTo>
                    <a:lnTo>
                      <a:pt x="51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5" y="109"/>
                    </a:lnTo>
                    <a:lnTo>
                      <a:pt x="18" y="107"/>
                    </a:lnTo>
                    <a:lnTo>
                      <a:pt x="12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8" y="16"/>
                    </a:lnTo>
                    <a:lnTo>
                      <a:pt x="12" y="10"/>
                    </a:lnTo>
                    <a:lnTo>
                      <a:pt x="16" y="6"/>
                    </a:lnTo>
                    <a:lnTo>
                      <a:pt x="21" y="2"/>
                    </a:lnTo>
                    <a:lnTo>
                      <a:pt x="29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19" name="Rectangle 3715"/>
              <p:cNvSpPr>
                <a:spLocks noChangeArrowheads="1"/>
              </p:cNvSpPr>
              <p:nvPr/>
            </p:nvSpPr>
            <p:spPr bwMode="auto">
              <a:xfrm>
                <a:off x="6737" y="3505"/>
                <a:ext cx="6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0" name="Freeform 3716"/>
              <p:cNvSpPr>
                <a:spLocks noEditPoints="1"/>
              </p:cNvSpPr>
              <p:nvPr/>
            </p:nvSpPr>
            <p:spPr bwMode="auto">
              <a:xfrm>
                <a:off x="6751" y="3458"/>
                <a:ext cx="38" cy="54"/>
              </a:xfrm>
              <a:custGeom>
                <a:avLst/>
                <a:gdLst>
                  <a:gd name="T0" fmla="*/ 51 w 76"/>
                  <a:gd name="T1" fmla="*/ 27 h 109"/>
                  <a:gd name="T2" fmla="*/ 18 w 76"/>
                  <a:gd name="T3" fmla="*/ 70 h 109"/>
                  <a:gd name="T4" fmla="*/ 51 w 76"/>
                  <a:gd name="T5" fmla="*/ 70 h 109"/>
                  <a:gd name="T6" fmla="*/ 51 w 76"/>
                  <a:gd name="T7" fmla="*/ 27 h 109"/>
                  <a:gd name="T8" fmla="*/ 53 w 76"/>
                  <a:gd name="T9" fmla="*/ 0 h 109"/>
                  <a:gd name="T10" fmla="*/ 64 w 76"/>
                  <a:gd name="T11" fmla="*/ 0 h 109"/>
                  <a:gd name="T12" fmla="*/ 64 w 76"/>
                  <a:gd name="T13" fmla="*/ 70 h 109"/>
                  <a:gd name="T14" fmla="*/ 76 w 76"/>
                  <a:gd name="T15" fmla="*/ 70 h 109"/>
                  <a:gd name="T16" fmla="*/ 76 w 76"/>
                  <a:gd name="T17" fmla="*/ 84 h 109"/>
                  <a:gd name="T18" fmla="*/ 64 w 76"/>
                  <a:gd name="T19" fmla="*/ 84 h 109"/>
                  <a:gd name="T20" fmla="*/ 64 w 76"/>
                  <a:gd name="T21" fmla="*/ 109 h 109"/>
                  <a:gd name="T22" fmla="*/ 51 w 76"/>
                  <a:gd name="T23" fmla="*/ 109 h 109"/>
                  <a:gd name="T24" fmla="*/ 51 w 76"/>
                  <a:gd name="T25" fmla="*/ 84 h 109"/>
                  <a:gd name="T26" fmla="*/ 0 w 76"/>
                  <a:gd name="T27" fmla="*/ 84 h 109"/>
                  <a:gd name="T28" fmla="*/ 0 w 76"/>
                  <a:gd name="T29" fmla="*/ 70 h 109"/>
                  <a:gd name="T30" fmla="*/ 53 w 76"/>
                  <a:gd name="T3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09">
                    <a:moveTo>
                      <a:pt x="51" y="27"/>
                    </a:moveTo>
                    <a:lnTo>
                      <a:pt x="18" y="70"/>
                    </a:lnTo>
                    <a:lnTo>
                      <a:pt x="51" y="70"/>
                    </a:lnTo>
                    <a:lnTo>
                      <a:pt x="51" y="27"/>
                    </a:lnTo>
                    <a:close/>
                    <a:moveTo>
                      <a:pt x="53" y="0"/>
                    </a:moveTo>
                    <a:lnTo>
                      <a:pt x="64" y="0"/>
                    </a:lnTo>
                    <a:lnTo>
                      <a:pt x="64" y="70"/>
                    </a:lnTo>
                    <a:lnTo>
                      <a:pt x="76" y="70"/>
                    </a:lnTo>
                    <a:lnTo>
                      <a:pt x="76" y="84"/>
                    </a:lnTo>
                    <a:lnTo>
                      <a:pt x="64" y="84"/>
                    </a:lnTo>
                    <a:lnTo>
                      <a:pt x="64" y="109"/>
                    </a:lnTo>
                    <a:lnTo>
                      <a:pt x="51" y="109"/>
                    </a:lnTo>
                    <a:lnTo>
                      <a:pt x="51" y="84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1" name="Line 3717"/>
              <p:cNvSpPr>
                <a:spLocks noChangeShapeType="1"/>
              </p:cNvSpPr>
              <p:nvPr/>
            </p:nvSpPr>
            <p:spPr bwMode="auto">
              <a:xfrm flipV="1">
                <a:off x="4415" y="1530"/>
                <a:ext cx="0" cy="19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2" name="Rectangle 3718"/>
              <p:cNvSpPr>
                <a:spLocks noChangeArrowheads="1"/>
              </p:cNvSpPr>
              <p:nvPr/>
            </p:nvSpPr>
            <p:spPr bwMode="auto">
              <a:xfrm>
                <a:off x="4233" y="1720"/>
                <a:ext cx="6" cy="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3" name="Freeform 3719"/>
              <p:cNvSpPr>
                <a:spLocks/>
              </p:cNvSpPr>
              <p:nvPr/>
            </p:nvSpPr>
            <p:spPr bwMode="auto">
              <a:xfrm>
                <a:off x="4201" y="1679"/>
                <a:ext cx="55" cy="36"/>
              </a:xfrm>
              <a:custGeom>
                <a:avLst/>
                <a:gdLst>
                  <a:gd name="T0" fmla="*/ 95 w 111"/>
                  <a:gd name="T1" fmla="*/ 0 h 72"/>
                  <a:gd name="T2" fmla="*/ 111 w 111"/>
                  <a:gd name="T3" fmla="*/ 0 h 72"/>
                  <a:gd name="T4" fmla="*/ 111 w 111"/>
                  <a:gd name="T5" fmla="*/ 72 h 72"/>
                  <a:gd name="T6" fmla="*/ 105 w 111"/>
                  <a:gd name="T7" fmla="*/ 70 h 72"/>
                  <a:gd name="T8" fmla="*/ 101 w 111"/>
                  <a:gd name="T9" fmla="*/ 70 h 72"/>
                  <a:gd name="T10" fmla="*/ 93 w 111"/>
                  <a:gd name="T11" fmla="*/ 66 h 72"/>
                  <a:gd name="T12" fmla="*/ 86 w 111"/>
                  <a:gd name="T13" fmla="*/ 62 h 72"/>
                  <a:gd name="T14" fmla="*/ 78 w 111"/>
                  <a:gd name="T15" fmla="*/ 54 h 72"/>
                  <a:gd name="T16" fmla="*/ 70 w 111"/>
                  <a:gd name="T17" fmla="*/ 45 h 72"/>
                  <a:gd name="T18" fmla="*/ 62 w 111"/>
                  <a:gd name="T19" fmla="*/ 37 h 72"/>
                  <a:gd name="T20" fmla="*/ 57 w 111"/>
                  <a:gd name="T21" fmla="*/ 29 h 72"/>
                  <a:gd name="T22" fmla="*/ 51 w 111"/>
                  <a:gd name="T23" fmla="*/ 25 h 72"/>
                  <a:gd name="T24" fmla="*/ 47 w 111"/>
                  <a:gd name="T25" fmla="*/ 22 h 72"/>
                  <a:gd name="T26" fmla="*/ 39 w 111"/>
                  <a:gd name="T27" fmla="*/ 18 h 72"/>
                  <a:gd name="T28" fmla="*/ 31 w 111"/>
                  <a:gd name="T29" fmla="*/ 16 h 72"/>
                  <a:gd name="T30" fmla="*/ 24 w 111"/>
                  <a:gd name="T31" fmla="*/ 18 h 72"/>
                  <a:gd name="T32" fmla="*/ 18 w 111"/>
                  <a:gd name="T33" fmla="*/ 22 h 72"/>
                  <a:gd name="T34" fmla="*/ 16 w 111"/>
                  <a:gd name="T35" fmla="*/ 25 h 72"/>
                  <a:gd name="T36" fmla="*/ 14 w 111"/>
                  <a:gd name="T37" fmla="*/ 29 h 72"/>
                  <a:gd name="T38" fmla="*/ 14 w 111"/>
                  <a:gd name="T39" fmla="*/ 35 h 72"/>
                  <a:gd name="T40" fmla="*/ 14 w 111"/>
                  <a:gd name="T41" fmla="*/ 41 h 72"/>
                  <a:gd name="T42" fmla="*/ 16 w 111"/>
                  <a:gd name="T43" fmla="*/ 45 h 72"/>
                  <a:gd name="T44" fmla="*/ 18 w 111"/>
                  <a:gd name="T45" fmla="*/ 51 h 72"/>
                  <a:gd name="T46" fmla="*/ 22 w 111"/>
                  <a:gd name="T47" fmla="*/ 53 h 72"/>
                  <a:gd name="T48" fmla="*/ 27 w 111"/>
                  <a:gd name="T49" fmla="*/ 54 h 72"/>
                  <a:gd name="T50" fmla="*/ 33 w 111"/>
                  <a:gd name="T51" fmla="*/ 54 h 72"/>
                  <a:gd name="T52" fmla="*/ 31 w 111"/>
                  <a:gd name="T53" fmla="*/ 70 h 72"/>
                  <a:gd name="T54" fmla="*/ 22 w 111"/>
                  <a:gd name="T55" fmla="*/ 68 h 72"/>
                  <a:gd name="T56" fmla="*/ 14 w 111"/>
                  <a:gd name="T57" fmla="*/ 64 h 72"/>
                  <a:gd name="T58" fmla="*/ 8 w 111"/>
                  <a:gd name="T59" fmla="*/ 58 h 72"/>
                  <a:gd name="T60" fmla="*/ 4 w 111"/>
                  <a:gd name="T61" fmla="*/ 53 h 72"/>
                  <a:gd name="T62" fmla="*/ 2 w 111"/>
                  <a:gd name="T63" fmla="*/ 45 h 72"/>
                  <a:gd name="T64" fmla="*/ 0 w 111"/>
                  <a:gd name="T65" fmla="*/ 35 h 72"/>
                  <a:gd name="T66" fmla="*/ 2 w 111"/>
                  <a:gd name="T67" fmla="*/ 25 h 72"/>
                  <a:gd name="T68" fmla="*/ 4 w 111"/>
                  <a:gd name="T69" fmla="*/ 18 h 72"/>
                  <a:gd name="T70" fmla="*/ 10 w 111"/>
                  <a:gd name="T71" fmla="*/ 10 h 72"/>
                  <a:gd name="T72" fmla="*/ 16 w 111"/>
                  <a:gd name="T73" fmla="*/ 6 h 72"/>
                  <a:gd name="T74" fmla="*/ 24 w 111"/>
                  <a:gd name="T75" fmla="*/ 2 h 72"/>
                  <a:gd name="T76" fmla="*/ 31 w 111"/>
                  <a:gd name="T77" fmla="*/ 2 h 72"/>
                  <a:gd name="T78" fmla="*/ 37 w 111"/>
                  <a:gd name="T79" fmla="*/ 2 h 72"/>
                  <a:gd name="T80" fmla="*/ 43 w 111"/>
                  <a:gd name="T81" fmla="*/ 4 h 72"/>
                  <a:gd name="T82" fmla="*/ 51 w 111"/>
                  <a:gd name="T83" fmla="*/ 6 h 72"/>
                  <a:gd name="T84" fmla="*/ 57 w 111"/>
                  <a:gd name="T85" fmla="*/ 12 h 72"/>
                  <a:gd name="T86" fmla="*/ 62 w 111"/>
                  <a:gd name="T87" fmla="*/ 16 h 72"/>
                  <a:gd name="T88" fmla="*/ 68 w 111"/>
                  <a:gd name="T89" fmla="*/ 23 h 72"/>
                  <a:gd name="T90" fmla="*/ 76 w 111"/>
                  <a:gd name="T91" fmla="*/ 31 h 72"/>
                  <a:gd name="T92" fmla="*/ 82 w 111"/>
                  <a:gd name="T93" fmla="*/ 39 h 72"/>
                  <a:gd name="T94" fmla="*/ 86 w 111"/>
                  <a:gd name="T95" fmla="*/ 43 h 72"/>
                  <a:gd name="T96" fmla="*/ 90 w 111"/>
                  <a:gd name="T97" fmla="*/ 47 h 72"/>
                  <a:gd name="T98" fmla="*/ 95 w 111"/>
                  <a:gd name="T99" fmla="*/ 53 h 72"/>
                  <a:gd name="T100" fmla="*/ 95 w 111"/>
                  <a:gd name="T10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1" h="72">
                    <a:moveTo>
                      <a:pt x="95" y="0"/>
                    </a:moveTo>
                    <a:lnTo>
                      <a:pt x="111" y="0"/>
                    </a:lnTo>
                    <a:lnTo>
                      <a:pt x="111" y="72"/>
                    </a:lnTo>
                    <a:lnTo>
                      <a:pt x="105" y="70"/>
                    </a:lnTo>
                    <a:lnTo>
                      <a:pt x="101" y="70"/>
                    </a:lnTo>
                    <a:lnTo>
                      <a:pt x="93" y="66"/>
                    </a:lnTo>
                    <a:lnTo>
                      <a:pt x="86" y="62"/>
                    </a:lnTo>
                    <a:lnTo>
                      <a:pt x="78" y="54"/>
                    </a:lnTo>
                    <a:lnTo>
                      <a:pt x="70" y="45"/>
                    </a:lnTo>
                    <a:lnTo>
                      <a:pt x="62" y="37"/>
                    </a:lnTo>
                    <a:lnTo>
                      <a:pt x="57" y="29"/>
                    </a:lnTo>
                    <a:lnTo>
                      <a:pt x="51" y="25"/>
                    </a:lnTo>
                    <a:lnTo>
                      <a:pt x="47" y="22"/>
                    </a:lnTo>
                    <a:lnTo>
                      <a:pt x="39" y="18"/>
                    </a:lnTo>
                    <a:lnTo>
                      <a:pt x="31" y="16"/>
                    </a:lnTo>
                    <a:lnTo>
                      <a:pt x="24" y="18"/>
                    </a:lnTo>
                    <a:lnTo>
                      <a:pt x="18" y="22"/>
                    </a:lnTo>
                    <a:lnTo>
                      <a:pt x="16" y="25"/>
                    </a:lnTo>
                    <a:lnTo>
                      <a:pt x="14" y="29"/>
                    </a:lnTo>
                    <a:lnTo>
                      <a:pt x="14" y="35"/>
                    </a:lnTo>
                    <a:lnTo>
                      <a:pt x="14" y="41"/>
                    </a:lnTo>
                    <a:lnTo>
                      <a:pt x="16" y="45"/>
                    </a:lnTo>
                    <a:lnTo>
                      <a:pt x="18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3" y="54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4" y="64"/>
                    </a:lnTo>
                    <a:lnTo>
                      <a:pt x="8" y="58"/>
                    </a:lnTo>
                    <a:lnTo>
                      <a:pt x="4" y="53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2" y="25"/>
                    </a:lnTo>
                    <a:lnTo>
                      <a:pt x="4" y="18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2"/>
                    </a:lnTo>
                    <a:lnTo>
                      <a:pt x="37" y="2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7" y="12"/>
                    </a:lnTo>
                    <a:lnTo>
                      <a:pt x="62" y="16"/>
                    </a:lnTo>
                    <a:lnTo>
                      <a:pt x="68" y="23"/>
                    </a:lnTo>
                    <a:lnTo>
                      <a:pt x="76" y="31"/>
                    </a:lnTo>
                    <a:lnTo>
                      <a:pt x="82" y="39"/>
                    </a:lnTo>
                    <a:lnTo>
                      <a:pt x="86" y="43"/>
                    </a:lnTo>
                    <a:lnTo>
                      <a:pt x="90" y="47"/>
                    </a:lnTo>
                    <a:lnTo>
                      <a:pt x="95" y="5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4" name="Rectangle 3720"/>
              <p:cNvSpPr>
                <a:spLocks noChangeArrowheads="1"/>
              </p:cNvSpPr>
              <p:nvPr/>
            </p:nvSpPr>
            <p:spPr bwMode="auto">
              <a:xfrm>
                <a:off x="4201" y="1662"/>
                <a:ext cx="55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5" name="Freeform 3721"/>
              <p:cNvSpPr>
                <a:spLocks noEditPoints="1"/>
              </p:cNvSpPr>
              <p:nvPr/>
            </p:nvSpPr>
            <p:spPr bwMode="auto">
              <a:xfrm>
                <a:off x="4215" y="1619"/>
                <a:ext cx="42" cy="36"/>
              </a:xfrm>
              <a:custGeom>
                <a:avLst/>
                <a:gdLst>
                  <a:gd name="T0" fmla="*/ 41 w 84"/>
                  <a:gd name="T1" fmla="*/ 15 h 72"/>
                  <a:gd name="T2" fmla="*/ 33 w 84"/>
                  <a:gd name="T3" fmla="*/ 15 h 72"/>
                  <a:gd name="T4" fmla="*/ 26 w 84"/>
                  <a:gd name="T5" fmla="*/ 17 h 72"/>
                  <a:gd name="T6" fmla="*/ 20 w 84"/>
                  <a:gd name="T7" fmla="*/ 21 h 72"/>
                  <a:gd name="T8" fmla="*/ 16 w 84"/>
                  <a:gd name="T9" fmla="*/ 25 h 72"/>
                  <a:gd name="T10" fmla="*/ 14 w 84"/>
                  <a:gd name="T11" fmla="*/ 31 h 72"/>
                  <a:gd name="T12" fmla="*/ 14 w 84"/>
                  <a:gd name="T13" fmla="*/ 37 h 72"/>
                  <a:gd name="T14" fmla="*/ 14 w 84"/>
                  <a:gd name="T15" fmla="*/ 43 h 72"/>
                  <a:gd name="T16" fmla="*/ 16 w 84"/>
                  <a:gd name="T17" fmla="*/ 46 h 72"/>
                  <a:gd name="T18" fmla="*/ 20 w 84"/>
                  <a:gd name="T19" fmla="*/ 52 h 72"/>
                  <a:gd name="T20" fmla="*/ 26 w 84"/>
                  <a:gd name="T21" fmla="*/ 54 h 72"/>
                  <a:gd name="T22" fmla="*/ 33 w 84"/>
                  <a:gd name="T23" fmla="*/ 56 h 72"/>
                  <a:gd name="T24" fmla="*/ 41 w 84"/>
                  <a:gd name="T25" fmla="*/ 58 h 72"/>
                  <a:gd name="T26" fmla="*/ 51 w 84"/>
                  <a:gd name="T27" fmla="*/ 56 h 72"/>
                  <a:gd name="T28" fmla="*/ 59 w 84"/>
                  <a:gd name="T29" fmla="*/ 54 h 72"/>
                  <a:gd name="T30" fmla="*/ 62 w 84"/>
                  <a:gd name="T31" fmla="*/ 52 h 72"/>
                  <a:gd name="T32" fmla="*/ 66 w 84"/>
                  <a:gd name="T33" fmla="*/ 46 h 72"/>
                  <a:gd name="T34" fmla="*/ 70 w 84"/>
                  <a:gd name="T35" fmla="*/ 43 h 72"/>
                  <a:gd name="T36" fmla="*/ 70 w 84"/>
                  <a:gd name="T37" fmla="*/ 37 h 72"/>
                  <a:gd name="T38" fmla="*/ 70 w 84"/>
                  <a:gd name="T39" fmla="*/ 31 h 72"/>
                  <a:gd name="T40" fmla="*/ 66 w 84"/>
                  <a:gd name="T41" fmla="*/ 25 h 72"/>
                  <a:gd name="T42" fmla="*/ 62 w 84"/>
                  <a:gd name="T43" fmla="*/ 21 h 72"/>
                  <a:gd name="T44" fmla="*/ 57 w 84"/>
                  <a:gd name="T45" fmla="*/ 17 h 72"/>
                  <a:gd name="T46" fmla="*/ 51 w 84"/>
                  <a:gd name="T47" fmla="*/ 15 h 72"/>
                  <a:gd name="T48" fmla="*/ 41 w 84"/>
                  <a:gd name="T49" fmla="*/ 15 h 72"/>
                  <a:gd name="T50" fmla="*/ 41 w 84"/>
                  <a:gd name="T51" fmla="*/ 0 h 72"/>
                  <a:gd name="T52" fmla="*/ 51 w 84"/>
                  <a:gd name="T53" fmla="*/ 0 h 72"/>
                  <a:gd name="T54" fmla="*/ 59 w 84"/>
                  <a:gd name="T55" fmla="*/ 2 h 72"/>
                  <a:gd name="T56" fmla="*/ 64 w 84"/>
                  <a:gd name="T57" fmla="*/ 4 h 72"/>
                  <a:gd name="T58" fmla="*/ 70 w 84"/>
                  <a:gd name="T59" fmla="*/ 8 h 72"/>
                  <a:gd name="T60" fmla="*/ 74 w 84"/>
                  <a:gd name="T61" fmla="*/ 11 h 72"/>
                  <a:gd name="T62" fmla="*/ 78 w 84"/>
                  <a:gd name="T63" fmla="*/ 17 h 72"/>
                  <a:gd name="T64" fmla="*/ 82 w 84"/>
                  <a:gd name="T65" fmla="*/ 27 h 72"/>
                  <a:gd name="T66" fmla="*/ 84 w 84"/>
                  <a:gd name="T67" fmla="*/ 37 h 72"/>
                  <a:gd name="T68" fmla="*/ 82 w 84"/>
                  <a:gd name="T69" fmla="*/ 46 h 72"/>
                  <a:gd name="T70" fmla="*/ 78 w 84"/>
                  <a:gd name="T71" fmla="*/ 54 h 72"/>
                  <a:gd name="T72" fmla="*/ 72 w 84"/>
                  <a:gd name="T73" fmla="*/ 62 h 72"/>
                  <a:gd name="T74" fmla="*/ 66 w 84"/>
                  <a:gd name="T75" fmla="*/ 66 h 72"/>
                  <a:gd name="T76" fmla="*/ 59 w 84"/>
                  <a:gd name="T77" fmla="*/ 70 h 72"/>
                  <a:gd name="T78" fmla="*/ 51 w 84"/>
                  <a:gd name="T79" fmla="*/ 72 h 72"/>
                  <a:gd name="T80" fmla="*/ 41 w 84"/>
                  <a:gd name="T81" fmla="*/ 72 h 72"/>
                  <a:gd name="T82" fmla="*/ 22 w 84"/>
                  <a:gd name="T83" fmla="*/ 70 h 72"/>
                  <a:gd name="T84" fmla="*/ 10 w 84"/>
                  <a:gd name="T85" fmla="*/ 60 h 72"/>
                  <a:gd name="T86" fmla="*/ 4 w 84"/>
                  <a:gd name="T87" fmla="*/ 52 h 72"/>
                  <a:gd name="T88" fmla="*/ 0 w 84"/>
                  <a:gd name="T89" fmla="*/ 44 h 72"/>
                  <a:gd name="T90" fmla="*/ 0 w 84"/>
                  <a:gd name="T91" fmla="*/ 37 h 72"/>
                  <a:gd name="T92" fmla="*/ 2 w 84"/>
                  <a:gd name="T93" fmla="*/ 27 h 72"/>
                  <a:gd name="T94" fmla="*/ 4 w 84"/>
                  <a:gd name="T95" fmla="*/ 17 h 72"/>
                  <a:gd name="T96" fmla="*/ 10 w 84"/>
                  <a:gd name="T97" fmla="*/ 10 h 72"/>
                  <a:gd name="T98" fmla="*/ 16 w 84"/>
                  <a:gd name="T99" fmla="*/ 6 h 72"/>
                  <a:gd name="T100" fmla="*/ 24 w 84"/>
                  <a:gd name="T101" fmla="*/ 2 h 72"/>
                  <a:gd name="T102" fmla="*/ 31 w 84"/>
                  <a:gd name="T103" fmla="*/ 0 h 72"/>
                  <a:gd name="T104" fmla="*/ 41 w 84"/>
                  <a:gd name="T10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" h="72">
                    <a:moveTo>
                      <a:pt x="41" y="15"/>
                    </a:moveTo>
                    <a:lnTo>
                      <a:pt x="33" y="15"/>
                    </a:lnTo>
                    <a:lnTo>
                      <a:pt x="26" y="17"/>
                    </a:lnTo>
                    <a:lnTo>
                      <a:pt x="20" y="21"/>
                    </a:lnTo>
                    <a:lnTo>
                      <a:pt x="16" y="25"/>
                    </a:lnTo>
                    <a:lnTo>
                      <a:pt x="14" y="31"/>
                    </a:lnTo>
                    <a:lnTo>
                      <a:pt x="14" y="37"/>
                    </a:lnTo>
                    <a:lnTo>
                      <a:pt x="14" y="43"/>
                    </a:lnTo>
                    <a:lnTo>
                      <a:pt x="16" y="46"/>
                    </a:lnTo>
                    <a:lnTo>
                      <a:pt x="20" y="52"/>
                    </a:lnTo>
                    <a:lnTo>
                      <a:pt x="26" y="54"/>
                    </a:lnTo>
                    <a:lnTo>
                      <a:pt x="33" y="56"/>
                    </a:lnTo>
                    <a:lnTo>
                      <a:pt x="41" y="58"/>
                    </a:lnTo>
                    <a:lnTo>
                      <a:pt x="51" y="56"/>
                    </a:lnTo>
                    <a:lnTo>
                      <a:pt x="59" y="54"/>
                    </a:lnTo>
                    <a:lnTo>
                      <a:pt x="62" y="52"/>
                    </a:lnTo>
                    <a:lnTo>
                      <a:pt x="66" y="46"/>
                    </a:lnTo>
                    <a:lnTo>
                      <a:pt x="70" y="43"/>
                    </a:lnTo>
                    <a:lnTo>
                      <a:pt x="70" y="37"/>
                    </a:lnTo>
                    <a:lnTo>
                      <a:pt x="70" y="31"/>
                    </a:lnTo>
                    <a:lnTo>
                      <a:pt x="66" y="25"/>
                    </a:lnTo>
                    <a:lnTo>
                      <a:pt x="62" y="21"/>
                    </a:lnTo>
                    <a:lnTo>
                      <a:pt x="57" y="17"/>
                    </a:lnTo>
                    <a:lnTo>
                      <a:pt x="51" y="15"/>
                    </a:lnTo>
                    <a:lnTo>
                      <a:pt x="41" y="15"/>
                    </a:lnTo>
                    <a:close/>
                    <a:moveTo>
                      <a:pt x="41" y="0"/>
                    </a:moveTo>
                    <a:lnTo>
                      <a:pt x="51" y="0"/>
                    </a:lnTo>
                    <a:lnTo>
                      <a:pt x="59" y="2"/>
                    </a:lnTo>
                    <a:lnTo>
                      <a:pt x="64" y="4"/>
                    </a:lnTo>
                    <a:lnTo>
                      <a:pt x="70" y="8"/>
                    </a:lnTo>
                    <a:lnTo>
                      <a:pt x="74" y="11"/>
                    </a:lnTo>
                    <a:lnTo>
                      <a:pt x="78" y="17"/>
                    </a:lnTo>
                    <a:lnTo>
                      <a:pt x="82" y="27"/>
                    </a:lnTo>
                    <a:lnTo>
                      <a:pt x="84" y="37"/>
                    </a:lnTo>
                    <a:lnTo>
                      <a:pt x="82" y="46"/>
                    </a:lnTo>
                    <a:lnTo>
                      <a:pt x="78" y="54"/>
                    </a:lnTo>
                    <a:lnTo>
                      <a:pt x="72" y="62"/>
                    </a:lnTo>
                    <a:lnTo>
                      <a:pt x="66" y="66"/>
                    </a:lnTo>
                    <a:lnTo>
                      <a:pt x="59" y="70"/>
                    </a:lnTo>
                    <a:lnTo>
                      <a:pt x="51" y="72"/>
                    </a:lnTo>
                    <a:lnTo>
                      <a:pt x="41" y="72"/>
                    </a:lnTo>
                    <a:lnTo>
                      <a:pt x="22" y="70"/>
                    </a:lnTo>
                    <a:lnTo>
                      <a:pt x="10" y="60"/>
                    </a:lnTo>
                    <a:lnTo>
                      <a:pt x="4" y="52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2" y="27"/>
                    </a:lnTo>
                    <a:lnTo>
                      <a:pt x="4" y="17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6" name="Freeform 3722"/>
              <p:cNvSpPr>
                <a:spLocks noEditPoints="1"/>
              </p:cNvSpPr>
              <p:nvPr/>
            </p:nvSpPr>
            <p:spPr bwMode="auto">
              <a:xfrm>
                <a:off x="4215" y="1579"/>
                <a:ext cx="56" cy="34"/>
              </a:xfrm>
              <a:custGeom>
                <a:avLst/>
                <a:gdLst>
                  <a:gd name="T0" fmla="*/ 33 w 113"/>
                  <a:gd name="T1" fmla="*/ 16 h 68"/>
                  <a:gd name="T2" fmla="*/ 20 w 113"/>
                  <a:gd name="T3" fmla="*/ 22 h 68"/>
                  <a:gd name="T4" fmla="*/ 14 w 113"/>
                  <a:gd name="T5" fmla="*/ 29 h 68"/>
                  <a:gd name="T6" fmla="*/ 14 w 113"/>
                  <a:gd name="T7" fmla="*/ 41 h 68"/>
                  <a:gd name="T8" fmla="*/ 20 w 113"/>
                  <a:gd name="T9" fmla="*/ 49 h 68"/>
                  <a:gd name="T10" fmla="*/ 31 w 113"/>
                  <a:gd name="T11" fmla="*/ 55 h 68"/>
                  <a:gd name="T12" fmla="*/ 49 w 113"/>
                  <a:gd name="T13" fmla="*/ 55 h 68"/>
                  <a:gd name="T14" fmla="*/ 62 w 113"/>
                  <a:gd name="T15" fmla="*/ 49 h 68"/>
                  <a:gd name="T16" fmla="*/ 68 w 113"/>
                  <a:gd name="T17" fmla="*/ 41 h 68"/>
                  <a:gd name="T18" fmla="*/ 68 w 113"/>
                  <a:gd name="T19" fmla="*/ 29 h 68"/>
                  <a:gd name="T20" fmla="*/ 62 w 113"/>
                  <a:gd name="T21" fmla="*/ 20 h 68"/>
                  <a:gd name="T22" fmla="*/ 49 w 113"/>
                  <a:gd name="T23" fmla="*/ 16 h 68"/>
                  <a:gd name="T24" fmla="*/ 2 w 113"/>
                  <a:gd name="T25" fmla="*/ 0 h 68"/>
                  <a:gd name="T26" fmla="*/ 82 w 113"/>
                  <a:gd name="T27" fmla="*/ 0 h 68"/>
                  <a:gd name="T28" fmla="*/ 97 w 113"/>
                  <a:gd name="T29" fmla="*/ 4 h 68"/>
                  <a:gd name="T30" fmla="*/ 109 w 113"/>
                  <a:gd name="T31" fmla="*/ 16 h 68"/>
                  <a:gd name="T32" fmla="*/ 113 w 113"/>
                  <a:gd name="T33" fmla="*/ 29 h 68"/>
                  <a:gd name="T34" fmla="*/ 113 w 113"/>
                  <a:gd name="T35" fmla="*/ 45 h 68"/>
                  <a:gd name="T36" fmla="*/ 107 w 113"/>
                  <a:gd name="T37" fmla="*/ 59 h 68"/>
                  <a:gd name="T38" fmla="*/ 95 w 113"/>
                  <a:gd name="T39" fmla="*/ 66 h 68"/>
                  <a:gd name="T40" fmla="*/ 90 w 113"/>
                  <a:gd name="T41" fmla="*/ 53 h 68"/>
                  <a:gd name="T42" fmla="*/ 97 w 113"/>
                  <a:gd name="T43" fmla="*/ 49 h 68"/>
                  <a:gd name="T44" fmla="*/ 101 w 113"/>
                  <a:gd name="T45" fmla="*/ 35 h 68"/>
                  <a:gd name="T46" fmla="*/ 97 w 113"/>
                  <a:gd name="T47" fmla="*/ 22 h 68"/>
                  <a:gd name="T48" fmla="*/ 88 w 113"/>
                  <a:gd name="T49" fmla="*/ 16 h 68"/>
                  <a:gd name="T50" fmla="*/ 80 w 113"/>
                  <a:gd name="T51" fmla="*/ 16 h 68"/>
                  <a:gd name="T52" fmla="*/ 78 w 113"/>
                  <a:gd name="T53" fmla="*/ 22 h 68"/>
                  <a:gd name="T54" fmla="*/ 82 w 113"/>
                  <a:gd name="T55" fmla="*/ 35 h 68"/>
                  <a:gd name="T56" fmla="*/ 78 w 113"/>
                  <a:gd name="T57" fmla="*/ 51 h 68"/>
                  <a:gd name="T58" fmla="*/ 70 w 113"/>
                  <a:gd name="T59" fmla="*/ 60 h 68"/>
                  <a:gd name="T60" fmla="*/ 53 w 113"/>
                  <a:gd name="T61" fmla="*/ 68 h 68"/>
                  <a:gd name="T62" fmla="*/ 29 w 113"/>
                  <a:gd name="T63" fmla="*/ 68 h 68"/>
                  <a:gd name="T64" fmla="*/ 14 w 113"/>
                  <a:gd name="T65" fmla="*/ 62 h 68"/>
                  <a:gd name="T66" fmla="*/ 6 w 113"/>
                  <a:gd name="T67" fmla="*/ 55 h 68"/>
                  <a:gd name="T68" fmla="*/ 0 w 113"/>
                  <a:gd name="T69" fmla="*/ 43 h 68"/>
                  <a:gd name="T70" fmla="*/ 2 w 113"/>
                  <a:gd name="T71" fmla="*/ 27 h 68"/>
                  <a:gd name="T72" fmla="*/ 12 w 113"/>
                  <a:gd name="T73" fmla="*/ 16 h 68"/>
                  <a:gd name="T74" fmla="*/ 2 w 113"/>
                  <a:gd name="T7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68">
                    <a:moveTo>
                      <a:pt x="41" y="16"/>
                    </a:moveTo>
                    <a:lnTo>
                      <a:pt x="33" y="16"/>
                    </a:lnTo>
                    <a:lnTo>
                      <a:pt x="26" y="18"/>
                    </a:lnTo>
                    <a:lnTo>
                      <a:pt x="20" y="22"/>
                    </a:lnTo>
                    <a:lnTo>
                      <a:pt x="16" y="26"/>
                    </a:lnTo>
                    <a:lnTo>
                      <a:pt x="14" y="29"/>
                    </a:lnTo>
                    <a:lnTo>
                      <a:pt x="14" y="35"/>
                    </a:lnTo>
                    <a:lnTo>
                      <a:pt x="14" y="41"/>
                    </a:lnTo>
                    <a:lnTo>
                      <a:pt x="16" y="45"/>
                    </a:lnTo>
                    <a:lnTo>
                      <a:pt x="20" y="49"/>
                    </a:lnTo>
                    <a:lnTo>
                      <a:pt x="26" y="53"/>
                    </a:lnTo>
                    <a:lnTo>
                      <a:pt x="31" y="55"/>
                    </a:lnTo>
                    <a:lnTo>
                      <a:pt x="41" y="55"/>
                    </a:lnTo>
                    <a:lnTo>
                      <a:pt x="49" y="55"/>
                    </a:lnTo>
                    <a:lnTo>
                      <a:pt x="57" y="53"/>
                    </a:lnTo>
                    <a:lnTo>
                      <a:pt x="62" y="49"/>
                    </a:lnTo>
                    <a:lnTo>
                      <a:pt x="66" y="45"/>
                    </a:lnTo>
                    <a:lnTo>
                      <a:pt x="68" y="41"/>
                    </a:lnTo>
                    <a:lnTo>
                      <a:pt x="68" y="35"/>
                    </a:lnTo>
                    <a:lnTo>
                      <a:pt x="68" y="29"/>
                    </a:lnTo>
                    <a:lnTo>
                      <a:pt x="66" y="26"/>
                    </a:lnTo>
                    <a:lnTo>
                      <a:pt x="62" y="20"/>
                    </a:lnTo>
                    <a:lnTo>
                      <a:pt x="57" y="18"/>
                    </a:lnTo>
                    <a:lnTo>
                      <a:pt x="49" y="16"/>
                    </a:lnTo>
                    <a:lnTo>
                      <a:pt x="41" y="16"/>
                    </a:lnTo>
                    <a:close/>
                    <a:moveTo>
                      <a:pt x="2" y="0"/>
                    </a:moveTo>
                    <a:lnTo>
                      <a:pt x="70" y="0"/>
                    </a:lnTo>
                    <a:lnTo>
                      <a:pt x="82" y="0"/>
                    </a:lnTo>
                    <a:lnTo>
                      <a:pt x="90" y="2"/>
                    </a:lnTo>
                    <a:lnTo>
                      <a:pt x="97" y="4"/>
                    </a:lnTo>
                    <a:lnTo>
                      <a:pt x="103" y="10"/>
                    </a:lnTo>
                    <a:lnTo>
                      <a:pt x="109" y="16"/>
                    </a:lnTo>
                    <a:lnTo>
                      <a:pt x="111" y="22"/>
                    </a:lnTo>
                    <a:lnTo>
                      <a:pt x="113" y="29"/>
                    </a:lnTo>
                    <a:lnTo>
                      <a:pt x="113" y="37"/>
                    </a:lnTo>
                    <a:lnTo>
                      <a:pt x="113" y="45"/>
                    </a:lnTo>
                    <a:lnTo>
                      <a:pt x="111" y="53"/>
                    </a:lnTo>
                    <a:lnTo>
                      <a:pt x="107" y="59"/>
                    </a:lnTo>
                    <a:lnTo>
                      <a:pt x="101" y="64"/>
                    </a:lnTo>
                    <a:lnTo>
                      <a:pt x="95" y="66"/>
                    </a:lnTo>
                    <a:lnTo>
                      <a:pt x="88" y="68"/>
                    </a:lnTo>
                    <a:lnTo>
                      <a:pt x="90" y="53"/>
                    </a:lnTo>
                    <a:lnTo>
                      <a:pt x="93" y="51"/>
                    </a:lnTo>
                    <a:lnTo>
                      <a:pt x="97" y="49"/>
                    </a:lnTo>
                    <a:lnTo>
                      <a:pt x="99" y="43"/>
                    </a:lnTo>
                    <a:lnTo>
                      <a:pt x="101" y="35"/>
                    </a:lnTo>
                    <a:lnTo>
                      <a:pt x="99" y="27"/>
                    </a:lnTo>
                    <a:lnTo>
                      <a:pt x="97" y="22"/>
                    </a:lnTo>
                    <a:lnTo>
                      <a:pt x="93" y="18"/>
                    </a:lnTo>
                    <a:lnTo>
                      <a:pt x="88" y="16"/>
                    </a:lnTo>
                    <a:lnTo>
                      <a:pt x="84" y="16"/>
                    </a:lnTo>
                    <a:lnTo>
                      <a:pt x="80" y="16"/>
                    </a:lnTo>
                    <a:lnTo>
                      <a:pt x="72" y="16"/>
                    </a:lnTo>
                    <a:lnTo>
                      <a:pt x="78" y="22"/>
                    </a:lnTo>
                    <a:lnTo>
                      <a:pt x="80" y="27"/>
                    </a:lnTo>
                    <a:lnTo>
                      <a:pt x="82" y="35"/>
                    </a:lnTo>
                    <a:lnTo>
                      <a:pt x="80" y="43"/>
                    </a:lnTo>
                    <a:lnTo>
                      <a:pt x="78" y="51"/>
                    </a:lnTo>
                    <a:lnTo>
                      <a:pt x="74" y="57"/>
                    </a:lnTo>
                    <a:lnTo>
                      <a:pt x="70" y="60"/>
                    </a:lnTo>
                    <a:lnTo>
                      <a:pt x="61" y="64"/>
                    </a:lnTo>
                    <a:lnTo>
                      <a:pt x="53" y="68"/>
                    </a:lnTo>
                    <a:lnTo>
                      <a:pt x="41" y="68"/>
                    </a:lnTo>
                    <a:lnTo>
                      <a:pt x="29" y="68"/>
                    </a:lnTo>
                    <a:lnTo>
                      <a:pt x="20" y="64"/>
                    </a:lnTo>
                    <a:lnTo>
                      <a:pt x="14" y="62"/>
                    </a:lnTo>
                    <a:lnTo>
                      <a:pt x="10" y="59"/>
                    </a:lnTo>
                    <a:lnTo>
                      <a:pt x="6" y="55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2" y="27"/>
                    </a:lnTo>
                    <a:lnTo>
                      <a:pt x="6" y="22"/>
                    </a:lnTo>
                    <a:lnTo>
                      <a:pt x="12" y="16"/>
                    </a:lnTo>
                    <a:lnTo>
                      <a:pt x="2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7" name="Freeform 3723"/>
              <p:cNvSpPr>
                <a:spLocks/>
              </p:cNvSpPr>
              <p:nvPr/>
            </p:nvSpPr>
            <p:spPr bwMode="auto">
              <a:xfrm>
                <a:off x="4201" y="1534"/>
                <a:ext cx="55" cy="33"/>
              </a:xfrm>
              <a:custGeom>
                <a:avLst/>
                <a:gdLst>
                  <a:gd name="T0" fmla="*/ 97 w 111"/>
                  <a:gd name="T1" fmla="*/ 0 h 68"/>
                  <a:gd name="T2" fmla="*/ 111 w 111"/>
                  <a:gd name="T3" fmla="*/ 0 h 68"/>
                  <a:gd name="T4" fmla="*/ 111 w 111"/>
                  <a:gd name="T5" fmla="*/ 68 h 68"/>
                  <a:gd name="T6" fmla="*/ 0 w 111"/>
                  <a:gd name="T7" fmla="*/ 68 h 68"/>
                  <a:gd name="T8" fmla="*/ 0 w 111"/>
                  <a:gd name="T9" fmla="*/ 52 h 68"/>
                  <a:gd name="T10" fmla="*/ 97 w 111"/>
                  <a:gd name="T11" fmla="*/ 52 h 68"/>
                  <a:gd name="T12" fmla="*/ 97 w 11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68">
                    <a:moveTo>
                      <a:pt x="97" y="0"/>
                    </a:moveTo>
                    <a:lnTo>
                      <a:pt x="111" y="0"/>
                    </a:lnTo>
                    <a:lnTo>
                      <a:pt x="111" y="68"/>
                    </a:lnTo>
                    <a:lnTo>
                      <a:pt x="0" y="68"/>
                    </a:lnTo>
                    <a:lnTo>
                      <a:pt x="0" y="52"/>
                    </a:lnTo>
                    <a:lnTo>
                      <a:pt x="97" y="52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8" name="Line 3724"/>
              <p:cNvSpPr>
                <a:spLocks noChangeShapeType="1"/>
              </p:cNvSpPr>
              <p:nvPr/>
            </p:nvSpPr>
            <p:spPr bwMode="auto">
              <a:xfrm flipH="1">
                <a:off x="4415" y="3434"/>
                <a:ext cx="7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29" name="Line 3725"/>
              <p:cNvSpPr>
                <a:spLocks noChangeShapeType="1"/>
              </p:cNvSpPr>
              <p:nvPr/>
            </p:nvSpPr>
            <p:spPr bwMode="auto">
              <a:xfrm flipH="1">
                <a:off x="4415" y="3361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0" name="Line 3726"/>
              <p:cNvSpPr>
                <a:spLocks noChangeShapeType="1"/>
              </p:cNvSpPr>
              <p:nvPr/>
            </p:nvSpPr>
            <p:spPr bwMode="auto">
              <a:xfrm flipH="1">
                <a:off x="4415" y="3288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1" name="Line 3727"/>
              <p:cNvSpPr>
                <a:spLocks noChangeShapeType="1"/>
              </p:cNvSpPr>
              <p:nvPr/>
            </p:nvSpPr>
            <p:spPr bwMode="auto">
              <a:xfrm flipH="1">
                <a:off x="4415" y="3214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2" name="Line 3728"/>
              <p:cNvSpPr>
                <a:spLocks noChangeShapeType="1"/>
              </p:cNvSpPr>
              <p:nvPr/>
            </p:nvSpPr>
            <p:spPr bwMode="auto">
              <a:xfrm flipH="1">
                <a:off x="4415" y="3139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3" name="Line 3729"/>
              <p:cNvSpPr>
                <a:spLocks noChangeShapeType="1"/>
              </p:cNvSpPr>
              <p:nvPr/>
            </p:nvSpPr>
            <p:spPr bwMode="auto">
              <a:xfrm flipH="1">
                <a:off x="4415" y="3066"/>
                <a:ext cx="7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4" name="Line 3730"/>
              <p:cNvSpPr>
                <a:spLocks noChangeShapeType="1"/>
              </p:cNvSpPr>
              <p:nvPr/>
            </p:nvSpPr>
            <p:spPr bwMode="auto">
              <a:xfrm flipH="1">
                <a:off x="4415" y="2993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5" name="Line 3731"/>
              <p:cNvSpPr>
                <a:spLocks noChangeShapeType="1"/>
              </p:cNvSpPr>
              <p:nvPr/>
            </p:nvSpPr>
            <p:spPr bwMode="auto">
              <a:xfrm flipH="1">
                <a:off x="4415" y="2918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6" name="Line 3732"/>
              <p:cNvSpPr>
                <a:spLocks noChangeShapeType="1"/>
              </p:cNvSpPr>
              <p:nvPr/>
            </p:nvSpPr>
            <p:spPr bwMode="auto">
              <a:xfrm flipH="1">
                <a:off x="4415" y="2844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7" name="Line 3733"/>
              <p:cNvSpPr>
                <a:spLocks noChangeShapeType="1"/>
              </p:cNvSpPr>
              <p:nvPr/>
            </p:nvSpPr>
            <p:spPr bwMode="auto">
              <a:xfrm flipH="1">
                <a:off x="4415" y="2771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8" name="Line 3734"/>
              <p:cNvSpPr>
                <a:spLocks noChangeShapeType="1"/>
              </p:cNvSpPr>
              <p:nvPr/>
            </p:nvSpPr>
            <p:spPr bwMode="auto">
              <a:xfrm flipH="1">
                <a:off x="4415" y="2698"/>
                <a:ext cx="7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39" name="Line 3735"/>
              <p:cNvSpPr>
                <a:spLocks noChangeShapeType="1"/>
              </p:cNvSpPr>
              <p:nvPr/>
            </p:nvSpPr>
            <p:spPr bwMode="auto">
              <a:xfrm flipH="1">
                <a:off x="4415" y="2623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0" name="Line 3736"/>
              <p:cNvSpPr>
                <a:spLocks noChangeShapeType="1"/>
              </p:cNvSpPr>
              <p:nvPr/>
            </p:nvSpPr>
            <p:spPr bwMode="auto">
              <a:xfrm flipH="1">
                <a:off x="4415" y="2549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1" name="Line 3737"/>
              <p:cNvSpPr>
                <a:spLocks noChangeShapeType="1"/>
              </p:cNvSpPr>
              <p:nvPr/>
            </p:nvSpPr>
            <p:spPr bwMode="auto">
              <a:xfrm flipH="1">
                <a:off x="4415" y="2476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2" name="Line 3738"/>
              <p:cNvSpPr>
                <a:spLocks noChangeShapeType="1"/>
              </p:cNvSpPr>
              <p:nvPr/>
            </p:nvSpPr>
            <p:spPr bwMode="auto">
              <a:xfrm flipH="1">
                <a:off x="4415" y="2403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3" name="Line 3739"/>
              <p:cNvSpPr>
                <a:spLocks noChangeShapeType="1"/>
              </p:cNvSpPr>
              <p:nvPr/>
            </p:nvSpPr>
            <p:spPr bwMode="auto">
              <a:xfrm flipH="1">
                <a:off x="4415" y="2327"/>
                <a:ext cx="7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4" name="Line 3740"/>
              <p:cNvSpPr>
                <a:spLocks noChangeShapeType="1"/>
              </p:cNvSpPr>
              <p:nvPr/>
            </p:nvSpPr>
            <p:spPr bwMode="auto">
              <a:xfrm flipH="1">
                <a:off x="4415" y="2254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5" name="Line 3741"/>
              <p:cNvSpPr>
                <a:spLocks noChangeShapeType="1"/>
              </p:cNvSpPr>
              <p:nvPr/>
            </p:nvSpPr>
            <p:spPr bwMode="auto">
              <a:xfrm flipH="1">
                <a:off x="4415" y="2181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6" name="Line 3742"/>
              <p:cNvSpPr>
                <a:spLocks noChangeShapeType="1"/>
              </p:cNvSpPr>
              <p:nvPr/>
            </p:nvSpPr>
            <p:spPr bwMode="auto">
              <a:xfrm flipH="1">
                <a:off x="4415" y="2106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7" name="Line 3743"/>
              <p:cNvSpPr>
                <a:spLocks noChangeShapeType="1"/>
              </p:cNvSpPr>
              <p:nvPr/>
            </p:nvSpPr>
            <p:spPr bwMode="auto">
              <a:xfrm flipH="1">
                <a:off x="4415" y="2032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8" name="Line 3744"/>
              <p:cNvSpPr>
                <a:spLocks noChangeShapeType="1"/>
              </p:cNvSpPr>
              <p:nvPr/>
            </p:nvSpPr>
            <p:spPr bwMode="auto">
              <a:xfrm flipH="1">
                <a:off x="4415" y="1959"/>
                <a:ext cx="7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49" name="Line 3745"/>
              <p:cNvSpPr>
                <a:spLocks noChangeShapeType="1"/>
              </p:cNvSpPr>
              <p:nvPr/>
            </p:nvSpPr>
            <p:spPr bwMode="auto">
              <a:xfrm flipH="1">
                <a:off x="4415" y="1886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0" name="Line 3746"/>
              <p:cNvSpPr>
                <a:spLocks noChangeShapeType="1"/>
              </p:cNvSpPr>
              <p:nvPr/>
            </p:nvSpPr>
            <p:spPr bwMode="auto">
              <a:xfrm flipH="1">
                <a:off x="4415" y="1811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1" name="Line 3747"/>
              <p:cNvSpPr>
                <a:spLocks noChangeShapeType="1"/>
              </p:cNvSpPr>
              <p:nvPr/>
            </p:nvSpPr>
            <p:spPr bwMode="auto">
              <a:xfrm flipH="1">
                <a:off x="4415" y="1737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2" name="Line 3748"/>
              <p:cNvSpPr>
                <a:spLocks noChangeShapeType="1"/>
              </p:cNvSpPr>
              <p:nvPr/>
            </p:nvSpPr>
            <p:spPr bwMode="auto">
              <a:xfrm flipH="1">
                <a:off x="4415" y="1665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3" name="Line 3749"/>
              <p:cNvSpPr>
                <a:spLocks noChangeShapeType="1"/>
              </p:cNvSpPr>
              <p:nvPr/>
            </p:nvSpPr>
            <p:spPr bwMode="auto">
              <a:xfrm flipH="1">
                <a:off x="4415" y="1589"/>
                <a:ext cx="7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4" name="Line 3750"/>
              <p:cNvSpPr>
                <a:spLocks noChangeShapeType="1"/>
              </p:cNvSpPr>
              <p:nvPr/>
            </p:nvSpPr>
            <p:spPr bwMode="auto">
              <a:xfrm flipH="1">
                <a:off x="4415" y="1589"/>
                <a:ext cx="7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5" name="Freeform 3751"/>
              <p:cNvSpPr>
                <a:spLocks noEditPoints="1"/>
              </p:cNvSpPr>
              <p:nvPr/>
            </p:nvSpPr>
            <p:spPr bwMode="auto">
              <a:xfrm>
                <a:off x="4360" y="3405"/>
                <a:ext cx="36" cy="56"/>
              </a:xfrm>
              <a:custGeom>
                <a:avLst/>
                <a:gdLst>
                  <a:gd name="T0" fmla="*/ 35 w 72"/>
                  <a:gd name="T1" fmla="*/ 12 h 111"/>
                  <a:gd name="T2" fmla="*/ 29 w 72"/>
                  <a:gd name="T3" fmla="*/ 14 h 111"/>
                  <a:gd name="T4" fmla="*/ 25 w 72"/>
                  <a:gd name="T5" fmla="*/ 16 h 111"/>
                  <a:gd name="T6" fmla="*/ 20 w 72"/>
                  <a:gd name="T7" fmla="*/ 20 h 111"/>
                  <a:gd name="T8" fmla="*/ 16 w 72"/>
                  <a:gd name="T9" fmla="*/ 33 h 111"/>
                  <a:gd name="T10" fmla="*/ 14 w 72"/>
                  <a:gd name="T11" fmla="*/ 55 h 111"/>
                  <a:gd name="T12" fmla="*/ 16 w 72"/>
                  <a:gd name="T13" fmla="*/ 78 h 111"/>
                  <a:gd name="T14" fmla="*/ 20 w 72"/>
                  <a:gd name="T15" fmla="*/ 90 h 111"/>
                  <a:gd name="T16" fmla="*/ 25 w 72"/>
                  <a:gd name="T17" fmla="*/ 95 h 111"/>
                  <a:gd name="T18" fmla="*/ 29 w 72"/>
                  <a:gd name="T19" fmla="*/ 97 h 111"/>
                  <a:gd name="T20" fmla="*/ 35 w 72"/>
                  <a:gd name="T21" fmla="*/ 99 h 111"/>
                  <a:gd name="T22" fmla="*/ 41 w 72"/>
                  <a:gd name="T23" fmla="*/ 97 h 111"/>
                  <a:gd name="T24" fmla="*/ 47 w 72"/>
                  <a:gd name="T25" fmla="*/ 95 h 111"/>
                  <a:gd name="T26" fmla="*/ 51 w 72"/>
                  <a:gd name="T27" fmla="*/ 90 h 111"/>
                  <a:gd name="T28" fmla="*/ 55 w 72"/>
                  <a:gd name="T29" fmla="*/ 78 h 111"/>
                  <a:gd name="T30" fmla="*/ 57 w 72"/>
                  <a:gd name="T31" fmla="*/ 55 h 111"/>
                  <a:gd name="T32" fmla="*/ 55 w 72"/>
                  <a:gd name="T33" fmla="*/ 33 h 111"/>
                  <a:gd name="T34" fmla="*/ 51 w 72"/>
                  <a:gd name="T35" fmla="*/ 22 h 111"/>
                  <a:gd name="T36" fmla="*/ 47 w 72"/>
                  <a:gd name="T37" fmla="*/ 16 h 111"/>
                  <a:gd name="T38" fmla="*/ 41 w 72"/>
                  <a:gd name="T39" fmla="*/ 14 h 111"/>
                  <a:gd name="T40" fmla="*/ 35 w 72"/>
                  <a:gd name="T41" fmla="*/ 12 h 111"/>
                  <a:gd name="T42" fmla="*/ 35 w 72"/>
                  <a:gd name="T43" fmla="*/ 0 h 111"/>
                  <a:gd name="T44" fmla="*/ 45 w 72"/>
                  <a:gd name="T45" fmla="*/ 0 h 111"/>
                  <a:gd name="T46" fmla="*/ 51 w 72"/>
                  <a:gd name="T47" fmla="*/ 4 h 111"/>
                  <a:gd name="T48" fmla="*/ 58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68 w 72"/>
                  <a:gd name="T55" fmla="*/ 30 h 111"/>
                  <a:gd name="T56" fmla="*/ 70 w 72"/>
                  <a:gd name="T57" fmla="*/ 37 h 111"/>
                  <a:gd name="T58" fmla="*/ 70 w 72"/>
                  <a:gd name="T59" fmla="*/ 45 h 111"/>
                  <a:gd name="T60" fmla="*/ 72 w 72"/>
                  <a:gd name="T61" fmla="*/ 55 h 111"/>
                  <a:gd name="T62" fmla="*/ 70 w 72"/>
                  <a:gd name="T63" fmla="*/ 72 h 111"/>
                  <a:gd name="T64" fmla="*/ 68 w 72"/>
                  <a:gd name="T65" fmla="*/ 88 h 111"/>
                  <a:gd name="T66" fmla="*/ 64 w 72"/>
                  <a:gd name="T67" fmla="*/ 94 h 111"/>
                  <a:gd name="T68" fmla="*/ 60 w 72"/>
                  <a:gd name="T69" fmla="*/ 101 h 111"/>
                  <a:gd name="T70" fmla="*/ 55 w 72"/>
                  <a:gd name="T71" fmla="*/ 105 h 111"/>
                  <a:gd name="T72" fmla="*/ 51 w 72"/>
                  <a:gd name="T73" fmla="*/ 109 h 111"/>
                  <a:gd name="T74" fmla="*/ 43 w 72"/>
                  <a:gd name="T75" fmla="*/ 111 h 111"/>
                  <a:gd name="T76" fmla="*/ 35 w 72"/>
                  <a:gd name="T77" fmla="*/ 111 h 111"/>
                  <a:gd name="T78" fmla="*/ 25 w 72"/>
                  <a:gd name="T79" fmla="*/ 111 h 111"/>
                  <a:gd name="T80" fmla="*/ 18 w 72"/>
                  <a:gd name="T81" fmla="*/ 107 h 111"/>
                  <a:gd name="T82" fmla="*/ 10 w 72"/>
                  <a:gd name="T83" fmla="*/ 101 h 111"/>
                  <a:gd name="T84" fmla="*/ 2 w 72"/>
                  <a:gd name="T85" fmla="*/ 82 h 111"/>
                  <a:gd name="T86" fmla="*/ 0 w 72"/>
                  <a:gd name="T87" fmla="*/ 55 h 111"/>
                  <a:gd name="T88" fmla="*/ 0 w 72"/>
                  <a:gd name="T89" fmla="*/ 37 h 111"/>
                  <a:gd name="T90" fmla="*/ 4 w 72"/>
                  <a:gd name="T91" fmla="*/ 24 h 111"/>
                  <a:gd name="T92" fmla="*/ 6 w 72"/>
                  <a:gd name="T93" fmla="*/ 16 h 111"/>
                  <a:gd name="T94" fmla="*/ 10 w 72"/>
                  <a:gd name="T95" fmla="*/ 10 h 111"/>
                  <a:gd name="T96" fmla="*/ 16 w 72"/>
                  <a:gd name="T97" fmla="*/ 6 h 111"/>
                  <a:gd name="T98" fmla="*/ 22 w 72"/>
                  <a:gd name="T99" fmla="*/ 2 h 111"/>
                  <a:gd name="T100" fmla="*/ 27 w 72"/>
                  <a:gd name="T101" fmla="*/ 0 h 111"/>
                  <a:gd name="T102" fmla="*/ 35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29" y="14"/>
                    </a:lnTo>
                    <a:lnTo>
                      <a:pt x="25" y="16"/>
                    </a:lnTo>
                    <a:lnTo>
                      <a:pt x="20" y="20"/>
                    </a:lnTo>
                    <a:lnTo>
                      <a:pt x="16" y="33"/>
                    </a:lnTo>
                    <a:lnTo>
                      <a:pt x="14" y="55"/>
                    </a:lnTo>
                    <a:lnTo>
                      <a:pt x="16" y="78"/>
                    </a:lnTo>
                    <a:lnTo>
                      <a:pt x="20" y="90"/>
                    </a:lnTo>
                    <a:lnTo>
                      <a:pt x="25" y="95"/>
                    </a:lnTo>
                    <a:lnTo>
                      <a:pt x="29" y="97"/>
                    </a:lnTo>
                    <a:lnTo>
                      <a:pt x="35" y="99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1" y="90"/>
                    </a:lnTo>
                    <a:lnTo>
                      <a:pt x="55" y="78"/>
                    </a:lnTo>
                    <a:lnTo>
                      <a:pt x="57" y="55"/>
                    </a:lnTo>
                    <a:lnTo>
                      <a:pt x="55" y="33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1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5" y="0"/>
                    </a:lnTo>
                    <a:lnTo>
                      <a:pt x="51" y="4"/>
                    </a:lnTo>
                    <a:lnTo>
                      <a:pt x="58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68" y="30"/>
                    </a:lnTo>
                    <a:lnTo>
                      <a:pt x="70" y="37"/>
                    </a:lnTo>
                    <a:lnTo>
                      <a:pt x="70" y="45"/>
                    </a:lnTo>
                    <a:lnTo>
                      <a:pt x="72" y="55"/>
                    </a:lnTo>
                    <a:lnTo>
                      <a:pt x="70" y="72"/>
                    </a:lnTo>
                    <a:lnTo>
                      <a:pt x="68" y="88"/>
                    </a:lnTo>
                    <a:lnTo>
                      <a:pt x="64" y="94"/>
                    </a:lnTo>
                    <a:lnTo>
                      <a:pt x="60" y="101"/>
                    </a:lnTo>
                    <a:lnTo>
                      <a:pt x="55" y="105"/>
                    </a:lnTo>
                    <a:lnTo>
                      <a:pt x="51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5" y="111"/>
                    </a:lnTo>
                    <a:lnTo>
                      <a:pt x="18" y="107"/>
                    </a:lnTo>
                    <a:lnTo>
                      <a:pt x="10" y="101"/>
                    </a:lnTo>
                    <a:lnTo>
                      <a:pt x="2" y="8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4" y="24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6" name="Freeform 3752"/>
              <p:cNvSpPr>
                <a:spLocks/>
              </p:cNvSpPr>
              <p:nvPr/>
            </p:nvSpPr>
            <p:spPr bwMode="auto">
              <a:xfrm>
                <a:off x="4320" y="3039"/>
                <a:ext cx="20" cy="55"/>
              </a:xfrm>
              <a:custGeom>
                <a:avLst/>
                <a:gdLst>
                  <a:gd name="T0" fmla="*/ 31 w 41"/>
                  <a:gd name="T1" fmla="*/ 0 h 108"/>
                  <a:gd name="T2" fmla="*/ 41 w 41"/>
                  <a:gd name="T3" fmla="*/ 0 h 108"/>
                  <a:gd name="T4" fmla="*/ 41 w 41"/>
                  <a:gd name="T5" fmla="*/ 108 h 108"/>
                  <a:gd name="T6" fmla="*/ 25 w 41"/>
                  <a:gd name="T7" fmla="*/ 108 h 108"/>
                  <a:gd name="T8" fmla="*/ 25 w 41"/>
                  <a:gd name="T9" fmla="*/ 23 h 108"/>
                  <a:gd name="T10" fmla="*/ 19 w 41"/>
                  <a:gd name="T11" fmla="*/ 27 h 108"/>
                  <a:gd name="T12" fmla="*/ 13 w 41"/>
                  <a:gd name="T13" fmla="*/ 33 h 108"/>
                  <a:gd name="T14" fmla="*/ 6 w 41"/>
                  <a:gd name="T15" fmla="*/ 37 h 108"/>
                  <a:gd name="T16" fmla="*/ 0 w 41"/>
                  <a:gd name="T17" fmla="*/ 39 h 108"/>
                  <a:gd name="T18" fmla="*/ 0 w 41"/>
                  <a:gd name="T19" fmla="*/ 27 h 108"/>
                  <a:gd name="T20" fmla="*/ 9 w 41"/>
                  <a:gd name="T21" fmla="*/ 21 h 108"/>
                  <a:gd name="T22" fmla="*/ 19 w 41"/>
                  <a:gd name="T23" fmla="*/ 13 h 108"/>
                  <a:gd name="T24" fmla="*/ 25 w 41"/>
                  <a:gd name="T25" fmla="*/ 6 h 108"/>
                  <a:gd name="T26" fmla="*/ 31 w 41"/>
                  <a:gd name="T2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108">
                    <a:moveTo>
                      <a:pt x="31" y="0"/>
                    </a:moveTo>
                    <a:lnTo>
                      <a:pt x="41" y="0"/>
                    </a:lnTo>
                    <a:lnTo>
                      <a:pt x="41" y="108"/>
                    </a:lnTo>
                    <a:lnTo>
                      <a:pt x="25" y="108"/>
                    </a:lnTo>
                    <a:lnTo>
                      <a:pt x="25" y="23"/>
                    </a:lnTo>
                    <a:lnTo>
                      <a:pt x="19" y="27"/>
                    </a:lnTo>
                    <a:lnTo>
                      <a:pt x="13" y="33"/>
                    </a:lnTo>
                    <a:lnTo>
                      <a:pt x="6" y="37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9" y="21"/>
                    </a:lnTo>
                    <a:lnTo>
                      <a:pt x="19" y="13"/>
                    </a:lnTo>
                    <a:lnTo>
                      <a:pt x="25" y="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7" name="Freeform 3753"/>
              <p:cNvSpPr>
                <a:spLocks noEditPoints="1"/>
              </p:cNvSpPr>
              <p:nvPr/>
            </p:nvSpPr>
            <p:spPr bwMode="auto">
              <a:xfrm>
                <a:off x="4358" y="3039"/>
                <a:ext cx="36" cy="56"/>
              </a:xfrm>
              <a:custGeom>
                <a:avLst/>
                <a:gdLst>
                  <a:gd name="T0" fmla="*/ 35 w 72"/>
                  <a:gd name="T1" fmla="*/ 11 h 110"/>
                  <a:gd name="T2" fmla="*/ 29 w 72"/>
                  <a:gd name="T3" fmla="*/ 13 h 110"/>
                  <a:gd name="T4" fmla="*/ 24 w 72"/>
                  <a:gd name="T5" fmla="*/ 15 h 110"/>
                  <a:gd name="T6" fmla="*/ 20 w 72"/>
                  <a:gd name="T7" fmla="*/ 19 h 110"/>
                  <a:gd name="T8" fmla="*/ 16 w 72"/>
                  <a:gd name="T9" fmla="*/ 33 h 110"/>
                  <a:gd name="T10" fmla="*/ 14 w 72"/>
                  <a:gd name="T11" fmla="*/ 54 h 110"/>
                  <a:gd name="T12" fmla="*/ 16 w 72"/>
                  <a:gd name="T13" fmla="*/ 77 h 110"/>
                  <a:gd name="T14" fmla="*/ 20 w 72"/>
                  <a:gd name="T15" fmla="*/ 89 h 110"/>
                  <a:gd name="T16" fmla="*/ 24 w 72"/>
                  <a:gd name="T17" fmla="*/ 95 h 110"/>
                  <a:gd name="T18" fmla="*/ 29 w 72"/>
                  <a:gd name="T19" fmla="*/ 97 h 110"/>
                  <a:gd name="T20" fmla="*/ 35 w 72"/>
                  <a:gd name="T21" fmla="*/ 97 h 110"/>
                  <a:gd name="T22" fmla="*/ 41 w 72"/>
                  <a:gd name="T23" fmla="*/ 97 h 110"/>
                  <a:gd name="T24" fmla="*/ 47 w 72"/>
                  <a:gd name="T25" fmla="*/ 95 h 110"/>
                  <a:gd name="T26" fmla="*/ 51 w 72"/>
                  <a:gd name="T27" fmla="*/ 89 h 110"/>
                  <a:gd name="T28" fmla="*/ 55 w 72"/>
                  <a:gd name="T29" fmla="*/ 77 h 110"/>
                  <a:gd name="T30" fmla="*/ 57 w 72"/>
                  <a:gd name="T31" fmla="*/ 54 h 110"/>
                  <a:gd name="T32" fmla="*/ 55 w 72"/>
                  <a:gd name="T33" fmla="*/ 33 h 110"/>
                  <a:gd name="T34" fmla="*/ 51 w 72"/>
                  <a:gd name="T35" fmla="*/ 19 h 110"/>
                  <a:gd name="T36" fmla="*/ 47 w 72"/>
                  <a:gd name="T37" fmla="*/ 15 h 110"/>
                  <a:gd name="T38" fmla="*/ 41 w 72"/>
                  <a:gd name="T39" fmla="*/ 13 h 110"/>
                  <a:gd name="T40" fmla="*/ 35 w 72"/>
                  <a:gd name="T41" fmla="*/ 11 h 110"/>
                  <a:gd name="T42" fmla="*/ 35 w 72"/>
                  <a:gd name="T43" fmla="*/ 0 h 110"/>
                  <a:gd name="T44" fmla="*/ 43 w 72"/>
                  <a:gd name="T45" fmla="*/ 0 h 110"/>
                  <a:gd name="T46" fmla="*/ 51 w 72"/>
                  <a:gd name="T47" fmla="*/ 2 h 110"/>
                  <a:gd name="T48" fmla="*/ 59 w 72"/>
                  <a:gd name="T49" fmla="*/ 8 h 110"/>
                  <a:gd name="T50" fmla="*/ 62 w 72"/>
                  <a:gd name="T51" fmla="*/ 13 h 110"/>
                  <a:gd name="T52" fmla="*/ 66 w 72"/>
                  <a:gd name="T53" fmla="*/ 19 h 110"/>
                  <a:gd name="T54" fmla="*/ 68 w 72"/>
                  <a:gd name="T55" fmla="*/ 29 h 110"/>
                  <a:gd name="T56" fmla="*/ 70 w 72"/>
                  <a:gd name="T57" fmla="*/ 37 h 110"/>
                  <a:gd name="T58" fmla="*/ 70 w 72"/>
                  <a:gd name="T59" fmla="*/ 44 h 110"/>
                  <a:gd name="T60" fmla="*/ 72 w 72"/>
                  <a:gd name="T61" fmla="*/ 54 h 110"/>
                  <a:gd name="T62" fmla="*/ 70 w 72"/>
                  <a:gd name="T63" fmla="*/ 72 h 110"/>
                  <a:gd name="T64" fmla="*/ 66 w 72"/>
                  <a:gd name="T65" fmla="*/ 85 h 110"/>
                  <a:gd name="T66" fmla="*/ 64 w 72"/>
                  <a:gd name="T67" fmla="*/ 93 h 110"/>
                  <a:gd name="T68" fmla="*/ 61 w 72"/>
                  <a:gd name="T69" fmla="*/ 99 h 110"/>
                  <a:gd name="T70" fmla="*/ 55 w 72"/>
                  <a:gd name="T71" fmla="*/ 105 h 110"/>
                  <a:gd name="T72" fmla="*/ 49 w 72"/>
                  <a:gd name="T73" fmla="*/ 108 h 110"/>
                  <a:gd name="T74" fmla="*/ 43 w 72"/>
                  <a:gd name="T75" fmla="*/ 110 h 110"/>
                  <a:gd name="T76" fmla="*/ 35 w 72"/>
                  <a:gd name="T77" fmla="*/ 110 h 110"/>
                  <a:gd name="T78" fmla="*/ 26 w 72"/>
                  <a:gd name="T79" fmla="*/ 108 h 110"/>
                  <a:gd name="T80" fmla="*/ 18 w 72"/>
                  <a:gd name="T81" fmla="*/ 107 h 110"/>
                  <a:gd name="T82" fmla="*/ 10 w 72"/>
                  <a:gd name="T83" fmla="*/ 101 h 110"/>
                  <a:gd name="T84" fmla="*/ 2 w 72"/>
                  <a:gd name="T85" fmla="*/ 81 h 110"/>
                  <a:gd name="T86" fmla="*/ 0 w 72"/>
                  <a:gd name="T87" fmla="*/ 54 h 110"/>
                  <a:gd name="T88" fmla="*/ 0 w 72"/>
                  <a:gd name="T89" fmla="*/ 37 h 110"/>
                  <a:gd name="T90" fmla="*/ 4 w 72"/>
                  <a:gd name="T91" fmla="*/ 23 h 110"/>
                  <a:gd name="T92" fmla="*/ 6 w 72"/>
                  <a:gd name="T93" fmla="*/ 15 h 110"/>
                  <a:gd name="T94" fmla="*/ 10 w 72"/>
                  <a:gd name="T95" fmla="*/ 10 h 110"/>
                  <a:gd name="T96" fmla="*/ 16 w 72"/>
                  <a:gd name="T97" fmla="*/ 6 h 110"/>
                  <a:gd name="T98" fmla="*/ 22 w 72"/>
                  <a:gd name="T99" fmla="*/ 2 h 110"/>
                  <a:gd name="T100" fmla="*/ 28 w 72"/>
                  <a:gd name="T101" fmla="*/ 0 h 110"/>
                  <a:gd name="T102" fmla="*/ 35 w 72"/>
                  <a:gd name="T10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0">
                    <a:moveTo>
                      <a:pt x="35" y="11"/>
                    </a:moveTo>
                    <a:lnTo>
                      <a:pt x="29" y="13"/>
                    </a:lnTo>
                    <a:lnTo>
                      <a:pt x="24" y="15"/>
                    </a:lnTo>
                    <a:lnTo>
                      <a:pt x="20" y="19"/>
                    </a:lnTo>
                    <a:lnTo>
                      <a:pt x="16" y="33"/>
                    </a:lnTo>
                    <a:lnTo>
                      <a:pt x="14" y="54"/>
                    </a:lnTo>
                    <a:lnTo>
                      <a:pt x="16" y="77"/>
                    </a:lnTo>
                    <a:lnTo>
                      <a:pt x="20" y="89"/>
                    </a:lnTo>
                    <a:lnTo>
                      <a:pt x="24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1" y="89"/>
                    </a:lnTo>
                    <a:lnTo>
                      <a:pt x="55" y="77"/>
                    </a:lnTo>
                    <a:lnTo>
                      <a:pt x="57" y="54"/>
                    </a:lnTo>
                    <a:lnTo>
                      <a:pt x="55" y="33"/>
                    </a:lnTo>
                    <a:lnTo>
                      <a:pt x="51" y="19"/>
                    </a:lnTo>
                    <a:lnTo>
                      <a:pt x="47" y="15"/>
                    </a:lnTo>
                    <a:lnTo>
                      <a:pt x="41" y="13"/>
                    </a:lnTo>
                    <a:lnTo>
                      <a:pt x="35" y="11"/>
                    </a:lnTo>
                    <a:close/>
                    <a:moveTo>
                      <a:pt x="35" y="0"/>
                    </a:moveTo>
                    <a:lnTo>
                      <a:pt x="43" y="0"/>
                    </a:lnTo>
                    <a:lnTo>
                      <a:pt x="51" y="2"/>
                    </a:lnTo>
                    <a:lnTo>
                      <a:pt x="59" y="8"/>
                    </a:lnTo>
                    <a:lnTo>
                      <a:pt x="62" y="13"/>
                    </a:lnTo>
                    <a:lnTo>
                      <a:pt x="66" y="19"/>
                    </a:lnTo>
                    <a:lnTo>
                      <a:pt x="68" y="29"/>
                    </a:lnTo>
                    <a:lnTo>
                      <a:pt x="70" y="37"/>
                    </a:lnTo>
                    <a:lnTo>
                      <a:pt x="70" y="44"/>
                    </a:lnTo>
                    <a:lnTo>
                      <a:pt x="72" y="54"/>
                    </a:lnTo>
                    <a:lnTo>
                      <a:pt x="70" y="72"/>
                    </a:lnTo>
                    <a:lnTo>
                      <a:pt x="66" y="85"/>
                    </a:lnTo>
                    <a:lnTo>
                      <a:pt x="64" y="93"/>
                    </a:lnTo>
                    <a:lnTo>
                      <a:pt x="61" y="99"/>
                    </a:lnTo>
                    <a:lnTo>
                      <a:pt x="55" y="105"/>
                    </a:lnTo>
                    <a:lnTo>
                      <a:pt x="49" y="108"/>
                    </a:lnTo>
                    <a:lnTo>
                      <a:pt x="43" y="110"/>
                    </a:lnTo>
                    <a:lnTo>
                      <a:pt x="35" y="110"/>
                    </a:lnTo>
                    <a:lnTo>
                      <a:pt x="26" y="108"/>
                    </a:lnTo>
                    <a:lnTo>
                      <a:pt x="18" y="107"/>
                    </a:lnTo>
                    <a:lnTo>
                      <a:pt x="10" y="101"/>
                    </a:lnTo>
                    <a:lnTo>
                      <a:pt x="2" y="81"/>
                    </a:lnTo>
                    <a:lnTo>
                      <a:pt x="0" y="54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8" name="Freeform 3754"/>
              <p:cNvSpPr>
                <a:spLocks/>
              </p:cNvSpPr>
              <p:nvPr/>
            </p:nvSpPr>
            <p:spPr bwMode="auto">
              <a:xfrm>
                <a:off x="4314" y="2669"/>
                <a:ext cx="36" cy="55"/>
              </a:xfrm>
              <a:custGeom>
                <a:avLst/>
                <a:gdLst>
                  <a:gd name="T0" fmla="*/ 37 w 72"/>
                  <a:gd name="T1" fmla="*/ 0 h 110"/>
                  <a:gd name="T2" fmla="*/ 47 w 72"/>
                  <a:gd name="T3" fmla="*/ 1 h 110"/>
                  <a:gd name="T4" fmla="*/ 54 w 72"/>
                  <a:gd name="T5" fmla="*/ 3 h 110"/>
                  <a:gd name="T6" fmla="*/ 62 w 72"/>
                  <a:gd name="T7" fmla="*/ 9 h 110"/>
                  <a:gd name="T8" fmla="*/ 66 w 72"/>
                  <a:gd name="T9" fmla="*/ 15 h 110"/>
                  <a:gd name="T10" fmla="*/ 70 w 72"/>
                  <a:gd name="T11" fmla="*/ 23 h 110"/>
                  <a:gd name="T12" fmla="*/ 70 w 72"/>
                  <a:gd name="T13" fmla="*/ 31 h 110"/>
                  <a:gd name="T14" fmla="*/ 70 w 72"/>
                  <a:gd name="T15" fmla="*/ 36 h 110"/>
                  <a:gd name="T16" fmla="*/ 68 w 72"/>
                  <a:gd name="T17" fmla="*/ 42 h 110"/>
                  <a:gd name="T18" fmla="*/ 64 w 72"/>
                  <a:gd name="T19" fmla="*/ 50 h 110"/>
                  <a:gd name="T20" fmla="*/ 60 w 72"/>
                  <a:gd name="T21" fmla="*/ 56 h 110"/>
                  <a:gd name="T22" fmla="*/ 56 w 72"/>
                  <a:gd name="T23" fmla="*/ 62 h 110"/>
                  <a:gd name="T24" fmla="*/ 49 w 72"/>
                  <a:gd name="T25" fmla="*/ 67 h 110"/>
                  <a:gd name="T26" fmla="*/ 41 w 72"/>
                  <a:gd name="T27" fmla="*/ 75 h 110"/>
                  <a:gd name="T28" fmla="*/ 33 w 72"/>
                  <a:gd name="T29" fmla="*/ 81 h 110"/>
                  <a:gd name="T30" fmla="*/ 29 w 72"/>
                  <a:gd name="T31" fmla="*/ 85 h 110"/>
                  <a:gd name="T32" fmla="*/ 25 w 72"/>
                  <a:gd name="T33" fmla="*/ 89 h 110"/>
                  <a:gd name="T34" fmla="*/ 20 w 72"/>
                  <a:gd name="T35" fmla="*/ 95 h 110"/>
                  <a:gd name="T36" fmla="*/ 72 w 72"/>
                  <a:gd name="T37" fmla="*/ 95 h 110"/>
                  <a:gd name="T38" fmla="*/ 72 w 72"/>
                  <a:gd name="T39" fmla="*/ 110 h 110"/>
                  <a:gd name="T40" fmla="*/ 0 w 72"/>
                  <a:gd name="T41" fmla="*/ 110 h 110"/>
                  <a:gd name="T42" fmla="*/ 0 w 72"/>
                  <a:gd name="T43" fmla="*/ 104 h 110"/>
                  <a:gd name="T44" fmla="*/ 2 w 72"/>
                  <a:gd name="T45" fmla="*/ 100 h 110"/>
                  <a:gd name="T46" fmla="*/ 6 w 72"/>
                  <a:gd name="T47" fmla="*/ 93 h 110"/>
                  <a:gd name="T48" fmla="*/ 10 w 72"/>
                  <a:gd name="T49" fmla="*/ 85 h 110"/>
                  <a:gd name="T50" fmla="*/ 18 w 72"/>
                  <a:gd name="T51" fmla="*/ 77 h 110"/>
                  <a:gd name="T52" fmla="*/ 27 w 72"/>
                  <a:gd name="T53" fmla="*/ 69 h 110"/>
                  <a:gd name="T54" fmla="*/ 35 w 72"/>
                  <a:gd name="T55" fmla="*/ 62 h 110"/>
                  <a:gd name="T56" fmla="*/ 43 w 72"/>
                  <a:gd name="T57" fmla="*/ 56 h 110"/>
                  <a:gd name="T58" fmla="*/ 47 w 72"/>
                  <a:gd name="T59" fmla="*/ 50 h 110"/>
                  <a:gd name="T60" fmla="*/ 51 w 72"/>
                  <a:gd name="T61" fmla="*/ 46 h 110"/>
                  <a:gd name="T62" fmla="*/ 54 w 72"/>
                  <a:gd name="T63" fmla="*/ 38 h 110"/>
                  <a:gd name="T64" fmla="*/ 56 w 72"/>
                  <a:gd name="T65" fmla="*/ 31 h 110"/>
                  <a:gd name="T66" fmla="*/ 54 w 72"/>
                  <a:gd name="T67" fmla="*/ 23 h 110"/>
                  <a:gd name="T68" fmla="*/ 51 w 72"/>
                  <a:gd name="T69" fmla="*/ 17 h 110"/>
                  <a:gd name="T70" fmla="*/ 47 w 72"/>
                  <a:gd name="T71" fmla="*/ 15 h 110"/>
                  <a:gd name="T72" fmla="*/ 43 w 72"/>
                  <a:gd name="T73" fmla="*/ 13 h 110"/>
                  <a:gd name="T74" fmla="*/ 37 w 72"/>
                  <a:gd name="T75" fmla="*/ 13 h 110"/>
                  <a:gd name="T76" fmla="*/ 31 w 72"/>
                  <a:gd name="T77" fmla="*/ 13 h 110"/>
                  <a:gd name="T78" fmla="*/ 25 w 72"/>
                  <a:gd name="T79" fmla="*/ 15 h 110"/>
                  <a:gd name="T80" fmla="*/ 21 w 72"/>
                  <a:gd name="T81" fmla="*/ 17 h 110"/>
                  <a:gd name="T82" fmla="*/ 20 w 72"/>
                  <a:gd name="T83" fmla="*/ 21 h 110"/>
                  <a:gd name="T84" fmla="*/ 18 w 72"/>
                  <a:gd name="T85" fmla="*/ 27 h 110"/>
                  <a:gd name="T86" fmla="*/ 18 w 72"/>
                  <a:gd name="T87" fmla="*/ 33 h 110"/>
                  <a:gd name="T88" fmla="*/ 2 w 72"/>
                  <a:gd name="T89" fmla="*/ 31 h 110"/>
                  <a:gd name="T90" fmla="*/ 4 w 72"/>
                  <a:gd name="T91" fmla="*/ 21 h 110"/>
                  <a:gd name="T92" fmla="*/ 8 w 72"/>
                  <a:gd name="T93" fmla="*/ 13 h 110"/>
                  <a:gd name="T94" fmla="*/ 14 w 72"/>
                  <a:gd name="T95" fmla="*/ 7 h 110"/>
                  <a:gd name="T96" fmla="*/ 20 w 72"/>
                  <a:gd name="T97" fmla="*/ 3 h 110"/>
                  <a:gd name="T98" fmla="*/ 27 w 72"/>
                  <a:gd name="T99" fmla="*/ 1 h 110"/>
                  <a:gd name="T100" fmla="*/ 37 w 72"/>
                  <a:gd name="T101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110">
                    <a:moveTo>
                      <a:pt x="37" y="0"/>
                    </a:moveTo>
                    <a:lnTo>
                      <a:pt x="47" y="1"/>
                    </a:lnTo>
                    <a:lnTo>
                      <a:pt x="54" y="3"/>
                    </a:lnTo>
                    <a:lnTo>
                      <a:pt x="62" y="9"/>
                    </a:lnTo>
                    <a:lnTo>
                      <a:pt x="66" y="15"/>
                    </a:lnTo>
                    <a:lnTo>
                      <a:pt x="70" y="23"/>
                    </a:lnTo>
                    <a:lnTo>
                      <a:pt x="70" y="31"/>
                    </a:lnTo>
                    <a:lnTo>
                      <a:pt x="70" y="36"/>
                    </a:lnTo>
                    <a:lnTo>
                      <a:pt x="68" y="42"/>
                    </a:lnTo>
                    <a:lnTo>
                      <a:pt x="64" y="50"/>
                    </a:lnTo>
                    <a:lnTo>
                      <a:pt x="60" y="56"/>
                    </a:lnTo>
                    <a:lnTo>
                      <a:pt x="56" y="62"/>
                    </a:lnTo>
                    <a:lnTo>
                      <a:pt x="49" y="67"/>
                    </a:lnTo>
                    <a:lnTo>
                      <a:pt x="41" y="75"/>
                    </a:lnTo>
                    <a:lnTo>
                      <a:pt x="33" y="81"/>
                    </a:lnTo>
                    <a:lnTo>
                      <a:pt x="29" y="85"/>
                    </a:lnTo>
                    <a:lnTo>
                      <a:pt x="25" y="89"/>
                    </a:lnTo>
                    <a:lnTo>
                      <a:pt x="20" y="95"/>
                    </a:lnTo>
                    <a:lnTo>
                      <a:pt x="72" y="95"/>
                    </a:lnTo>
                    <a:lnTo>
                      <a:pt x="72" y="110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2" y="100"/>
                    </a:lnTo>
                    <a:lnTo>
                      <a:pt x="6" y="93"/>
                    </a:lnTo>
                    <a:lnTo>
                      <a:pt x="10" y="85"/>
                    </a:lnTo>
                    <a:lnTo>
                      <a:pt x="18" y="77"/>
                    </a:lnTo>
                    <a:lnTo>
                      <a:pt x="27" y="69"/>
                    </a:lnTo>
                    <a:lnTo>
                      <a:pt x="35" y="62"/>
                    </a:lnTo>
                    <a:lnTo>
                      <a:pt x="43" y="56"/>
                    </a:lnTo>
                    <a:lnTo>
                      <a:pt x="47" y="50"/>
                    </a:lnTo>
                    <a:lnTo>
                      <a:pt x="51" y="46"/>
                    </a:lnTo>
                    <a:lnTo>
                      <a:pt x="54" y="38"/>
                    </a:lnTo>
                    <a:lnTo>
                      <a:pt x="56" y="31"/>
                    </a:lnTo>
                    <a:lnTo>
                      <a:pt x="54" y="23"/>
                    </a:lnTo>
                    <a:lnTo>
                      <a:pt x="51" y="17"/>
                    </a:lnTo>
                    <a:lnTo>
                      <a:pt x="47" y="15"/>
                    </a:lnTo>
                    <a:lnTo>
                      <a:pt x="43" y="13"/>
                    </a:lnTo>
                    <a:lnTo>
                      <a:pt x="37" y="13"/>
                    </a:lnTo>
                    <a:lnTo>
                      <a:pt x="31" y="13"/>
                    </a:lnTo>
                    <a:lnTo>
                      <a:pt x="25" y="15"/>
                    </a:lnTo>
                    <a:lnTo>
                      <a:pt x="21" y="17"/>
                    </a:lnTo>
                    <a:lnTo>
                      <a:pt x="20" y="21"/>
                    </a:lnTo>
                    <a:lnTo>
                      <a:pt x="18" y="27"/>
                    </a:lnTo>
                    <a:lnTo>
                      <a:pt x="18" y="33"/>
                    </a:lnTo>
                    <a:lnTo>
                      <a:pt x="2" y="31"/>
                    </a:lnTo>
                    <a:lnTo>
                      <a:pt x="4" y="21"/>
                    </a:lnTo>
                    <a:lnTo>
                      <a:pt x="8" y="13"/>
                    </a:lnTo>
                    <a:lnTo>
                      <a:pt x="14" y="7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59" name="Freeform 3755"/>
              <p:cNvSpPr>
                <a:spLocks noEditPoints="1"/>
              </p:cNvSpPr>
              <p:nvPr/>
            </p:nvSpPr>
            <p:spPr bwMode="auto">
              <a:xfrm>
                <a:off x="4358" y="2669"/>
                <a:ext cx="36" cy="56"/>
              </a:xfrm>
              <a:custGeom>
                <a:avLst/>
                <a:gdLst>
                  <a:gd name="T0" fmla="*/ 35 w 72"/>
                  <a:gd name="T1" fmla="*/ 13 h 112"/>
                  <a:gd name="T2" fmla="*/ 29 w 72"/>
                  <a:gd name="T3" fmla="*/ 13 h 112"/>
                  <a:gd name="T4" fmla="*/ 24 w 72"/>
                  <a:gd name="T5" fmla="*/ 15 h 112"/>
                  <a:gd name="T6" fmla="*/ 20 w 72"/>
                  <a:gd name="T7" fmla="*/ 21 h 112"/>
                  <a:gd name="T8" fmla="*/ 16 w 72"/>
                  <a:gd name="T9" fmla="*/ 34 h 112"/>
                  <a:gd name="T10" fmla="*/ 14 w 72"/>
                  <a:gd name="T11" fmla="*/ 56 h 112"/>
                  <a:gd name="T12" fmla="*/ 16 w 72"/>
                  <a:gd name="T13" fmla="*/ 77 h 112"/>
                  <a:gd name="T14" fmla="*/ 20 w 72"/>
                  <a:gd name="T15" fmla="*/ 91 h 112"/>
                  <a:gd name="T16" fmla="*/ 24 w 72"/>
                  <a:gd name="T17" fmla="*/ 95 h 112"/>
                  <a:gd name="T18" fmla="*/ 29 w 72"/>
                  <a:gd name="T19" fmla="*/ 98 h 112"/>
                  <a:gd name="T20" fmla="*/ 35 w 72"/>
                  <a:gd name="T21" fmla="*/ 98 h 112"/>
                  <a:gd name="T22" fmla="*/ 41 w 72"/>
                  <a:gd name="T23" fmla="*/ 98 h 112"/>
                  <a:gd name="T24" fmla="*/ 47 w 72"/>
                  <a:gd name="T25" fmla="*/ 95 h 112"/>
                  <a:gd name="T26" fmla="*/ 51 w 72"/>
                  <a:gd name="T27" fmla="*/ 91 h 112"/>
                  <a:gd name="T28" fmla="*/ 55 w 72"/>
                  <a:gd name="T29" fmla="*/ 77 h 112"/>
                  <a:gd name="T30" fmla="*/ 57 w 72"/>
                  <a:gd name="T31" fmla="*/ 56 h 112"/>
                  <a:gd name="T32" fmla="*/ 55 w 72"/>
                  <a:gd name="T33" fmla="*/ 34 h 112"/>
                  <a:gd name="T34" fmla="*/ 51 w 72"/>
                  <a:gd name="T35" fmla="*/ 21 h 112"/>
                  <a:gd name="T36" fmla="*/ 47 w 72"/>
                  <a:gd name="T37" fmla="*/ 17 h 112"/>
                  <a:gd name="T38" fmla="*/ 41 w 72"/>
                  <a:gd name="T39" fmla="*/ 13 h 112"/>
                  <a:gd name="T40" fmla="*/ 35 w 72"/>
                  <a:gd name="T41" fmla="*/ 13 h 112"/>
                  <a:gd name="T42" fmla="*/ 35 w 72"/>
                  <a:gd name="T43" fmla="*/ 0 h 112"/>
                  <a:gd name="T44" fmla="*/ 43 w 72"/>
                  <a:gd name="T45" fmla="*/ 1 h 112"/>
                  <a:gd name="T46" fmla="*/ 51 w 72"/>
                  <a:gd name="T47" fmla="*/ 3 h 112"/>
                  <a:gd name="T48" fmla="*/ 59 w 72"/>
                  <a:gd name="T49" fmla="*/ 7 h 112"/>
                  <a:gd name="T50" fmla="*/ 62 w 72"/>
                  <a:gd name="T51" fmla="*/ 13 h 112"/>
                  <a:gd name="T52" fmla="*/ 66 w 72"/>
                  <a:gd name="T53" fmla="*/ 21 h 112"/>
                  <a:gd name="T54" fmla="*/ 68 w 72"/>
                  <a:gd name="T55" fmla="*/ 31 h 112"/>
                  <a:gd name="T56" fmla="*/ 70 w 72"/>
                  <a:gd name="T57" fmla="*/ 36 h 112"/>
                  <a:gd name="T58" fmla="*/ 70 w 72"/>
                  <a:gd name="T59" fmla="*/ 46 h 112"/>
                  <a:gd name="T60" fmla="*/ 72 w 72"/>
                  <a:gd name="T61" fmla="*/ 56 h 112"/>
                  <a:gd name="T62" fmla="*/ 70 w 72"/>
                  <a:gd name="T63" fmla="*/ 73 h 112"/>
                  <a:gd name="T64" fmla="*/ 66 w 72"/>
                  <a:gd name="T65" fmla="*/ 87 h 112"/>
                  <a:gd name="T66" fmla="*/ 64 w 72"/>
                  <a:gd name="T67" fmla="*/ 95 h 112"/>
                  <a:gd name="T68" fmla="*/ 61 w 72"/>
                  <a:gd name="T69" fmla="*/ 100 h 112"/>
                  <a:gd name="T70" fmla="*/ 55 w 72"/>
                  <a:gd name="T71" fmla="*/ 104 h 112"/>
                  <a:gd name="T72" fmla="*/ 49 w 72"/>
                  <a:gd name="T73" fmla="*/ 108 h 112"/>
                  <a:gd name="T74" fmla="*/ 43 w 72"/>
                  <a:gd name="T75" fmla="*/ 110 h 112"/>
                  <a:gd name="T76" fmla="*/ 35 w 72"/>
                  <a:gd name="T77" fmla="*/ 112 h 112"/>
                  <a:gd name="T78" fmla="*/ 26 w 72"/>
                  <a:gd name="T79" fmla="*/ 110 h 112"/>
                  <a:gd name="T80" fmla="*/ 18 w 72"/>
                  <a:gd name="T81" fmla="*/ 106 h 112"/>
                  <a:gd name="T82" fmla="*/ 10 w 72"/>
                  <a:gd name="T83" fmla="*/ 100 h 112"/>
                  <a:gd name="T84" fmla="*/ 2 w 72"/>
                  <a:gd name="T85" fmla="*/ 83 h 112"/>
                  <a:gd name="T86" fmla="*/ 0 w 72"/>
                  <a:gd name="T87" fmla="*/ 56 h 112"/>
                  <a:gd name="T88" fmla="*/ 0 w 72"/>
                  <a:gd name="T89" fmla="*/ 38 h 112"/>
                  <a:gd name="T90" fmla="*/ 4 w 72"/>
                  <a:gd name="T91" fmla="*/ 25 h 112"/>
                  <a:gd name="T92" fmla="*/ 6 w 72"/>
                  <a:gd name="T93" fmla="*/ 17 h 112"/>
                  <a:gd name="T94" fmla="*/ 10 w 72"/>
                  <a:gd name="T95" fmla="*/ 11 h 112"/>
                  <a:gd name="T96" fmla="*/ 16 w 72"/>
                  <a:gd name="T97" fmla="*/ 5 h 112"/>
                  <a:gd name="T98" fmla="*/ 22 w 72"/>
                  <a:gd name="T99" fmla="*/ 3 h 112"/>
                  <a:gd name="T100" fmla="*/ 28 w 72"/>
                  <a:gd name="T101" fmla="*/ 1 h 112"/>
                  <a:gd name="T102" fmla="*/ 35 w 72"/>
                  <a:gd name="T10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2">
                    <a:moveTo>
                      <a:pt x="35" y="13"/>
                    </a:moveTo>
                    <a:lnTo>
                      <a:pt x="29" y="13"/>
                    </a:lnTo>
                    <a:lnTo>
                      <a:pt x="24" y="15"/>
                    </a:lnTo>
                    <a:lnTo>
                      <a:pt x="20" y="21"/>
                    </a:lnTo>
                    <a:lnTo>
                      <a:pt x="16" y="34"/>
                    </a:lnTo>
                    <a:lnTo>
                      <a:pt x="14" y="56"/>
                    </a:lnTo>
                    <a:lnTo>
                      <a:pt x="16" y="77"/>
                    </a:lnTo>
                    <a:lnTo>
                      <a:pt x="20" y="91"/>
                    </a:lnTo>
                    <a:lnTo>
                      <a:pt x="24" y="95"/>
                    </a:lnTo>
                    <a:lnTo>
                      <a:pt x="29" y="98"/>
                    </a:lnTo>
                    <a:lnTo>
                      <a:pt x="35" y="98"/>
                    </a:lnTo>
                    <a:lnTo>
                      <a:pt x="41" y="98"/>
                    </a:lnTo>
                    <a:lnTo>
                      <a:pt x="47" y="95"/>
                    </a:lnTo>
                    <a:lnTo>
                      <a:pt x="51" y="91"/>
                    </a:lnTo>
                    <a:lnTo>
                      <a:pt x="55" y="77"/>
                    </a:lnTo>
                    <a:lnTo>
                      <a:pt x="57" y="56"/>
                    </a:lnTo>
                    <a:lnTo>
                      <a:pt x="55" y="34"/>
                    </a:lnTo>
                    <a:lnTo>
                      <a:pt x="51" y="21"/>
                    </a:lnTo>
                    <a:lnTo>
                      <a:pt x="47" y="17"/>
                    </a:lnTo>
                    <a:lnTo>
                      <a:pt x="41" y="13"/>
                    </a:lnTo>
                    <a:lnTo>
                      <a:pt x="35" y="13"/>
                    </a:lnTo>
                    <a:close/>
                    <a:moveTo>
                      <a:pt x="35" y="0"/>
                    </a:moveTo>
                    <a:lnTo>
                      <a:pt x="43" y="1"/>
                    </a:lnTo>
                    <a:lnTo>
                      <a:pt x="51" y="3"/>
                    </a:lnTo>
                    <a:lnTo>
                      <a:pt x="59" y="7"/>
                    </a:lnTo>
                    <a:lnTo>
                      <a:pt x="62" y="13"/>
                    </a:lnTo>
                    <a:lnTo>
                      <a:pt x="66" y="21"/>
                    </a:lnTo>
                    <a:lnTo>
                      <a:pt x="68" y="31"/>
                    </a:lnTo>
                    <a:lnTo>
                      <a:pt x="70" y="36"/>
                    </a:lnTo>
                    <a:lnTo>
                      <a:pt x="70" y="46"/>
                    </a:lnTo>
                    <a:lnTo>
                      <a:pt x="72" y="56"/>
                    </a:lnTo>
                    <a:lnTo>
                      <a:pt x="70" y="73"/>
                    </a:lnTo>
                    <a:lnTo>
                      <a:pt x="66" y="87"/>
                    </a:lnTo>
                    <a:lnTo>
                      <a:pt x="64" y="95"/>
                    </a:lnTo>
                    <a:lnTo>
                      <a:pt x="61" y="100"/>
                    </a:lnTo>
                    <a:lnTo>
                      <a:pt x="55" y="104"/>
                    </a:lnTo>
                    <a:lnTo>
                      <a:pt x="49" y="108"/>
                    </a:lnTo>
                    <a:lnTo>
                      <a:pt x="43" y="110"/>
                    </a:lnTo>
                    <a:lnTo>
                      <a:pt x="35" y="112"/>
                    </a:lnTo>
                    <a:lnTo>
                      <a:pt x="26" y="110"/>
                    </a:lnTo>
                    <a:lnTo>
                      <a:pt x="18" y="106"/>
                    </a:lnTo>
                    <a:lnTo>
                      <a:pt x="10" y="100"/>
                    </a:lnTo>
                    <a:lnTo>
                      <a:pt x="2" y="83"/>
                    </a:lnTo>
                    <a:lnTo>
                      <a:pt x="0" y="56"/>
                    </a:lnTo>
                    <a:lnTo>
                      <a:pt x="0" y="38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5"/>
                    </a:lnTo>
                    <a:lnTo>
                      <a:pt x="22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0" name="Freeform 3756"/>
              <p:cNvSpPr>
                <a:spLocks/>
              </p:cNvSpPr>
              <p:nvPr/>
            </p:nvSpPr>
            <p:spPr bwMode="auto">
              <a:xfrm>
                <a:off x="4315" y="2299"/>
                <a:ext cx="36" cy="55"/>
              </a:xfrm>
              <a:custGeom>
                <a:avLst/>
                <a:gdLst>
                  <a:gd name="T0" fmla="*/ 43 w 72"/>
                  <a:gd name="T1" fmla="*/ 0 h 111"/>
                  <a:gd name="T2" fmla="*/ 56 w 72"/>
                  <a:gd name="T3" fmla="*/ 8 h 111"/>
                  <a:gd name="T4" fmla="*/ 64 w 72"/>
                  <a:gd name="T5" fmla="*/ 20 h 111"/>
                  <a:gd name="T6" fmla="*/ 64 w 72"/>
                  <a:gd name="T7" fmla="*/ 33 h 111"/>
                  <a:gd name="T8" fmla="*/ 56 w 72"/>
                  <a:gd name="T9" fmla="*/ 45 h 111"/>
                  <a:gd name="T10" fmla="*/ 56 w 72"/>
                  <a:gd name="T11" fmla="*/ 51 h 111"/>
                  <a:gd name="T12" fmla="*/ 66 w 72"/>
                  <a:gd name="T13" fmla="*/ 58 h 111"/>
                  <a:gd name="T14" fmla="*/ 72 w 72"/>
                  <a:gd name="T15" fmla="*/ 70 h 111"/>
                  <a:gd name="T16" fmla="*/ 70 w 72"/>
                  <a:gd name="T17" fmla="*/ 86 h 111"/>
                  <a:gd name="T18" fmla="*/ 62 w 72"/>
                  <a:gd name="T19" fmla="*/ 101 h 111"/>
                  <a:gd name="T20" fmla="*/ 45 w 72"/>
                  <a:gd name="T21" fmla="*/ 111 h 111"/>
                  <a:gd name="T22" fmla="*/ 25 w 72"/>
                  <a:gd name="T23" fmla="*/ 111 h 111"/>
                  <a:gd name="T24" fmla="*/ 12 w 72"/>
                  <a:gd name="T25" fmla="*/ 103 h 111"/>
                  <a:gd name="T26" fmla="*/ 2 w 72"/>
                  <a:gd name="T27" fmla="*/ 89 h 111"/>
                  <a:gd name="T28" fmla="*/ 16 w 72"/>
                  <a:gd name="T29" fmla="*/ 80 h 111"/>
                  <a:gd name="T30" fmla="*/ 19 w 72"/>
                  <a:gd name="T31" fmla="*/ 89 h 111"/>
                  <a:gd name="T32" fmla="*/ 25 w 72"/>
                  <a:gd name="T33" fmla="*/ 97 h 111"/>
                  <a:gd name="T34" fmla="*/ 35 w 72"/>
                  <a:gd name="T35" fmla="*/ 99 h 111"/>
                  <a:gd name="T36" fmla="*/ 47 w 72"/>
                  <a:gd name="T37" fmla="*/ 95 h 111"/>
                  <a:gd name="T38" fmla="*/ 54 w 72"/>
                  <a:gd name="T39" fmla="*/ 88 h 111"/>
                  <a:gd name="T40" fmla="*/ 58 w 72"/>
                  <a:gd name="T41" fmla="*/ 76 h 111"/>
                  <a:gd name="T42" fmla="*/ 54 w 72"/>
                  <a:gd name="T43" fmla="*/ 66 h 111"/>
                  <a:gd name="T44" fmla="*/ 47 w 72"/>
                  <a:gd name="T45" fmla="*/ 58 h 111"/>
                  <a:gd name="T46" fmla="*/ 37 w 72"/>
                  <a:gd name="T47" fmla="*/ 56 h 111"/>
                  <a:gd name="T48" fmla="*/ 27 w 72"/>
                  <a:gd name="T49" fmla="*/ 56 h 111"/>
                  <a:gd name="T50" fmla="*/ 31 w 72"/>
                  <a:gd name="T51" fmla="*/ 45 h 111"/>
                  <a:gd name="T52" fmla="*/ 45 w 72"/>
                  <a:gd name="T53" fmla="*/ 41 h 111"/>
                  <a:gd name="T54" fmla="*/ 51 w 72"/>
                  <a:gd name="T55" fmla="*/ 33 h 111"/>
                  <a:gd name="T56" fmla="*/ 51 w 72"/>
                  <a:gd name="T57" fmla="*/ 22 h 111"/>
                  <a:gd name="T58" fmla="*/ 41 w 72"/>
                  <a:gd name="T59" fmla="*/ 14 h 111"/>
                  <a:gd name="T60" fmla="*/ 27 w 72"/>
                  <a:gd name="T61" fmla="*/ 14 h 111"/>
                  <a:gd name="T62" fmla="*/ 19 w 72"/>
                  <a:gd name="T63" fmla="*/ 20 h 111"/>
                  <a:gd name="T64" fmla="*/ 16 w 72"/>
                  <a:gd name="T65" fmla="*/ 29 h 111"/>
                  <a:gd name="T66" fmla="*/ 4 w 72"/>
                  <a:gd name="T67" fmla="*/ 20 h 111"/>
                  <a:gd name="T68" fmla="*/ 14 w 72"/>
                  <a:gd name="T69" fmla="*/ 8 h 111"/>
                  <a:gd name="T70" fmla="*/ 25 w 72"/>
                  <a:gd name="T7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2" h="111">
                    <a:moveTo>
                      <a:pt x="35" y="0"/>
                    </a:moveTo>
                    <a:lnTo>
                      <a:pt x="43" y="0"/>
                    </a:lnTo>
                    <a:lnTo>
                      <a:pt x="51" y="4"/>
                    </a:lnTo>
                    <a:lnTo>
                      <a:pt x="56" y="8"/>
                    </a:lnTo>
                    <a:lnTo>
                      <a:pt x="62" y="14"/>
                    </a:lnTo>
                    <a:lnTo>
                      <a:pt x="64" y="20"/>
                    </a:lnTo>
                    <a:lnTo>
                      <a:pt x="66" y="27"/>
                    </a:lnTo>
                    <a:lnTo>
                      <a:pt x="64" y="33"/>
                    </a:lnTo>
                    <a:lnTo>
                      <a:pt x="62" y="41"/>
                    </a:lnTo>
                    <a:lnTo>
                      <a:pt x="56" y="45"/>
                    </a:lnTo>
                    <a:lnTo>
                      <a:pt x="51" y="49"/>
                    </a:lnTo>
                    <a:lnTo>
                      <a:pt x="56" y="51"/>
                    </a:lnTo>
                    <a:lnTo>
                      <a:pt x="62" y="55"/>
                    </a:lnTo>
                    <a:lnTo>
                      <a:pt x="66" y="58"/>
                    </a:lnTo>
                    <a:lnTo>
                      <a:pt x="70" y="64"/>
                    </a:lnTo>
                    <a:lnTo>
                      <a:pt x="72" y="70"/>
                    </a:lnTo>
                    <a:lnTo>
                      <a:pt x="72" y="76"/>
                    </a:lnTo>
                    <a:lnTo>
                      <a:pt x="70" y="86"/>
                    </a:lnTo>
                    <a:lnTo>
                      <a:pt x="68" y="93"/>
                    </a:lnTo>
                    <a:lnTo>
                      <a:pt x="62" y="101"/>
                    </a:lnTo>
                    <a:lnTo>
                      <a:pt x="54" y="107"/>
                    </a:lnTo>
                    <a:lnTo>
                      <a:pt x="45" y="111"/>
                    </a:lnTo>
                    <a:lnTo>
                      <a:pt x="35" y="111"/>
                    </a:lnTo>
                    <a:lnTo>
                      <a:pt x="25" y="111"/>
                    </a:lnTo>
                    <a:lnTo>
                      <a:pt x="18" y="107"/>
                    </a:lnTo>
                    <a:lnTo>
                      <a:pt x="12" y="103"/>
                    </a:lnTo>
                    <a:lnTo>
                      <a:pt x="6" y="97"/>
                    </a:lnTo>
                    <a:lnTo>
                      <a:pt x="2" y="89"/>
                    </a:lnTo>
                    <a:lnTo>
                      <a:pt x="0" y="82"/>
                    </a:lnTo>
                    <a:lnTo>
                      <a:pt x="16" y="80"/>
                    </a:lnTo>
                    <a:lnTo>
                      <a:pt x="16" y="86"/>
                    </a:lnTo>
                    <a:lnTo>
                      <a:pt x="19" y="89"/>
                    </a:lnTo>
                    <a:lnTo>
                      <a:pt x="21" y="93"/>
                    </a:lnTo>
                    <a:lnTo>
                      <a:pt x="25" y="97"/>
                    </a:lnTo>
                    <a:lnTo>
                      <a:pt x="31" y="97"/>
                    </a:lnTo>
                    <a:lnTo>
                      <a:pt x="35" y="99"/>
                    </a:lnTo>
                    <a:lnTo>
                      <a:pt x="43" y="97"/>
                    </a:lnTo>
                    <a:lnTo>
                      <a:pt x="47" y="95"/>
                    </a:lnTo>
                    <a:lnTo>
                      <a:pt x="52" y="91"/>
                    </a:lnTo>
                    <a:lnTo>
                      <a:pt x="54" y="88"/>
                    </a:lnTo>
                    <a:lnTo>
                      <a:pt x="56" y="82"/>
                    </a:lnTo>
                    <a:lnTo>
                      <a:pt x="58" y="76"/>
                    </a:lnTo>
                    <a:lnTo>
                      <a:pt x="56" y="70"/>
                    </a:lnTo>
                    <a:lnTo>
                      <a:pt x="54" y="66"/>
                    </a:lnTo>
                    <a:lnTo>
                      <a:pt x="52" y="62"/>
                    </a:lnTo>
                    <a:lnTo>
                      <a:pt x="47" y="58"/>
                    </a:lnTo>
                    <a:lnTo>
                      <a:pt x="43" y="56"/>
                    </a:lnTo>
                    <a:lnTo>
                      <a:pt x="37" y="56"/>
                    </a:lnTo>
                    <a:lnTo>
                      <a:pt x="33" y="56"/>
                    </a:lnTo>
                    <a:lnTo>
                      <a:pt x="27" y="56"/>
                    </a:lnTo>
                    <a:lnTo>
                      <a:pt x="29" y="45"/>
                    </a:lnTo>
                    <a:lnTo>
                      <a:pt x="31" y="45"/>
                    </a:lnTo>
                    <a:lnTo>
                      <a:pt x="39" y="43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1" y="33"/>
                    </a:lnTo>
                    <a:lnTo>
                      <a:pt x="51" y="27"/>
                    </a:lnTo>
                    <a:lnTo>
                      <a:pt x="51" y="22"/>
                    </a:lnTo>
                    <a:lnTo>
                      <a:pt x="47" y="18"/>
                    </a:lnTo>
                    <a:lnTo>
                      <a:pt x="41" y="14"/>
                    </a:lnTo>
                    <a:lnTo>
                      <a:pt x="35" y="12"/>
                    </a:lnTo>
                    <a:lnTo>
                      <a:pt x="27" y="14"/>
                    </a:lnTo>
                    <a:lnTo>
                      <a:pt x="23" y="18"/>
                    </a:lnTo>
                    <a:lnTo>
                      <a:pt x="19" y="20"/>
                    </a:lnTo>
                    <a:lnTo>
                      <a:pt x="18" y="25"/>
                    </a:lnTo>
                    <a:lnTo>
                      <a:pt x="16" y="29"/>
                    </a:lnTo>
                    <a:lnTo>
                      <a:pt x="2" y="29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4" y="8"/>
                    </a:lnTo>
                    <a:lnTo>
                      <a:pt x="19" y="4"/>
                    </a:lnTo>
                    <a:lnTo>
                      <a:pt x="2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1" name="Freeform 3757"/>
              <p:cNvSpPr>
                <a:spLocks noEditPoints="1"/>
              </p:cNvSpPr>
              <p:nvPr/>
            </p:nvSpPr>
            <p:spPr bwMode="auto">
              <a:xfrm>
                <a:off x="4358" y="2299"/>
                <a:ext cx="36" cy="55"/>
              </a:xfrm>
              <a:custGeom>
                <a:avLst/>
                <a:gdLst>
                  <a:gd name="T0" fmla="*/ 35 w 72"/>
                  <a:gd name="T1" fmla="*/ 12 h 111"/>
                  <a:gd name="T2" fmla="*/ 29 w 72"/>
                  <a:gd name="T3" fmla="*/ 14 h 111"/>
                  <a:gd name="T4" fmla="*/ 24 w 72"/>
                  <a:gd name="T5" fmla="*/ 16 h 111"/>
                  <a:gd name="T6" fmla="*/ 20 w 72"/>
                  <a:gd name="T7" fmla="*/ 20 h 111"/>
                  <a:gd name="T8" fmla="*/ 16 w 72"/>
                  <a:gd name="T9" fmla="*/ 33 h 111"/>
                  <a:gd name="T10" fmla="*/ 14 w 72"/>
                  <a:gd name="T11" fmla="*/ 56 h 111"/>
                  <a:gd name="T12" fmla="*/ 16 w 72"/>
                  <a:gd name="T13" fmla="*/ 78 h 111"/>
                  <a:gd name="T14" fmla="*/ 20 w 72"/>
                  <a:gd name="T15" fmla="*/ 89 h 111"/>
                  <a:gd name="T16" fmla="*/ 24 w 72"/>
                  <a:gd name="T17" fmla="*/ 95 h 111"/>
                  <a:gd name="T18" fmla="*/ 29 w 72"/>
                  <a:gd name="T19" fmla="*/ 97 h 111"/>
                  <a:gd name="T20" fmla="*/ 35 w 72"/>
                  <a:gd name="T21" fmla="*/ 99 h 111"/>
                  <a:gd name="T22" fmla="*/ 41 w 72"/>
                  <a:gd name="T23" fmla="*/ 97 h 111"/>
                  <a:gd name="T24" fmla="*/ 47 w 72"/>
                  <a:gd name="T25" fmla="*/ 95 h 111"/>
                  <a:gd name="T26" fmla="*/ 51 w 72"/>
                  <a:gd name="T27" fmla="*/ 89 h 111"/>
                  <a:gd name="T28" fmla="*/ 55 w 72"/>
                  <a:gd name="T29" fmla="*/ 78 h 111"/>
                  <a:gd name="T30" fmla="*/ 57 w 72"/>
                  <a:gd name="T31" fmla="*/ 56 h 111"/>
                  <a:gd name="T32" fmla="*/ 55 w 72"/>
                  <a:gd name="T33" fmla="*/ 33 h 111"/>
                  <a:gd name="T34" fmla="*/ 51 w 72"/>
                  <a:gd name="T35" fmla="*/ 22 h 111"/>
                  <a:gd name="T36" fmla="*/ 47 w 72"/>
                  <a:gd name="T37" fmla="*/ 16 h 111"/>
                  <a:gd name="T38" fmla="*/ 41 w 72"/>
                  <a:gd name="T39" fmla="*/ 14 h 111"/>
                  <a:gd name="T40" fmla="*/ 35 w 72"/>
                  <a:gd name="T41" fmla="*/ 12 h 111"/>
                  <a:gd name="T42" fmla="*/ 35 w 72"/>
                  <a:gd name="T43" fmla="*/ 0 h 111"/>
                  <a:gd name="T44" fmla="*/ 43 w 72"/>
                  <a:gd name="T45" fmla="*/ 0 h 111"/>
                  <a:gd name="T46" fmla="*/ 51 w 72"/>
                  <a:gd name="T47" fmla="*/ 4 h 111"/>
                  <a:gd name="T48" fmla="*/ 59 w 72"/>
                  <a:gd name="T49" fmla="*/ 8 h 111"/>
                  <a:gd name="T50" fmla="*/ 62 w 72"/>
                  <a:gd name="T51" fmla="*/ 14 h 111"/>
                  <a:gd name="T52" fmla="*/ 66 w 72"/>
                  <a:gd name="T53" fmla="*/ 22 h 111"/>
                  <a:gd name="T54" fmla="*/ 68 w 72"/>
                  <a:gd name="T55" fmla="*/ 29 h 111"/>
                  <a:gd name="T56" fmla="*/ 70 w 72"/>
                  <a:gd name="T57" fmla="*/ 37 h 111"/>
                  <a:gd name="T58" fmla="*/ 70 w 72"/>
                  <a:gd name="T59" fmla="*/ 45 h 111"/>
                  <a:gd name="T60" fmla="*/ 72 w 72"/>
                  <a:gd name="T61" fmla="*/ 56 h 111"/>
                  <a:gd name="T62" fmla="*/ 70 w 72"/>
                  <a:gd name="T63" fmla="*/ 74 h 111"/>
                  <a:gd name="T64" fmla="*/ 66 w 72"/>
                  <a:gd name="T65" fmla="*/ 88 h 111"/>
                  <a:gd name="T66" fmla="*/ 64 w 72"/>
                  <a:gd name="T67" fmla="*/ 95 h 111"/>
                  <a:gd name="T68" fmla="*/ 61 w 72"/>
                  <a:gd name="T69" fmla="*/ 101 h 111"/>
                  <a:gd name="T70" fmla="*/ 55 w 72"/>
                  <a:gd name="T71" fmla="*/ 105 h 111"/>
                  <a:gd name="T72" fmla="*/ 49 w 72"/>
                  <a:gd name="T73" fmla="*/ 109 h 111"/>
                  <a:gd name="T74" fmla="*/ 43 w 72"/>
                  <a:gd name="T75" fmla="*/ 111 h 111"/>
                  <a:gd name="T76" fmla="*/ 35 w 72"/>
                  <a:gd name="T77" fmla="*/ 111 h 111"/>
                  <a:gd name="T78" fmla="*/ 26 w 72"/>
                  <a:gd name="T79" fmla="*/ 111 h 111"/>
                  <a:gd name="T80" fmla="*/ 18 w 72"/>
                  <a:gd name="T81" fmla="*/ 107 h 111"/>
                  <a:gd name="T82" fmla="*/ 10 w 72"/>
                  <a:gd name="T83" fmla="*/ 101 h 111"/>
                  <a:gd name="T84" fmla="*/ 2 w 72"/>
                  <a:gd name="T85" fmla="*/ 82 h 111"/>
                  <a:gd name="T86" fmla="*/ 0 w 72"/>
                  <a:gd name="T87" fmla="*/ 56 h 111"/>
                  <a:gd name="T88" fmla="*/ 0 w 72"/>
                  <a:gd name="T89" fmla="*/ 37 h 111"/>
                  <a:gd name="T90" fmla="*/ 4 w 72"/>
                  <a:gd name="T91" fmla="*/ 23 h 111"/>
                  <a:gd name="T92" fmla="*/ 6 w 72"/>
                  <a:gd name="T93" fmla="*/ 16 h 111"/>
                  <a:gd name="T94" fmla="*/ 10 w 72"/>
                  <a:gd name="T95" fmla="*/ 10 h 111"/>
                  <a:gd name="T96" fmla="*/ 16 w 72"/>
                  <a:gd name="T97" fmla="*/ 6 h 111"/>
                  <a:gd name="T98" fmla="*/ 22 w 72"/>
                  <a:gd name="T99" fmla="*/ 2 h 111"/>
                  <a:gd name="T100" fmla="*/ 28 w 72"/>
                  <a:gd name="T101" fmla="*/ 0 h 111"/>
                  <a:gd name="T102" fmla="*/ 35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35" y="12"/>
                    </a:moveTo>
                    <a:lnTo>
                      <a:pt x="29" y="14"/>
                    </a:lnTo>
                    <a:lnTo>
                      <a:pt x="24" y="16"/>
                    </a:lnTo>
                    <a:lnTo>
                      <a:pt x="20" y="20"/>
                    </a:lnTo>
                    <a:lnTo>
                      <a:pt x="16" y="33"/>
                    </a:lnTo>
                    <a:lnTo>
                      <a:pt x="14" y="56"/>
                    </a:lnTo>
                    <a:lnTo>
                      <a:pt x="16" y="78"/>
                    </a:lnTo>
                    <a:lnTo>
                      <a:pt x="20" y="89"/>
                    </a:lnTo>
                    <a:lnTo>
                      <a:pt x="24" y="95"/>
                    </a:lnTo>
                    <a:lnTo>
                      <a:pt x="29" y="97"/>
                    </a:lnTo>
                    <a:lnTo>
                      <a:pt x="35" y="99"/>
                    </a:lnTo>
                    <a:lnTo>
                      <a:pt x="41" y="97"/>
                    </a:lnTo>
                    <a:lnTo>
                      <a:pt x="47" y="95"/>
                    </a:lnTo>
                    <a:lnTo>
                      <a:pt x="51" y="89"/>
                    </a:lnTo>
                    <a:lnTo>
                      <a:pt x="55" y="78"/>
                    </a:lnTo>
                    <a:lnTo>
                      <a:pt x="57" y="56"/>
                    </a:lnTo>
                    <a:lnTo>
                      <a:pt x="55" y="33"/>
                    </a:lnTo>
                    <a:lnTo>
                      <a:pt x="51" y="22"/>
                    </a:lnTo>
                    <a:lnTo>
                      <a:pt x="47" y="16"/>
                    </a:lnTo>
                    <a:lnTo>
                      <a:pt x="41" y="14"/>
                    </a:lnTo>
                    <a:lnTo>
                      <a:pt x="35" y="12"/>
                    </a:lnTo>
                    <a:close/>
                    <a:moveTo>
                      <a:pt x="35" y="0"/>
                    </a:moveTo>
                    <a:lnTo>
                      <a:pt x="43" y="0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68" y="29"/>
                    </a:lnTo>
                    <a:lnTo>
                      <a:pt x="70" y="37"/>
                    </a:lnTo>
                    <a:lnTo>
                      <a:pt x="70" y="45"/>
                    </a:lnTo>
                    <a:lnTo>
                      <a:pt x="72" y="56"/>
                    </a:lnTo>
                    <a:lnTo>
                      <a:pt x="70" y="74"/>
                    </a:lnTo>
                    <a:lnTo>
                      <a:pt x="66" y="88"/>
                    </a:lnTo>
                    <a:lnTo>
                      <a:pt x="64" y="95"/>
                    </a:lnTo>
                    <a:lnTo>
                      <a:pt x="61" y="101"/>
                    </a:lnTo>
                    <a:lnTo>
                      <a:pt x="55" y="105"/>
                    </a:lnTo>
                    <a:lnTo>
                      <a:pt x="49" y="109"/>
                    </a:lnTo>
                    <a:lnTo>
                      <a:pt x="43" y="111"/>
                    </a:lnTo>
                    <a:lnTo>
                      <a:pt x="35" y="111"/>
                    </a:lnTo>
                    <a:lnTo>
                      <a:pt x="26" y="111"/>
                    </a:lnTo>
                    <a:lnTo>
                      <a:pt x="18" y="107"/>
                    </a:lnTo>
                    <a:lnTo>
                      <a:pt x="10" y="101"/>
                    </a:lnTo>
                    <a:lnTo>
                      <a:pt x="2" y="82"/>
                    </a:lnTo>
                    <a:lnTo>
                      <a:pt x="0" y="56"/>
                    </a:lnTo>
                    <a:lnTo>
                      <a:pt x="0" y="37"/>
                    </a:lnTo>
                    <a:lnTo>
                      <a:pt x="4" y="23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2" name="Freeform 3758"/>
              <p:cNvSpPr>
                <a:spLocks noEditPoints="1"/>
              </p:cNvSpPr>
              <p:nvPr/>
            </p:nvSpPr>
            <p:spPr bwMode="auto">
              <a:xfrm>
                <a:off x="4313" y="1929"/>
                <a:ext cx="38" cy="55"/>
              </a:xfrm>
              <a:custGeom>
                <a:avLst/>
                <a:gdLst>
                  <a:gd name="T0" fmla="*/ 49 w 76"/>
                  <a:gd name="T1" fmla="*/ 27 h 108"/>
                  <a:gd name="T2" fmla="*/ 18 w 76"/>
                  <a:gd name="T3" fmla="*/ 70 h 108"/>
                  <a:gd name="T4" fmla="*/ 49 w 76"/>
                  <a:gd name="T5" fmla="*/ 70 h 108"/>
                  <a:gd name="T6" fmla="*/ 49 w 76"/>
                  <a:gd name="T7" fmla="*/ 27 h 108"/>
                  <a:gd name="T8" fmla="*/ 53 w 76"/>
                  <a:gd name="T9" fmla="*/ 0 h 108"/>
                  <a:gd name="T10" fmla="*/ 62 w 76"/>
                  <a:gd name="T11" fmla="*/ 0 h 108"/>
                  <a:gd name="T12" fmla="*/ 62 w 76"/>
                  <a:gd name="T13" fmla="*/ 70 h 108"/>
                  <a:gd name="T14" fmla="*/ 76 w 76"/>
                  <a:gd name="T15" fmla="*/ 70 h 108"/>
                  <a:gd name="T16" fmla="*/ 76 w 76"/>
                  <a:gd name="T17" fmla="*/ 83 h 108"/>
                  <a:gd name="T18" fmla="*/ 62 w 76"/>
                  <a:gd name="T19" fmla="*/ 83 h 108"/>
                  <a:gd name="T20" fmla="*/ 62 w 76"/>
                  <a:gd name="T21" fmla="*/ 108 h 108"/>
                  <a:gd name="T22" fmla="*/ 49 w 76"/>
                  <a:gd name="T23" fmla="*/ 108 h 108"/>
                  <a:gd name="T24" fmla="*/ 49 w 76"/>
                  <a:gd name="T25" fmla="*/ 83 h 108"/>
                  <a:gd name="T26" fmla="*/ 0 w 76"/>
                  <a:gd name="T27" fmla="*/ 83 h 108"/>
                  <a:gd name="T28" fmla="*/ 0 w 76"/>
                  <a:gd name="T29" fmla="*/ 70 h 108"/>
                  <a:gd name="T30" fmla="*/ 53 w 76"/>
                  <a:gd name="T3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6" h="108">
                    <a:moveTo>
                      <a:pt x="49" y="27"/>
                    </a:moveTo>
                    <a:lnTo>
                      <a:pt x="18" y="70"/>
                    </a:lnTo>
                    <a:lnTo>
                      <a:pt x="49" y="70"/>
                    </a:lnTo>
                    <a:lnTo>
                      <a:pt x="49" y="27"/>
                    </a:lnTo>
                    <a:close/>
                    <a:moveTo>
                      <a:pt x="53" y="0"/>
                    </a:moveTo>
                    <a:lnTo>
                      <a:pt x="62" y="0"/>
                    </a:lnTo>
                    <a:lnTo>
                      <a:pt x="62" y="70"/>
                    </a:lnTo>
                    <a:lnTo>
                      <a:pt x="76" y="70"/>
                    </a:lnTo>
                    <a:lnTo>
                      <a:pt x="76" y="83"/>
                    </a:lnTo>
                    <a:lnTo>
                      <a:pt x="62" y="83"/>
                    </a:lnTo>
                    <a:lnTo>
                      <a:pt x="62" y="108"/>
                    </a:lnTo>
                    <a:lnTo>
                      <a:pt x="49" y="108"/>
                    </a:lnTo>
                    <a:lnTo>
                      <a:pt x="49" y="83"/>
                    </a:lnTo>
                    <a:lnTo>
                      <a:pt x="0" y="83"/>
                    </a:lnTo>
                    <a:lnTo>
                      <a:pt x="0" y="7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3" name="Freeform 3759"/>
              <p:cNvSpPr>
                <a:spLocks noEditPoints="1"/>
              </p:cNvSpPr>
              <p:nvPr/>
            </p:nvSpPr>
            <p:spPr bwMode="auto">
              <a:xfrm>
                <a:off x="4358" y="1928"/>
                <a:ext cx="36" cy="57"/>
              </a:xfrm>
              <a:custGeom>
                <a:avLst/>
                <a:gdLst>
                  <a:gd name="T0" fmla="*/ 35 w 72"/>
                  <a:gd name="T1" fmla="*/ 13 h 112"/>
                  <a:gd name="T2" fmla="*/ 29 w 72"/>
                  <a:gd name="T3" fmla="*/ 13 h 112"/>
                  <a:gd name="T4" fmla="*/ 24 w 72"/>
                  <a:gd name="T5" fmla="*/ 17 h 112"/>
                  <a:gd name="T6" fmla="*/ 20 w 72"/>
                  <a:gd name="T7" fmla="*/ 21 h 112"/>
                  <a:gd name="T8" fmla="*/ 16 w 72"/>
                  <a:gd name="T9" fmla="*/ 35 h 112"/>
                  <a:gd name="T10" fmla="*/ 14 w 72"/>
                  <a:gd name="T11" fmla="*/ 56 h 112"/>
                  <a:gd name="T12" fmla="*/ 16 w 72"/>
                  <a:gd name="T13" fmla="*/ 79 h 112"/>
                  <a:gd name="T14" fmla="*/ 20 w 72"/>
                  <a:gd name="T15" fmla="*/ 91 h 112"/>
                  <a:gd name="T16" fmla="*/ 24 w 72"/>
                  <a:gd name="T17" fmla="*/ 95 h 112"/>
                  <a:gd name="T18" fmla="*/ 29 w 72"/>
                  <a:gd name="T19" fmla="*/ 99 h 112"/>
                  <a:gd name="T20" fmla="*/ 35 w 72"/>
                  <a:gd name="T21" fmla="*/ 99 h 112"/>
                  <a:gd name="T22" fmla="*/ 41 w 72"/>
                  <a:gd name="T23" fmla="*/ 99 h 112"/>
                  <a:gd name="T24" fmla="*/ 47 w 72"/>
                  <a:gd name="T25" fmla="*/ 95 h 112"/>
                  <a:gd name="T26" fmla="*/ 51 w 72"/>
                  <a:gd name="T27" fmla="*/ 91 h 112"/>
                  <a:gd name="T28" fmla="*/ 55 w 72"/>
                  <a:gd name="T29" fmla="*/ 78 h 112"/>
                  <a:gd name="T30" fmla="*/ 57 w 72"/>
                  <a:gd name="T31" fmla="*/ 56 h 112"/>
                  <a:gd name="T32" fmla="*/ 55 w 72"/>
                  <a:gd name="T33" fmla="*/ 35 h 112"/>
                  <a:gd name="T34" fmla="*/ 51 w 72"/>
                  <a:gd name="T35" fmla="*/ 21 h 112"/>
                  <a:gd name="T36" fmla="*/ 47 w 72"/>
                  <a:gd name="T37" fmla="*/ 17 h 112"/>
                  <a:gd name="T38" fmla="*/ 41 w 72"/>
                  <a:gd name="T39" fmla="*/ 15 h 112"/>
                  <a:gd name="T40" fmla="*/ 35 w 72"/>
                  <a:gd name="T41" fmla="*/ 13 h 112"/>
                  <a:gd name="T42" fmla="*/ 35 w 72"/>
                  <a:gd name="T43" fmla="*/ 0 h 112"/>
                  <a:gd name="T44" fmla="*/ 43 w 72"/>
                  <a:gd name="T45" fmla="*/ 2 h 112"/>
                  <a:gd name="T46" fmla="*/ 51 w 72"/>
                  <a:gd name="T47" fmla="*/ 4 h 112"/>
                  <a:gd name="T48" fmla="*/ 59 w 72"/>
                  <a:gd name="T49" fmla="*/ 8 h 112"/>
                  <a:gd name="T50" fmla="*/ 62 w 72"/>
                  <a:gd name="T51" fmla="*/ 15 h 112"/>
                  <a:gd name="T52" fmla="*/ 66 w 72"/>
                  <a:gd name="T53" fmla="*/ 21 h 112"/>
                  <a:gd name="T54" fmla="*/ 68 w 72"/>
                  <a:gd name="T55" fmla="*/ 31 h 112"/>
                  <a:gd name="T56" fmla="*/ 70 w 72"/>
                  <a:gd name="T57" fmla="*/ 39 h 112"/>
                  <a:gd name="T58" fmla="*/ 70 w 72"/>
                  <a:gd name="T59" fmla="*/ 46 h 112"/>
                  <a:gd name="T60" fmla="*/ 72 w 72"/>
                  <a:gd name="T61" fmla="*/ 56 h 112"/>
                  <a:gd name="T62" fmla="*/ 70 w 72"/>
                  <a:gd name="T63" fmla="*/ 74 h 112"/>
                  <a:gd name="T64" fmla="*/ 66 w 72"/>
                  <a:gd name="T65" fmla="*/ 87 h 112"/>
                  <a:gd name="T66" fmla="*/ 64 w 72"/>
                  <a:gd name="T67" fmla="*/ 95 h 112"/>
                  <a:gd name="T68" fmla="*/ 61 w 72"/>
                  <a:gd name="T69" fmla="*/ 101 h 112"/>
                  <a:gd name="T70" fmla="*/ 55 w 72"/>
                  <a:gd name="T71" fmla="*/ 107 h 112"/>
                  <a:gd name="T72" fmla="*/ 49 w 72"/>
                  <a:gd name="T73" fmla="*/ 109 h 112"/>
                  <a:gd name="T74" fmla="*/ 43 w 72"/>
                  <a:gd name="T75" fmla="*/ 112 h 112"/>
                  <a:gd name="T76" fmla="*/ 35 w 72"/>
                  <a:gd name="T77" fmla="*/ 112 h 112"/>
                  <a:gd name="T78" fmla="*/ 26 w 72"/>
                  <a:gd name="T79" fmla="*/ 110 h 112"/>
                  <a:gd name="T80" fmla="*/ 18 w 72"/>
                  <a:gd name="T81" fmla="*/ 107 h 112"/>
                  <a:gd name="T82" fmla="*/ 10 w 72"/>
                  <a:gd name="T83" fmla="*/ 101 h 112"/>
                  <a:gd name="T84" fmla="*/ 2 w 72"/>
                  <a:gd name="T85" fmla="*/ 83 h 112"/>
                  <a:gd name="T86" fmla="*/ 0 w 72"/>
                  <a:gd name="T87" fmla="*/ 56 h 112"/>
                  <a:gd name="T88" fmla="*/ 0 w 72"/>
                  <a:gd name="T89" fmla="*/ 39 h 112"/>
                  <a:gd name="T90" fmla="*/ 4 w 72"/>
                  <a:gd name="T91" fmla="*/ 25 h 112"/>
                  <a:gd name="T92" fmla="*/ 6 w 72"/>
                  <a:gd name="T93" fmla="*/ 17 h 112"/>
                  <a:gd name="T94" fmla="*/ 10 w 72"/>
                  <a:gd name="T95" fmla="*/ 12 h 112"/>
                  <a:gd name="T96" fmla="*/ 16 w 72"/>
                  <a:gd name="T97" fmla="*/ 8 h 112"/>
                  <a:gd name="T98" fmla="*/ 22 w 72"/>
                  <a:gd name="T99" fmla="*/ 4 h 112"/>
                  <a:gd name="T100" fmla="*/ 28 w 72"/>
                  <a:gd name="T101" fmla="*/ 2 h 112"/>
                  <a:gd name="T102" fmla="*/ 35 w 72"/>
                  <a:gd name="T10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2">
                    <a:moveTo>
                      <a:pt x="35" y="13"/>
                    </a:moveTo>
                    <a:lnTo>
                      <a:pt x="29" y="13"/>
                    </a:lnTo>
                    <a:lnTo>
                      <a:pt x="24" y="17"/>
                    </a:lnTo>
                    <a:lnTo>
                      <a:pt x="20" y="21"/>
                    </a:lnTo>
                    <a:lnTo>
                      <a:pt x="16" y="35"/>
                    </a:lnTo>
                    <a:lnTo>
                      <a:pt x="14" y="56"/>
                    </a:lnTo>
                    <a:lnTo>
                      <a:pt x="16" y="79"/>
                    </a:lnTo>
                    <a:lnTo>
                      <a:pt x="20" y="91"/>
                    </a:lnTo>
                    <a:lnTo>
                      <a:pt x="24" y="95"/>
                    </a:lnTo>
                    <a:lnTo>
                      <a:pt x="29" y="99"/>
                    </a:lnTo>
                    <a:lnTo>
                      <a:pt x="35" y="99"/>
                    </a:lnTo>
                    <a:lnTo>
                      <a:pt x="41" y="99"/>
                    </a:lnTo>
                    <a:lnTo>
                      <a:pt x="47" y="95"/>
                    </a:lnTo>
                    <a:lnTo>
                      <a:pt x="51" y="91"/>
                    </a:lnTo>
                    <a:lnTo>
                      <a:pt x="55" y="78"/>
                    </a:lnTo>
                    <a:lnTo>
                      <a:pt x="57" y="56"/>
                    </a:lnTo>
                    <a:lnTo>
                      <a:pt x="55" y="35"/>
                    </a:lnTo>
                    <a:lnTo>
                      <a:pt x="51" y="21"/>
                    </a:lnTo>
                    <a:lnTo>
                      <a:pt x="47" y="17"/>
                    </a:lnTo>
                    <a:lnTo>
                      <a:pt x="41" y="15"/>
                    </a:lnTo>
                    <a:lnTo>
                      <a:pt x="35" y="13"/>
                    </a:lnTo>
                    <a:close/>
                    <a:moveTo>
                      <a:pt x="35" y="0"/>
                    </a:moveTo>
                    <a:lnTo>
                      <a:pt x="43" y="2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62" y="15"/>
                    </a:lnTo>
                    <a:lnTo>
                      <a:pt x="66" y="21"/>
                    </a:lnTo>
                    <a:lnTo>
                      <a:pt x="68" y="31"/>
                    </a:lnTo>
                    <a:lnTo>
                      <a:pt x="70" y="39"/>
                    </a:lnTo>
                    <a:lnTo>
                      <a:pt x="70" y="46"/>
                    </a:lnTo>
                    <a:lnTo>
                      <a:pt x="72" y="56"/>
                    </a:lnTo>
                    <a:lnTo>
                      <a:pt x="70" y="74"/>
                    </a:lnTo>
                    <a:lnTo>
                      <a:pt x="66" y="87"/>
                    </a:lnTo>
                    <a:lnTo>
                      <a:pt x="64" y="95"/>
                    </a:lnTo>
                    <a:lnTo>
                      <a:pt x="61" y="101"/>
                    </a:lnTo>
                    <a:lnTo>
                      <a:pt x="55" y="107"/>
                    </a:lnTo>
                    <a:lnTo>
                      <a:pt x="49" y="109"/>
                    </a:lnTo>
                    <a:lnTo>
                      <a:pt x="43" y="112"/>
                    </a:lnTo>
                    <a:lnTo>
                      <a:pt x="35" y="112"/>
                    </a:lnTo>
                    <a:lnTo>
                      <a:pt x="26" y="110"/>
                    </a:lnTo>
                    <a:lnTo>
                      <a:pt x="18" y="107"/>
                    </a:lnTo>
                    <a:lnTo>
                      <a:pt x="10" y="101"/>
                    </a:lnTo>
                    <a:lnTo>
                      <a:pt x="2" y="83"/>
                    </a:lnTo>
                    <a:lnTo>
                      <a:pt x="0" y="56"/>
                    </a:lnTo>
                    <a:lnTo>
                      <a:pt x="0" y="39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2"/>
                    </a:lnTo>
                    <a:lnTo>
                      <a:pt x="16" y="8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4" name="Freeform 3760"/>
              <p:cNvSpPr>
                <a:spLocks/>
              </p:cNvSpPr>
              <p:nvPr/>
            </p:nvSpPr>
            <p:spPr bwMode="auto">
              <a:xfrm>
                <a:off x="4315" y="1564"/>
                <a:ext cx="36" cy="55"/>
              </a:xfrm>
              <a:custGeom>
                <a:avLst/>
                <a:gdLst>
                  <a:gd name="T0" fmla="*/ 14 w 72"/>
                  <a:gd name="T1" fmla="*/ 0 h 111"/>
                  <a:gd name="T2" fmla="*/ 66 w 72"/>
                  <a:gd name="T3" fmla="*/ 0 h 111"/>
                  <a:gd name="T4" fmla="*/ 66 w 72"/>
                  <a:gd name="T5" fmla="*/ 14 h 111"/>
                  <a:gd name="T6" fmla="*/ 25 w 72"/>
                  <a:gd name="T7" fmla="*/ 14 h 111"/>
                  <a:gd name="T8" fmla="*/ 19 w 72"/>
                  <a:gd name="T9" fmla="*/ 43 h 111"/>
                  <a:gd name="T10" fmla="*/ 25 w 72"/>
                  <a:gd name="T11" fmla="*/ 39 h 111"/>
                  <a:gd name="T12" fmla="*/ 33 w 72"/>
                  <a:gd name="T13" fmla="*/ 37 h 111"/>
                  <a:gd name="T14" fmla="*/ 39 w 72"/>
                  <a:gd name="T15" fmla="*/ 35 h 111"/>
                  <a:gd name="T16" fmla="*/ 49 w 72"/>
                  <a:gd name="T17" fmla="*/ 37 h 111"/>
                  <a:gd name="T18" fmla="*/ 56 w 72"/>
                  <a:gd name="T19" fmla="*/ 39 h 111"/>
                  <a:gd name="T20" fmla="*/ 62 w 72"/>
                  <a:gd name="T21" fmla="*/ 45 h 111"/>
                  <a:gd name="T22" fmla="*/ 68 w 72"/>
                  <a:gd name="T23" fmla="*/ 53 h 111"/>
                  <a:gd name="T24" fmla="*/ 70 w 72"/>
                  <a:gd name="T25" fmla="*/ 60 h 111"/>
                  <a:gd name="T26" fmla="*/ 72 w 72"/>
                  <a:gd name="T27" fmla="*/ 70 h 111"/>
                  <a:gd name="T28" fmla="*/ 72 w 72"/>
                  <a:gd name="T29" fmla="*/ 80 h 111"/>
                  <a:gd name="T30" fmla="*/ 68 w 72"/>
                  <a:gd name="T31" fmla="*/ 90 h 111"/>
                  <a:gd name="T32" fmla="*/ 64 w 72"/>
                  <a:gd name="T33" fmla="*/ 97 h 111"/>
                  <a:gd name="T34" fmla="*/ 58 w 72"/>
                  <a:gd name="T35" fmla="*/ 103 h 111"/>
                  <a:gd name="T36" fmla="*/ 51 w 72"/>
                  <a:gd name="T37" fmla="*/ 107 h 111"/>
                  <a:gd name="T38" fmla="*/ 43 w 72"/>
                  <a:gd name="T39" fmla="*/ 109 h 111"/>
                  <a:gd name="T40" fmla="*/ 35 w 72"/>
                  <a:gd name="T41" fmla="*/ 111 h 111"/>
                  <a:gd name="T42" fmla="*/ 25 w 72"/>
                  <a:gd name="T43" fmla="*/ 109 h 111"/>
                  <a:gd name="T44" fmla="*/ 18 w 72"/>
                  <a:gd name="T45" fmla="*/ 107 h 111"/>
                  <a:gd name="T46" fmla="*/ 12 w 72"/>
                  <a:gd name="T47" fmla="*/ 101 h 111"/>
                  <a:gd name="T48" fmla="*/ 6 w 72"/>
                  <a:gd name="T49" fmla="*/ 95 h 111"/>
                  <a:gd name="T50" fmla="*/ 2 w 72"/>
                  <a:gd name="T51" fmla="*/ 88 h 111"/>
                  <a:gd name="T52" fmla="*/ 0 w 72"/>
                  <a:gd name="T53" fmla="*/ 80 h 111"/>
                  <a:gd name="T54" fmla="*/ 16 w 72"/>
                  <a:gd name="T55" fmla="*/ 78 h 111"/>
                  <a:gd name="T56" fmla="*/ 16 w 72"/>
                  <a:gd name="T57" fmla="*/ 84 h 111"/>
                  <a:gd name="T58" fmla="*/ 18 w 72"/>
                  <a:gd name="T59" fmla="*/ 90 h 111"/>
                  <a:gd name="T60" fmla="*/ 21 w 72"/>
                  <a:gd name="T61" fmla="*/ 93 h 111"/>
                  <a:gd name="T62" fmla="*/ 25 w 72"/>
                  <a:gd name="T63" fmla="*/ 95 h 111"/>
                  <a:gd name="T64" fmla="*/ 29 w 72"/>
                  <a:gd name="T65" fmla="*/ 97 h 111"/>
                  <a:gd name="T66" fmla="*/ 35 w 72"/>
                  <a:gd name="T67" fmla="*/ 97 h 111"/>
                  <a:gd name="T68" fmla="*/ 41 w 72"/>
                  <a:gd name="T69" fmla="*/ 97 h 111"/>
                  <a:gd name="T70" fmla="*/ 47 w 72"/>
                  <a:gd name="T71" fmla="*/ 93 h 111"/>
                  <a:gd name="T72" fmla="*/ 52 w 72"/>
                  <a:gd name="T73" fmla="*/ 90 h 111"/>
                  <a:gd name="T74" fmla="*/ 54 w 72"/>
                  <a:gd name="T75" fmla="*/ 86 h 111"/>
                  <a:gd name="T76" fmla="*/ 56 w 72"/>
                  <a:gd name="T77" fmla="*/ 80 h 111"/>
                  <a:gd name="T78" fmla="*/ 58 w 72"/>
                  <a:gd name="T79" fmla="*/ 72 h 111"/>
                  <a:gd name="T80" fmla="*/ 56 w 72"/>
                  <a:gd name="T81" fmla="*/ 64 h 111"/>
                  <a:gd name="T82" fmla="*/ 54 w 72"/>
                  <a:gd name="T83" fmla="*/ 58 h 111"/>
                  <a:gd name="T84" fmla="*/ 52 w 72"/>
                  <a:gd name="T85" fmla="*/ 55 h 111"/>
                  <a:gd name="T86" fmla="*/ 49 w 72"/>
                  <a:gd name="T87" fmla="*/ 51 h 111"/>
                  <a:gd name="T88" fmla="*/ 43 w 72"/>
                  <a:gd name="T89" fmla="*/ 49 h 111"/>
                  <a:gd name="T90" fmla="*/ 35 w 72"/>
                  <a:gd name="T91" fmla="*/ 49 h 111"/>
                  <a:gd name="T92" fmla="*/ 29 w 72"/>
                  <a:gd name="T93" fmla="*/ 49 h 111"/>
                  <a:gd name="T94" fmla="*/ 23 w 72"/>
                  <a:gd name="T95" fmla="*/ 51 h 111"/>
                  <a:gd name="T96" fmla="*/ 19 w 72"/>
                  <a:gd name="T97" fmla="*/ 55 h 111"/>
                  <a:gd name="T98" fmla="*/ 16 w 72"/>
                  <a:gd name="T99" fmla="*/ 58 h 111"/>
                  <a:gd name="T100" fmla="*/ 2 w 72"/>
                  <a:gd name="T101" fmla="*/ 57 h 111"/>
                  <a:gd name="T102" fmla="*/ 14 w 72"/>
                  <a:gd name="T10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1">
                    <a:moveTo>
                      <a:pt x="14" y="0"/>
                    </a:moveTo>
                    <a:lnTo>
                      <a:pt x="66" y="0"/>
                    </a:lnTo>
                    <a:lnTo>
                      <a:pt x="66" y="14"/>
                    </a:lnTo>
                    <a:lnTo>
                      <a:pt x="25" y="14"/>
                    </a:lnTo>
                    <a:lnTo>
                      <a:pt x="19" y="43"/>
                    </a:lnTo>
                    <a:lnTo>
                      <a:pt x="25" y="39"/>
                    </a:lnTo>
                    <a:lnTo>
                      <a:pt x="33" y="37"/>
                    </a:lnTo>
                    <a:lnTo>
                      <a:pt x="39" y="35"/>
                    </a:lnTo>
                    <a:lnTo>
                      <a:pt x="49" y="37"/>
                    </a:lnTo>
                    <a:lnTo>
                      <a:pt x="56" y="39"/>
                    </a:lnTo>
                    <a:lnTo>
                      <a:pt x="62" y="45"/>
                    </a:lnTo>
                    <a:lnTo>
                      <a:pt x="68" y="53"/>
                    </a:lnTo>
                    <a:lnTo>
                      <a:pt x="70" y="60"/>
                    </a:lnTo>
                    <a:lnTo>
                      <a:pt x="72" y="70"/>
                    </a:lnTo>
                    <a:lnTo>
                      <a:pt x="72" y="80"/>
                    </a:lnTo>
                    <a:lnTo>
                      <a:pt x="68" y="90"/>
                    </a:lnTo>
                    <a:lnTo>
                      <a:pt x="64" y="97"/>
                    </a:lnTo>
                    <a:lnTo>
                      <a:pt x="58" y="103"/>
                    </a:lnTo>
                    <a:lnTo>
                      <a:pt x="51" y="107"/>
                    </a:lnTo>
                    <a:lnTo>
                      <a:pt x="43" y="109"/>
                    </a:lnTo>
                    <a:lnTo>
                      <a:pt x="35" y="111"/>
                    </a:lnTo>
                    <a:lnTo>
                      <a:pt x="25" y="109"/>
                    </a:lnTo>
                    <a:lnTo>
                      <a:pt x="18" y="107"/>
                    </a:lnTo>
                    <a:lnTo>
                      <a:pt x="12" y="101"/>
                    </a:lnTo>
                    <a:lnTo>
                      <a:pt x="6" y="95"/>
                    </a:lnTo>
                    <a:lnTo>
                      <a:pt x="2" y="88"/>
                    </a:lnTo>
                    <a:lnTo>
                      <a:pt x="0" y="80"/>
                    </a:lnTo>
                    <a:lnTo>
                      <a:pt x="16" y="78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21" y="93"/>
                    </a:lnTo>
                    <a:lnTo>
                      <a:pt x="25" y="95"/>
                    </a:lnTo>
                    <a:lnTo>
                      <a:pt x="29" y="97"/>
                    </a:lnTo>
                    <a:lnTo>
                      <a:pt x="35" y="97"/>
                    </a:lnTo>
                    <a:lnTo>
                      <a:pt x="41" y="97"/>
                    </a:lnTo>
                    <a:lnTo>
                      <a:pt x="47" y="93"/>
                    </a:lnTo>
                    <a:lnTo>
                      <a:pt x="52" y="90"/>
                    </a:lnTo>
                    <a:lnTo>
                      <a:pt x="54" y="86"/>
                    </a:lnTo>
                    <a:lnTo>
                      <a:pt x="56" y="80"/>
                    </a:lnTo>
                    <a:lnTo>
                      <a:pt x="58" y="72"/>
                    </a:lnTo>
                    <a:lnTo>
                      <a:pt x="56" y="64"/>
                    </a:lnTo>
                    <a:lnTo>
                      <a:pt x="54" y="58"/>
                    </a:lnTo>
                    <a:lnTo>
                      <a:pt x="52" y="55"/>
                    </a:lnTo>
                    <a:lnTo>
                      <a:pt x="49" y="51"/>
                    </a:lnTo>
                    <a:lnTo>
                      <a:pt x="43" y="49"/>
                    </a:lnTo>
                    <a:lnTo>
                      <a:pt x="35" y="49"/>
                    </a:lnTo>
                    <a:lnTo>
                      <a:pt x="29" y="49"/>
                    </a:lnTo>
                    <a:lnTo>
                      <a:pt x="23" y="51"/>
                    </a:lnTo>
                    <a:lnTo>
                      <a:pt x="19" y="55"/>
                    </a:lnTo>
                    <a:lnTo>
                      <a:pt x="16" y="58"/>
                    </a:lnTo>
                    <a:lnTo>
                      <a:pt x="2" y="5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5" name="Freeform 3761"/>
              <p:cNvSpPr>
                <a:spLocks noEditPoints="1"/>
              </p:cNvSpPr>
              <p:nvPr/>
            </p:nvSpPr>
            <p:spPr bwMode="auto">
              <a:xfrm>
                <a:off x="4358" y="1563"/>
                <a:ext cx="36" cy="56"/>
              </a:xfrm>
              <a:custGeom>
                <a:avLst/>
                <a:gdLst>
                  <a:gd name="T0" fmla="*/ 35 w 72"/>
                  <a:gd name="T1" fmla="*/ 14 h 113"/>
                  <a:gd name="T2" fmla="*/ 29 w 72"/>
                  <a:gd name="T3" fmla="*/ 14 h 113"/>
                  <a:gd name="T4" fmla="*/ 24 w 72"/>
                  <a:gd name="T5" fmla="*/ 18 h 113"/>
                  <a:gd name="T6" fmla="*/ 20 w 72"/>
                  <a:gd name="T7" fmla="*/ 22 h 113"/>
                  <a:gd name="T8" fmla="*/ 16 w 72"/>
                  <a:gd name="T9" fmla="*/ 35 h 113"/>
                  <a:gd name="T10" fmla="*/ 14 w 72"/>
                  <a:gd name="T11" fmla="*/ 57 h 113"/>
                  <a:gd name="T12" fmla="*/ 16 w 72"/>
                  <a:gd name="T13" fmla="*/ 78 h 113"/>
                  <a:gd name="T14" fmla="*/ 20 w 72"/>
                  <a:gd name="T15" fmla="*/ 92 h 113"/>
                  <a:gd name="T16" fmla="*/ 24 w 72"/>
                  <a:gd name="T17" fmla="*/ 95 h 113"/>
                  <a:gd name="T18" fmla="*/ 29 w 72"/>
                  <a:gd name="T19" fmla="*/ 99 h 113"/>
                  <a:gd name="T20" fmla="*/ 35 w 72"/>
                  <a:gd name="T21" fmla="*/ 99 h 113"/>
                  <a:gd name="T22" fmla="*/ 41 w 72"/>
                  <a:gd name="T23" fmla="*/ 99 h 113"/>
                  <a:gd name="T24" fmla="*/ 47 w 72"/>
                  <a:gd name="T25" fmla="*/ 95 h 113"/>
                  <a:gd name="T26" fmla="*/ 51 w 72"/>
                  <a:gd name="T27" fmla="*/ 92 h 113"/>
                  <a:gd name="T28" fmla="*/ 55 w 72"/>
                  <a:gd name="T29" fmla="*/ 78 h 113"/>
                  <a:gd name="T30" fmla="*/ 57 w 72"/>
                  <a:gd name="T31" fmla="*/ 57 h 113"/>
                  <a:gd name="T32" fmla="*/ 55 w 72"/>
                  <a:gd name="T33" fmla="*/ 35 h 113"/>
                  <a:gd name="T34" fmla="*/ 51 w 72"/>
                  <a:gd name="T35" fmla="*/ 22 h 113"/>
                  <a:gd name="T36" fmla="*/ 47 w 72"/>
                  <a:gd name="T37" fmla="*/ 18 h 113"/>
                  <a:gd name="T38" fmla="*/ 41 w 72"/>
                  <a:gd name="T39" fmla="*/ 14 h 113"/>
                  <a:gd name="T40" fmla="*/ 35 w 72"/>
                  <a:gd name="T41" fmla="*/ 14 h 113"/>
                  <a:gd name="T42" fmla="*/ 35 w 72"/>
                  <a:gd name="T43" fmla="*/ 0 h 113"/>
                  <a:gd name="T44" fmla="*/ 43 w 72"/>
                  <a:gd name="T45" fmla="*/ 2 h 113"/>
                  <a:gd name="T46" fmla="*/ 51 w 72"/>
                  <a:gd name="T47" fmla="*/ 4 h 113"/>
                  <a:gd name="T48" fmla="*/ 59 w 72"/>
                  <a:gd name="T49" fmla="*/ 8 h 113"/>
                  <a:gd name="T50" fmla="*/ 62 w 72"/>
                  <a:gd name="T51" fmla="*/ 14 h 113"/>
                  <a:gd name="T52" fmla="*/ 66 w 72"/>
                  <a:gd name="T53" fmla="*/ 22 h 113"/>
                  <a:gd name="T54" fmla="*/ 68 w 72"/>
                  <a:gd name="T55" fmla="*/ 31 h 113"/>
                  <a:gd name="T56" fmla="*/ 70 w 72"/>
                  <a:gd name="T57" fmla="*/ 37 h 113"/>
                  <a:gd name="T58" fmla="*/ 70 w 72"/>
                  <a:gd name="T59" fmla="*/ 47 h 113"/>
                  <a:gd name="T60" fmla="*/ 72 w 72"/>
                  <a:gd name="T61" fmla="*/ 57 h 113"/>
                  <a:gd name="T62" fmla="*/ 70 w 72"/>
                  <a:gd name="T63" fmla="*/ 74 h 113"/>
                  <a:gd name="T64" fmla="*/ 66 w 72"/>
                  <a:gd name="T65" fmla="*/ 88 h 113"/>
                  <a:gd name="T66" fmla="*/ 64 w 72"/>
                  <a:gd name="T67" fmla="*/ 95 h 113"/>
                  <a:gd name="T68" fmla="*/ 61 w 72"/>
                  <a:gd name="T69" fmla="*/ 101 h 113"/>
                  <a:gd name="T70" fmla="*/ 55 w 72"/>
                  <a:gd name="T71" fmla="*/ 107 h 113"/>
                  <a:gd name="T72" fmla="*/ 49 w 72"/>
                  <a:gd name="T73" fmla="*/ 109 h 113"/>
                  <a:gd name="T74" fmla="*/ 43 w 72"/>
                  <a:gd name="T75" fmla="*/ 111 h 113"/>
                  <a:gd name="T76" fmla="*/ 35 w 72"/>
                  <a:gd name="T77" fmla="*/ 113 h 113"/>
                  <a:gd name="T78" fmla="*/ 26 w 72"/>
                  <a:gd name="T79" fmla="*/ 111 h 113"/>
                  <a:gd name="T80" fmla="*/ 18 w 72"/>
                  <a:gd name="T81" fmla="*/ 107 h 113"/>
                  <a:gd name="T82" fmla="*/ 10 w 72"/>
                  <a:gd name="T83" fmla="*/ 101 h 113"/>
                  <a:gd name="T84" fmla="*/ 2 w 72"/>
                  <a:gd name="T85" fmla="*/ 84 h 113"/>
                  <a:gd name="T86" fmla="*/ 0 w 72"/>
                  <a:gd name="T87" fmla="*/ 57 h 113"/>
                  <a:gd name="T88" fmla="*/ 0 w 72"/>
                  <a:gd name="T89" fmla="*/ 39 h 113"/>
                  <a:gd name="T90" fmla="*/ 4 w 72"/>
                  <a:gd name="T91" fmla="*/ 26 h 113"/>
                  <a:gd name="T92" fmla="*/ 6 w 72"/>
                  <a:gd name="T93" fmla="*/ 18 h 113"/>
                  <a:gd name="T94" fmla="*/ 10 w 72"/>
                  <a:gd name="T95" fmla="*/ 12 h 113"/>
                  <a:gd name="T96" fmla="*/ 16 w 72"/>
                  <a:gd name="T97" fmla="*/ 6 h 113"/>
                  <a:gd name="T98" fmla="*/ 22 w 72"/>
                  <a:gd name="T99" fmla="*/ 4 h 113"/>
                  <a:gd name="T100" fmla="*/ 28 w 72"/>
                  <a:gd name="T101" fmla="*/ 2 h 113"/>
                  <a:gd name="T102" fmla="*/ 35 w 72"/>
                  <a:gd name="T10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" h="113">
                    <a:moveTo>
                      <a:pt x="35" y="14"/>
                    </a:moveTo>
                    <a:lnTo>
                      <a:pt x="29" y="14"/>
                    </a:lnTo>
                    <a:lnTo>
                      <a:pt x="24" y="18"/>
                    </a:lnTo>
                    <a:lnTo>
                      <a:pt x="20" y="22"/>
                    </a:lnTo>
                    <a:lnTo>
                      <a:pt x="16" y="35"/>
                    </a:lnTo>
                    <a:lnTo>
                      <a:pt x="14" y="57"/>
                    </a:lnTo>
                    <a:lnTo>
                      <a:pt x="16" y="78"/>
                    </a:lnTo>
                    <a:lnTo>
                      <a:pt x="20" y="92"/>
                    </a:lnTo>
                    <a:lnTo>
                      <a:pt x="24" y="95"/>
                    </a:lnTo>
                    <a:lnTo>
                      <a:pt x="29" y="99"/>
                    </a:lnTo>
                    <a:lnTo>
                      <a:pt x="35" y="99"/>
                    </a:lnTo>
                    <a:lnTo>
                      <a:pt x="41" y="99"/>
                    </a:lnTo>
                    <a:lnTo>
                      <a:pt x="47" y="95"/>
                    </a:lnTo>
                    <a:lnTo>
                      <a:pt x="51" y="92"/>
                    </a:lnTo>
                    <a:lnTo>
                      <a:pt x="55" y="78"/>
                    </a:lnTo>
                    <a:lnTo>
                      <a:pt x="57" y="57"/>
                    </a:lnTo>
                    <a:lnTo>
                      <a:pt x="55" y="35"/>
                    </a:lnTo>
                    <a:lnTo>
                      <a:pt x="51" y="22"/>
                    </a:lnTo>
                    <a:lnTo>
                      <a:pt x="47" y="18"/>
                    </a:lnTo>
                    <a:lnTo>
                      <a:pt x="41" y="14"/>
                    </a:lnTo>
                    <a:lnTo>
                      <a:pt x="35" y="14"/>
                    </a:lnTo>
                    <a:close/>
                    <a:moveTo>
                      <a:pt x="35" y="0"/>
                    </a:moveTo>
                    <a:lnTo>
                      <a:pt x="43" y="2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62" y="14"/>
                    </a:lnTo>
                    <a:lnTo>
                      <a:pt x="66" y="22"/>
                    </a:lnTo>
                    <a:lnTo>
                      <a:pt x="68" y="31"/>
                    </a:lnTo>
                    <a:lnTo>
                      <a:pt x="70" y="37"/>
                    </a:lnTo>
                    <a:lnTo>
                      <a:pt x="70" y="47"/>
                    </a:lnTo>
                    <a:lnTo>
                      <a:pt x="72" y="57"/>
                    </a:lnTo>
                    <a:lnTo>
                      <a:pt x="70" y="74"/>
                    </a:lnTo>
                    <a:lnTo>
                      <a:pt x="66" y="88"/>
                    </a:lnTo>
                    <a:lnTo>
                      <a:pt x="64" y="95"/>
                    </a:lnTo>
                    <a:lnTo>
                      <a:pt x="61" y="101"/>
                    </a:lnTo>
                    <a:lnTo>
                      <a:pt x="55" y="107"/>
                    </a:lnTo>
                    <a:lnTo>
                      <a:pt x="49" y="109"/>
                    </a:lnTo>
                    <a:lnTo>
                      <a:pt x="43" y="111"/>
                    </a:lnTo>
                    <a:lnTo>
                      <a:pt x="35" y="113"/>
                    </a:lnTo>
                    <a:lnTo>
                      <a:pt x="26" y="111"/>
                    </a:lnTo>
                    <a:lnTo>
                      <a:pt x="18" y="107"/>
                    </a:lnTo>
                    <a:lnTo>
                      <a:pt x="10" y="101"/>
                    </a:lnTo>
                    <a:lnTo>
                      <a:pt x="2" y="84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4" y="26"/>
                    </a:lnTo>
                    <a:lnTo>
                      <a:pt x="6" y="18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6" name="Freeform 3762"/>
              <p:cNvSpPr>
                <a:spLocks/>
              </p:cNvSpPr>
              <p:nvPr/>
            </p:nvSpPr>
            <p:spPr bwMode="auto">
              <a:xfrm>
                <a:off x="4415" y="1703"/>
                <a:ext cx="2326" cy="1731"/>
              </a:xfrm>
              <a:custGeom>
                <a:avLst/>
                <a:gdLst>
                  <a:gd name="T0" fmla="*/ 25 w 4653"/>
                  <a:gd name="T1" fmla="*/ 205 h 3462"/>
                  <a:gd name="T2" fmla="*/ 77 w 4653"/>
                  <a:gd name="T3" fmla="*/ 584 h 3462"/>
                  <a:gd name="T4" fmla="*/ 116 w 4653"/>
                  <a:gd name="T5" fmla="*/ 859 h 3462"/>
                  <a:gd name="T6" fmla="*/ 167 w 4653"/>
                  <a:gd name="T7" fmla="*/ 1164 h 3462"/>
                  <a:gd name="T8" fmla="*/ 232 w 4653"/>
                  <a:gd name="T9" fmla="*/ 1496 h 3462"/>
                  <a:gd name="T10" fmla="*/ 296 w 4653"/>
                  <a:gd name="T11" fmla="*/ 1779 h 3462"/>
                  <a:gd name="T12" fmla="*/ 347 w 4653"/>
                  <a:gd name="T13" fmla="*/ 1983 h 3462"/>
                  <a:gd name="T14" fmla="*/ 424 w 4653"/>
                  <a:gd name="T15" fmla="*/ 2227 h 3462"/>
                  <a:gd name="T16" fmla="*/ 508 w 4653"/>
                  <a:gd name="T17" fmla="*/ 2474 h 3462"/>
                  <a:gd name="T18" fmla="*/ 581 w 4653"/>
                  <a:gd name="T19" fmla="*/ 2647 h 3462"/>
                  <a:gd name="T20" fmla="*/ 682 w 4653"/>
                  <a:gd name="T21" fmla="*/ 2846 h 3462"/>
                  <a:gd name="T22" fmla="*/ 750 w 4653"/>
                  <a:gd name="T23" fmla="*/ 2959 h 3462"/>
                  <a:gd name="T24" fmla="*/ 872 w 4653"/>
                  <a:gd name="T25" fmla="*/ 3124 h 3462"/>
                  <a:gd name="T26" fmla="*/ 996 w 4653"/>
                  <a:gd name="T27" fmla="*/ 3244 h 3462"/>
                  <a:gd name="T28" fmla="*/ 1120 w 4653"/>
                  <a:gd name="T29" fmla="*/ 3335 h 3462"/>
                  <a:gd name="T30" fmla="*/ 1245 w 4653"/>
                  <a:gd name="T31" fmla="*/ 3398 h 3462"/>
                  <a:gd name="T32" fmla="*/ 1369 w 4653"/>
                  <a:gd name="T33" fmla="*/ 3436 h 3462"/>
                  <a:gd name="T34" fmla="*/ 1493 w 4653"/>
                  <a:gd name="T35" fmla="*/ 3460 h 3462"/>
                  <a:gd name="T36" fmla="*/ 1628 w 4653"/>
                  <a:gd name="T37" fmla="*/ 3462 h 3462"/>
                  <a:gd name="T38" fmla="*/ 1859 w 4653"/>
                  <a:gd name="T39" fmla="*/ 3434 h 3462"/>
                  <a:gd name="T40" fmla="*/ 2094 w 4653"/>
                  <a:gd name="T41" fmla="*/ 3367 h 3462"/>
                  <a:gd name="T42" fmla="*/ 2324 w 4653"/>
                  <a:gd name="T43" fmla="*/ 3273 h 3462"/>
                  <a:gd name="T44" fmla="*/ 2557 w 4653"/>
                  <a:gd name="T45" fmla="*/ 3159 h 3462"/>
                  <a:gd name="T46" fmla="*/ 2790 w 4653"/>
                  <a:gd name="T47" fmla="*/ 3031 h 3462"/>
                  <a:gd name="T48" fmla="*/ 3024 w 4653"/>
                  <a:gd name="T49" fmla="*/ 2889 h 3462"/>
                  <a:gd name="T50" fmla="*/ 3255 w 4653"/>
                  <a:gd name="T51" fmla="*/ 2740 h 3462"/>
                  <a:gd name="T52" fmla="*/ 3490 w 4653"/>
                  <a:gd name="T53" fmla="*/ 2584 h 3462"/>
                  <a:gd name="T54" fmla="*/ 3720 w 4653"/>
                  <a:gd name="T55" fmla="*/ 2423 h 3462"/>
                  <a:gd name="T56" fmla="*/ 3955 w 4653"/>
                  <a:gd name="T57" fmla="*/ 2258 h 3462"/>
                  <a:gd name="T58" fmla="*/ 4188 w 4653"/>
                  <a:gd name="T59" fmla="*/ 2095 h 3462"/>
                  <a:gd name="T60" fmla="*/ 4420 w 4653"/>
                  <a:gd name="T61" fmla="*/ 1929 h 3462"/>
                  <a:gd name="T62" fmla="*/ 4653 w 4653"/>
                  <a:gd name="T63" fmla="*/ 1762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53" h="3462">
                    <a:moveTo>
                      <a:pt x="0" y="0"/>
                    </a:moveTo>
                    <a:lnTo>
                      <a:pt x="25" y="205"/>
                    </a:lnTo>
                    <a:lnTo>
                      <a:pt x="50" y="401"/>
                    </a:lnTo>
                    <a:lnTo>
                      <a:pt x="77" y="584"/>
                    </a:lnTo>
                    <a:lnTo>
                      <a:pt x="103" y="760"/>
                    </a:lnTo>
                    <a:lnTo>
                      <a:pt x="116" y="859"/>
                    </a:lnTo>
                    <a:lnTo>
                      <a:pt x="141" y="1011"/>
                    </a:lnTo>
                    <a:lnTo>
                      <a:pt x="167" y="1164"/>
                    </a:lnTo>
                    <a:lnTo>
                      <a:pt x="198" y="1327"/>
                    </a:lnTo>
                    <a:lnTo>
                      <a:pt x="232" y="1496"/>
                    </a:lnTo>
                    <a:lnTo>
                      <a:pt x="263" y="1636"/>
                    </a:lnTo>
                    <a:lnTo>
                      <a:pt x="296" y="1779"/>
                    </a:lnTo>
                    <a:lnTo>
                      <a:pt x="333" y="1927"/>
                    </a:lnTo>
                    <a:lnTo>
                      <a:pt x="347" y="1983"/>
                    </a:lnTo>
                    <a:lnTo>
                      <a:pt x="384" y="2103"/>
                    </a:lnTo>
                    <a:lnTo>
                      <a:pt x="424" y="2227"/>
                    </a:lnTo>
                    <a:lnTo>
                      <a:pt x="465" y="2356"/>
                    </a:lnTo>
                    <a:lnTo>
                      <a:pt x="508" y="2474"/>
                    </a:lnTo>
                    <a:lnTo>
                      <a:pt x="556" y="2586"/>
                    </a:lnTo>
                    <a:lnTo>
                      <a:pt x="581" y="2647"/>
                    </a:lnTo>
                    <a:lnTo>
                      <a:pt x="630" y="2746"/>
                    </a:lnTo>
                    <a:lnTo>
                      <a:pt x="682" y="2846"/>
                    </a:lnTo>
                    <a:lnTo>
                      <a:pt x="698" y="2872"/>
                    </a:lnTo>
                    <a:lnTo>
                      <a:pt x="750" y="2959"/>
                    </a:lnTo>
                    <a:lnTo>
                      <a:pt x="812" y="3050"/>
                    </a:lnTo>
                    <a:lnTo>
                      <a:pt x="872" y="3124"/>
                    </a:lnTo>
                    <a:lnTo>
                      <a:pt x="930" y="3182"/>
                    </a:lnTo>
                    <a:lnTo>
                      <a:pt x="996" y="3244"/>
                    </a:lnTo>
                    <a:lnTo>
                      <a:pt x="1047" y="3283"/>
                    </a:lnTo>
                    <a:lnTo>
                      <a:pt x="1120" y="3335"/>
                    </a:lnTo>
                    <a:lnTo>
                      <a:pt x="1163" y="3361"/>
                    </a:lnTo>
                    <a:lnTo>
                      <a:pt x="1245" y="3398"/>
                    </a:lnTo>
                    <a:lnTo>
                      <a:pt x="1277" y="3411"/>
                    </a:lnTo>
                    <a:lnTo>
                      <a:pt x="1369" y="3436"/>
                    </a:lnTo>
                    <a:lnTo>
                      <a:pt x="1398" y="3444"/>
                    </a:lnTo>
                    <a:lnTo>
                      <a:pt x="1493" y="3460"/>
                    </a:lnTo>
                    <a:lnTo>
                      <a:pt x="1512" y="3460"/>
                    </a:lnTo>
                    <a:lnTo>
                      <a:pt x="1628" y="3462"/>
                    </a:lnTo>
                    <a:lnTo>
                      <a:pt x="1743" y="3454"/>
                    </a:lnTo>
                    <a:lnTo>
                      <a:pt x="1859" y="3434"/>
                    </a:lnTo>
                    <a:lnTo>
                      <a:pt x="1977" y="3403"/>
                    </a:lnTo>
                    <a:lnTo>
                      <a:pt x="2094" y="3367"/>
                    </a:lnTo>
                    <a:lnTo>
                      <a:pt x="2210" y="3324"/>
                    </a:lnTo>
                    <a:lnTo>
                      <a:pt x="2324" y="3273"/>
                    </a:lnTo>
                    <a:lnTo>
                      <a:pt x="2443" y="3219"/>
                    </a:lnTo>
                    <a:lnTo>
                      <a:pt x="2557" y="3159"/>
                    </a:lnTo>
                    <a:lnTo>
                      <a:pt x="2675" y="3097"/>
                    </a:lnTo>
                    <a:lnTo>
                      <a:pt x="2790" y="3031"/>
                    </a:lnTo>
                    <a:lnTo>
                      <a:pt x="2908" y="2963"/>
                    </a:lnTo>
                    <a:lnTo>
                      <a:pt x="3024" y="2889"/>
                    </a:lnTo>
                    <a:lnTo>
                      <a:pt x="3141" y="2815"/>
                    </a:lnTo>
                    <a:lnTo>
                      <a:pt x="3255" y="2740"/>
                    </a:lnTo>
                    <a:lnTo>
                      <a:pt x="3371" y="2662"/>
                    </a:lnTo>
                    <a:lnTo>
                      <a:pt x="3490" y="2584"/>
                    </a:lnTo>
                    <a:lnTo>
                      <a:pt x="3606" y="2505"/>
                    </a:lnTo>
                    <a:lnTo>
                      <a:pt x="3720" y="2423"/>
                    </a:lnTo>
                    <a:lnTo>
                      <a:pt x="3837" y="2340"/>
                    </a:lnTo>
                    <a:lnTo>
                      <a:pt x="3955" y="2258"/>
                    </a:lnTo>
                    <a:lnTo>
                      <a:pt x="4071" y="2177"/>
                    </a:lnTo>
                    <a:lnTo>
                      <a:pt x="4188" y="2095"/>
                    </a:lnTo>
                    <a:lnTo>
                      <a:pt x="4302" y="2010"/>
                    </a:lnTo>
                    <a:lnTo>
                      <a:pt x="4420" y="1929"/>
                    </a:lnTo>
                    <a:lnTo>
                      <a:pt x="4537" y="1847"/>
                    </a:lnTo>
                    <a:lnTo>
                      <a:pt x="4653" y="176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7" name="Freeform 3763"/>
              <p:cNvSpPr>
                <a:spLocks/>
              </p:cNvSpPr>
              <p:nvPr/>
            </p:nvSpPr>
            <p:spPr bwMode="auto">
              <a:xfrm>
                <a:off x="6740" y="2583"/>
                <a:ext cx="2" cy="3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4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2 w 6"/>
                  <a:gd name="T11" fmla="*/ 4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8" name="Freeform 3764"/>
              <p:cNvSpPr>
                <a:spLocks/>
              </p:cNvSpPr>
              <p:nvPr/>
            </p:nvSpPr>
            <p:spPr bwMode="auto">
              <a:xfrm>
                <a:off x="6682" y="2625"/>
                <a:ext cx="2" cy="3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2 h 6"/>
                  <a:gd name="T4" fmla="*/ 2 w 4"/>
                  <a:gd name="T5" fmla="*/ 0 h 6"/>
                  <a:gd name="T6" fmla="*/ 0 w 4"/>
                  <a:gd name="T7" fmla="*/ 2 h 6"/>
                  <a:gd name="T8" fmla="*/ 0 w 4"/>
                  <a:gd name="T9" fmla="*/ 4 h 6"/>
                  <a:gd name="T10" fmla="*/ 0 w 4"/>
                  <a:gd name="T11" fmla="*/ 6 h 6"/>
                  <a:gd name="T12" fmla="*/ 2 w 4"/>
                  <a:gd name="T13" fmla="*/ 6 h 6"/>
                  <a:gd name="T14" fmla="*/ 4 w 4"/>
                  <a:gd name="T15" fmla="*/ 6 h 6"/>
                  <a:gd name="T16" fmla="*/ 4 w 4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69" name="Freeform 3765"/>
              <p:cNvSpPr>
                <a:spLocks/>
              </p:cNvSpPr>
              <p:nvPr/>
            </p:nvSpPr>
            <p:spPr bwMode="auto">
              <a:xfrm>
                <a:off x="6624" y="2667"/>
                <a:ext cx="3" cy="3"/>
              </a:xfrm>
              <a:custGeom>
                <a:avLst/>
                <a:gdLst>
                  <a:gd name="T0" fmla="*/ 6 w 6"/>
                  <a:gd name="T1" fmla="*/ 2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0 h 5"/>
                  <a:gd name="T8" fmla="*/ 0 w 6"/>
                  <a:gd name="T9" fmla="*/ 2 h 5"/>
                  <a:gd name="T10" fmla="*/ 0 w 6"/>
                  <a:gd name="T11" fmla="*/ 4 h 5"/>
                  <a:gd name="T12" fmla="*/ 2 w 6"/>
                  <a:gd name="T13" fmla="*/ 5 h 5"/>
                  <a:gd name="T14" fmla="*/ 4 w 6"/>
                  <a:gd name="T15" fmla="*/ 4 h 5"/>
                  <a:gd name="T16" fmla="*/ 6 w 6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0" name="Freeform 3766"/>
              <p:cNvSpPr>
                <a:spLocks/>
              </p:cNvSpPr>
              <p:nvPr/>
            </p:nvSpPr>
            <p:spPr bwMode="auto">
              <a:xfrm>
                <a:off x="6565" y="2708"/>
                <a:ext cx="3" cy="2"/>
              </a:xfrm>
              <a:custGeom>
                <a:avLst/>
                <a:gdLst>
                  <a:gd name="T0" fmla="*/ 6 w 6"/>
                  <a:gd name="T1" fmla="*/ 2 h 6"/>
                  <a:gd name="T2" fmla="*/ 4 w 6"/>
                  <a:gd name="T3" fmla="*/ 0 h 6"/>
                  <a:gd name="T4" fmla="*/ 2 w 6"/>
                  <a:gd name="T5" fmla="*/ 0 h 6"/>
                  <a:gd name="T6" fmla="*/ 0 w 6"/>
                  <a:gd name="T7" fmla="*/ 0 h 6"/>
                  <a:gd name="T8" fmla="*/ 0 w 6"/>
                  <a:gd name="T9" fmla="*/ 2 h 6"/>
                  <a:gd name="T10" fmla="*/ 0 w 6"/>
                  <a:gd name="T11" fmla="*/ 4 h 6"/>
                  <a:gd name="T12" fmla="*/ 2 w 6"/>
                  <a:gd name="T13" fmla="*/ 6 h 6"/>
                  <a:gd name="T14" fmla="*/ 4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1" name="Freeform 3767"/>
              <p:cNvSpPr>
                <a:spLocks/>
              </p:cNvSpPr>
              <p:nvPr/>
            </p:nvSpPr>
            <p:spPr bwMode="auto">
              <a:xfrm>
                <a:off x="6507" y="2749"/>
                <a:ext cx="3" cy="3"/>
              </a:xfrm>
              <a:custGeom>
                <a:avLst/>
                <a:gdLst>
                  <a:gd name="T0" fmla="*/ 6 w 6"/>
                  <a:gd name="T1" fmla="*/ 3 h 5"/>
                  <a:gd name="T2" fmla="*/ 6 w 6"/>
                  <a:gd name="T3" fmla="*/ 2 h 5"/>
                  <a:gd name="T4" fmla="*/ 4 w 6"/>
                  <a:gd name="T5" fmla="*/ 0 h 5"/>
                  <a:gd name="T6" fmla="*/ 2 w 6"/>
                  <a:gd name="T7" fmla="*/ 2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5 h 5"/>
                  <a:gd name="T16" fmla="*/ 6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2" name="Freeform 3768"/>
              <p:cNvSpPr>
                <a:spLocks/>
              </p:cNvSpPr>
              <p:nvPr/>
            </p:nvSpPr>
            <p:spPr bwMode="auto">
              <a:xfrm>
                <a:off x="6449" y="2791"/>
                <a:ext cx="3" cy="3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4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2 w 6"/>
                  <a:gd name="T11" fmla="*/ 4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3" name="Freeform 3769"/>
              <p:cNvSpPr>
                <a:spLocks/>
              </p:cNvSpPr>
              <p:nvPr/>
            </p:nvSpPr>
            <p:spPr bwMode="auto">
              <a:xfrm>
                <a:off x="6391" y="2832"/>
                <a:ext cx="3" cy="3"/>
              </a:xfrm>
              <a:custGeom>
                <a:avLst/>
                <a:gdLst>
                  <a:gd name="T0" fmla="*/ 6 w 6"/>
                  <a:gd name="T1" fmla="*/ 1 h 5"/>
                  <a:gd name="T2" fmla="*/ 4 w 6"/>
                  <a:gd name="T3" fmla="*/ 0 h 5"/>
                  <a:gd name="T4" fmla="*/ 2 w 6"/>
                  <a:gd name="T5" fmla="*/ 0 h 5"/>
                  <a:gd name="T6" fmla="*/ 0 w 6"/>
                  <a:gd name="T7" fmla="*/ 0 h 5"/>
                  <a:gd name="T8" fmla="*/ 0 w 6"/>
                  <a:gd name="T9" fmla="*/ 1 h 5"/>
                  <a:gd name="T10" fmla="*/ 0 w 6"/>
                  <a:gd name="T11" fmla="*/ 3 h 5"/>
                  <a:gd name="T12" fmla="*/ 2 w 6"/>
                  <a:gd name="T13" fmla="*/ 5 h 5"/>
                  <a:gd name="T14" fmla="*/ 4 w 6"/>
                  <a:gd name="T15" fmla="*/ 3 h 5"/>
                  <a:gd name="T16" fmla="*/ 6 w 6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4" name="Freeform 3770"/>
              <p:cNvSpPr>
                <a:spLocks/>
              </p:cNvSpPr>
              <p:nvPr/>
            </p:nvSpPr>
            <p:spPr bwMode="auto">
              <a:xfrm>
                <a:off x="6332" y="2873"/>
                <a:ext cx="3" cy="2"/>
              </a:xfrm>
              <a:custGeom>
                <a:avLst/>
                <a:gdLst>
                  <a:gd name="T0" fmla="*/ 6 w 6"/>
                  <a:gd name="T1" fmla="*/ 2 h 6"/>
                  <a:gd name="T2" fmla="*/ 4 w 6"/>
                  <a:gd name="T3" fmla="*/ 0 h 6"/>
                  <a:gd name="T4" fmla="*/ 2 w 6"/>
                  <a:gd name="T5" fmla="*/ 0 h 6"/>
                  <a:gd name="T6" fmla="*/ 0 w 6"/>
                  <a:gd name="T7" fmla="*/ 0 h 6"/>
                  <a:gd name="T8" fmla="*/ 0 w 6"/>
                  <a:gd name="T9" fmla="*/ 2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5" name="Freeform 3771"/>
              <p:cNvSpPr>
                <a:spLocks/>
              </p:cNvSpPr>
              <p:nvPr/>
            </p:nvSpPr>
            <p:spPr bwMode="auto">
              <a:xfrm>
                <a:off x="6274" y="2913"/>
                <a:ext cx="3" cy="3"/>
              </a:xfrm>
              <a:custGeom>
                <a:avLst/>
                <a:gdLst>
                  <a:gd name="T0" fmla="*/ 6 w 6"/>
                  <a:gd name="T1" fmla="*/ 3 h 5"/>
                  <a:gd name="T2" fmla="*/ 4 w 6"/>
                  <a:gd name="T3" fmla="*/ 1 h 5"/>
                  <a:gd name="T4" fmla="*/ 2 w 6"/>
                  <a:gd name="T5" fmla="*/ 0 h 5"/>
                  <a:gd name="T6" fmla="*/ 0 w 6"/>
                  <a:gd name="T7" fmla="*/ 1 h 5"/>
                  <a:gd name="T8" fmla="*/ 0 w 6"/>
                  <a:gd name="T9" fmla="*/ 3 h 5"/>
                  <a:gd name="T10" fmla="*/ 0 w 6"/>
                  <a:gd name="T11" fmla="*/ 5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6" name="Freeform 3772"/>
              <p:cNvSpPr>
                <a:spLocks/>
              </p:cNvSpPr>
              <p:nvPr/>
            </p:nvSpPr>
            <p:spPr bwMode="auto">
              <a:xfrm>
                <a:off x="6216" y="2954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2 h 6"/>
                  <a:gd name="T4" fmla="*/ 4 w 6"/>
                  <a:gd name="T5" fmla="*/ 0 h 6"/>
                  <a:gd name="T6" fmla="*/ 2 w 6"/>
                  <a:gd name="T7" fmla="*/ 2 h 6"/>
                  <a:gd name="T8" fmla="*/ 0 w 6"/>
                  <a:gd name="T9" fmla="*/ 4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7" name="Freeform 3773"/>
              <p:cNvSpPr>
                <a:spLocks/>
              </p:cNvSpPr>
              <p:nvPr/>
            </p:nvSpPr>
            <p:spPr bwMode="auto">
              <a:xfrm>
                <a:off x="6159" y="2994"/>
                <a:ext cx="3" cy="3"/>
              </a:xfrm>
              <a:custGeom>
                <a:avLst/>
                <a:gdLst>
                  <a:gd name="T0" fmla="*/ 5 w 5"/>
                  <a:gd name="T1" fmla="*/ 3 h 5"/>
                  <a:gd name="T2" fmla="*/ 4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5 h 5"/>
                  <a:gd name="T12" fmla="*/ 2 w 5"/>
                  <a:gd name="T13" fmla="*/ 5 h 5"/>
                  <a:gd name="T14" fmla="*/ 4 w 5"/>
                  <a:gd name="T15" fmla="*/ 5 h 5"/>
                  <a:gd name="T16" fmla="*/ 5 w 5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8" name="Freeform 3774"/>
              <p:cNvSpPr>
                <a:spLocks/>
              </p:cNvSpPr>
              <p:nvPr/>
            </p:nvSpPr>
            <p:spPr bwMode="auto">
              <a:xfrm>
                <a:off x="6100" y="3034"/>
                <a:ext cx="3" cy="2"/>
              </a:xfrm>
              <a:custGeom>
                <a:avLst/>
                <a:gdLst>
                  <a:gd name="T0" fmla="*/ 6 w 6"/>
                  <a:gd name="T1" fmla="*/ 2 h 6"/>
                  <a:gd name="T2" fmla="*/ 4 w 6"/>
                  <a:gd name="T3" fmla="*/ 0 h 6"/>
                  <a:gd name="T4" fmla="*/ 2 w 6"/>
                  <a:gd name="T5" fmla="*/ 0 h 6"/>
                  <a:gd name="T6" fmla="*/ 0 w 6"/>
                  <a:gd name="T7" fmla="*/ 0 h 6"/>
                  <a:gd name="T8" fmla="*/ 0 w 6"/>
                  <a:gd name="T9" fmla="*/ 2 h 6"/>
                  <a:gd name="T10" fmla="*/ 0 w 6"/>
                  <a:gd name="T11" fmla="*/ 4 h 6"/>
                  <a:gd name="T12" fmla="*/ 2 w 6"/>
                  <a:gd name="T13" fmla="*/ 6 h 6"/>
                  <a:gd name="T14" fmla="*/ 4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79" name="Freeform 3775"/>
              <p:cNvSpPr>
                <a:spLocks/>
              </p:cNvSpPr>
              <p:nvPr/>
            </p:nvSpPr>
            <p:spPr bwMode="auto">
              <a:xfrm>
                <a:off x="6042" y="3071"/>
                <a:ext cx="2" cy="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2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0" name="Freeform 3776"/>
              <p:cNvSpPr>
                <a:spLocks/>
              </p:cNvSpPr>
              <p:nvPr/>
            </p:nvSpPr>
            <p:spPr bwMode="auto">
              <a:xfrm>
                <a:off x="5983" y="3109"/>
                <a:ext cx="3" cy="3"/>
              </a:xfrm>
              <a:custGeom>
                <a:avLst/>
                <a:gdLst>
                  <a:gd name="T0" fmla="*/ 6 w 6"/>
                  <a:gd name="T1" fmla="*/ 3 h 5"/>
                  <a:gd name="T2" fmla="*/ 6 w 6"/>
                  <a:gd name="T3" fmla="*/ 1 h 5"/>
                  <a:gd name="T4" fmla="*/ 4 w 6"/>
                  <a:gd name="T5" fmla="*/ 0 h 5"/>
                  <a:gd name="T6" fmla="*/ 2 w 6"/>
                  <a:gd name="T7" fmla="*/ 1 h 5"/>
                  <a:gd name="T8" fmla="*/ 0 w 6"/>
                  <a:gd name="T9" fmla="*/ 3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5 h 5"/>
                  <a:gd name="T16" fmla="*/ 6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1" name="Freeform 3777"/>
              <p:cNvSpPr>
                <a:spLocks/>
              </p:cNvSpPr>
              <p:nvPr/>
            </p:nvSpPr>
            <p:spPr bwMode="auto">
              <a:xfrm>
                <a:off x="5926" y="3146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2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2" name="Freeform 3778"/>
              <p:cNvSpPr>
                <a:spLocks/>
              </p:cNvSpPr>
              <p:nvPr/>
            </p:nvSpPr>
            <p:spPr bwMode="auto">
              <a:xfrm>
                <a:off x="5868" y="3183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2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3" name="Freeform 3779"/>
              <p:cNvSpPr>
                <a:spLocks/>
              </p:cNvSpPr>
              <p:nvPr/>
            </p:nvSpPr>
            <p:spPr bwMode="auto">
              <a:xfrm>
                <a:off x="5809" y="3217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0 h 6"/>
                  <a:gd name="T4" fmla="*/ 2 w 6"/>
                  <a:gd name="T5" fmla="*/ 0 h 6"/>
                  <a:gd name="T6" fmla="*/ 0 w 6"/>
                  <a:gd name="T7" fmla="*/ 0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4" name="Freeform 3780"/>
              <p:cNvSpPr>
                <a:spLocks/>
              </p:cNvSpPr>
              <p:nvPr/>
            </p:nvSpPr>
            <p:spPr bwMode="auto">
              <a:xfrm>
                <a:off x="5751" y="3251"/>
                <a:ext cx="3" cy="3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4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2 w 6"/>
                  <a:gd name="T11" fmla="*/ 4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5" name="Freeform 3781"/>
              <p:cNvSpPr>
                <a:spLocks/>
              </p:cNvSpPr>
              <p:nvPr/>
            </p:nvSpPr>
            <p:spPr bwMode="auto">
              <a:xfrm>
                <a:off x="5694" y="3282"/>
                <a:ext cx="1" cy="3"/>
              </a:xfrm>
              <a:custGeom>
                <a:avLst/>
                <a:gdLst>
                  <a:gd name="T0" fmla="*/ 4 w 4"/>
                  <a:gd name="T1" fmla="*/ 2 h 6"/>
                  <a:gd name="T2" fmla="*/ 4 w 4"/>
                  <a:gd name="T3" fmla="*/ 0 h 6"/>
                  <a:gd name="T4" fmla="*/ 2 w 4"/>
                  <a:gd name="T5" fmla="*/ 0 h 6"/>
                  <a:gd name="T6" fmla="*/ 0 w 4"/>
                  <a:gd name="T7" fmla="*/ 0 h 6"/>
                  <a:gd name="T8" fmla="*/ 0 w 4"/>
                  <a:gd name="T9" fmla="*/ 2 h 6"/>
                  <a:gd name="T10" fmla="*/ 0 w 4"/>
                  <a:gd name="T11" fmla="*/ 4 h 6"/>
                  <a:gd name="T12" fmla="*/ 2 w 4"/>
                  <a:gd name="T13" fmla="*/ 6 h 6"/>
                  <a:gd name="T14" fmla="*/ 4 w 4"/>
                  <a:gd name="T15" fmla="*/ 4 h 6"/>
                  <a:gd name="T16" fmla="*/ 4 w 4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6" name="Freeform 3782"/>
              <p:cNvSpPr>
                <a:spLocks/>
              </p:cNvSpPr>
              <p:nvPr/>
            </p:nvSpPr>
            <p:spPr bwMode="auto">
              <a:xfrm>
                <a:off x="5635" y="3312"/>
                <a:ext cx="3" cy="2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0 w 6"/>
                  <a:gd name="T7" fmla="*/ 0 h 4"/>
                  <a:gd name="T8" fmla="*/ 0 w 6"/>
                  <a:gd name="T9" fmla="*/ 2 h 4"/>
                  <a:gd name="T10" fmla="*/ 0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7" name="Freeform 3783"/>
              <p:cNvSpPr>
                <a:spLocks/>
              </p:cNvSpPr>
              <p:nvPr/>
            </p:nvSpPr>
            <p:spPr bwMode="auto">
              <a:xfrm>
                <a:off x="5576" y="3338"/>
                <a:ext cx="3" cy="3"/>
              </a:xfrm>
              <a:custGeom>
                <a:avLst/>
                <a:gdLst>
                  <a:gd name="T0" fmla="*/ 6 w 6"/>
                  <a:gd name="T1" fmla="*/ 3 h 5"/>
                  <a:gd name="T2" fmla="*/ 4 w 6"/>
                  <a:gd name="T3" fmla="*/ 1 h 5"/>
                  <a:gd name="T4" fmla="*/ 2 w 6"/>
                  <a:gd name="T5" fmla="*/ 0 h 5"/>
                  <a:gd name="T6" fmla="*/ 0 w 6"/>
                  <a:gd name="T7" fmla="*/ 1 h 5"/>
                  <a:gd name="T8" fmla="*/ 0 w 6"/>
                  <a:gd name="T9" fmla="*/ 3 h 5"/>
                  <a:gd name="T10" fmla="*/ 0 w 6"/>
                  <a:gd name="T11" fmla="*/ 5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8" name="Freeform 3784"/>
              <p:cNvSpPr>
                <a:spLocks/>
              </p:cNvSpPr>
              <p:nvPr/>
            </p:nvSpPr>
            <p:spPr bwMode="auto">
              <a:xfrm>
                <a:off x="5518" y="3363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2 h 6"/>
                  <a:gd name="T4" fmla="*/ 4 w 6"/>
                  <a:gd name="T5" fmla="*/ 0 h 6"/>
                  <a:gd name="T6" fmla="*/ 2 w 6"/>
                  <a:gd name="T7" fmla="*/ 2 h 6"/>
                  <a:gd name="T8" fmla="*/ 0 w 6"/>
                  <a:gd name="T9" fmla="*/ 4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89" name="Freeform 3785"/>
              <p:cNvSpPr>
                <a:spLocks/>
              </p:cNvSpPr>
              <p:nvPr/>
            </p:nvSpPr>
            <p:spPr bwMode="auto">
              <a:xfrm>
                <a:off x="5460" y="3385"/>
                <a:ext cx="3" cy="3"/>
              </a:xfrm>
              <a:custGeom>
                <a:avLst/>
                <a:gdLst>
                  <a:gd name="T0" fmla="*/ 6 w 6"/>
                  <a:gd name="T1" fmla="*/ 4 h 5"/>
                  <a:gd name="T2" fmla="*/ 6 w 6"/>
                  <a:gd name="T3" fmla="*/ 2 h 5"/>
                  <a:gd name="T4" fmla="*/ 4 w 6"/>
                  <a:gd name="T5" fmla="*/ 0 h 5"/>
                  <a:gd name="T6" fmla="*/ 2 w 6"/>
                  <a:gd name="T7" fmla="*/ 2 h 5"/>
                  <a:gd name="T8" fmla="*/ 0 w 6"/>
                  <a:gd name="T9" fmla="*/ 4 h 5"/>
                  <a:gd name="T10" fmla="*/ 2 w 6"/>
                  <a:gd name="T11" fmla="*/ 5 h 5"/>
                  <a:gd name="T12" fmla="*/ 4 w 6"/>
                  <a:gd name="T13" fmla="*/ 5 h 5"/>
                  <a:gd name="T14" fmla="*/ 6 w 6"/>
                  <a:gd name="T15" fmla="*/ 5 h 5"/>
                  <a:gd name="T16" fmla="*/ 6 w 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0" name="Freeform 3786"/>
              <p:cNvSpPr>
                <a:spLocks/>
              </p:cNvSpPr>
              <p:nvPr/>
            </p:nvSpPr>
            <p:spPr bwMode="auto">
              <a:xfrm>
                <a:off x="5403" y="3403"/>
                <a:ext cx="3" cy="3"/>
              </a:xfrm>
              <a:custGeom>
                <a:avLst/>
                <a:gdLst>
                  <a:gd name="T0" fmla="*/ 6 w 6"/>
                  <a:gd name="T1" fmla="*/ 3 h 5"/>
                  <a:gd name="T2" fmla="*/ 4 w 6"/>
                  <a:gd name="T3" fmla="*/ 1 h 5"/>
                  <a:gd name="T4" fmla="*/ 2 w 6"/>
                  <a:gd name="T5" fmla="*/ 0 h 5"/>
                  <a:gd name="T6" fmla="*/ 0 w 6"/>
                  <a:gd name="T7" fmla="*/ 1 h 5"/>
                  <a:gd name="T8" fmla="*/ 0 w 6"/>
                  <a:gd name="T9" fmla="*/ 3 h 5"/>
                  <a:gd name="T10" fmla="*/ 0 w 6"/>
                  <a:gd name="T11" fmla="*/ 5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1" name="Freeform 3787"/>
              <p:cNvSpPr>
                <a:spLocks/>
              </p:cNvSpPr>
              <p:nvPr/>
            </p:nvSpPr>
            <p:spPr bwMode="auto">
              <a:xfrm>
                <a:off x="5344" y="3419"/>
                <a:ext cx="2" cy="3"/>
              </a:xfrm>
              <a:custGeom>
                <a:avLst/>
                <a:gdLst>
                  <a:gd name="T0" fmla="*/ 6 w 6"/>
                  <a:gd name="T1" fmla="*/ 3 h 5"/>
                  <a:gd name="T2" fmla="*/ 4 w 6"/>
                  <a:gd name="T3" fmla="*/ 2 h 5"/>
                  <a:gd name="T4" fmla="*/ 2 w 6"/>
                  <a:gd name="T5" fmla="*/ 0 h 5"/>
                  <a:gd name="T6" fmla="*/ 0 w 6"/>
                  <a:gd name="T7" fmla="*/ 2 h 5"/>
                  <a:gd name="T8" fmla="*/ 0 w 6"/>
                  <a:gd name="T9" fmla="*/ 3 h 5"/>
                  <a:gd name="T10" fmla="*/ 0 w 6"/>
                  <a:gd name="T11" fmla="*/ 5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3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2" name="Freeform 3788"/>
              <p:cNvSpPr>
                <a:spLocks/>
              </p:cNvSpPr>
              <p:nvPr/>
            </p:nvSpPr>
            <p:spPr bwMode="auto">
              <a:xfrm>
                <a:off x="5285" y="3428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2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6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3" name="Freeform 3789"/>
              <p:cNvSpPr>
                <a:spLocks/>
              </p:cNvSpPr>
              <p:nvPr/>
            </p:nvSpPr>
            <p:spPr bwMode="auto">
              <a:xfrm>
                <a:off x="5227" y="3433"/>
                <a:ext cx="3" cy="3"/>
              </a:xfrm>
              <a:custGeom>
                <a:avLst/>
                <a:gdLst>
                  <a:gd name="T0" fmla="*/ 5 w 5"/>
                  <a:gd name="T1" fmla="*/ 2 h 6"/>
                  <a:gd name="T2" fmla="*/ 5 w 5"/>
                  <a:gd name="T3" fmla="*/ 0 h 6"/>
                  <a:gd name="T4" fmla="*/ 3 w 5"/>
                  <a:gd name="T5" fmla="*/ 0 h 6"/>
                  <a:gd name="T6" fmla="*/ 1 w 5"/>
                  <a:gd name="T7" fmla="*/ 0 h 6"/>
                  <a:gd name="T8" fmla="*/ 0 w 5"/>
                  <a:gd name="T9" fmla="*/ 2 h 6"/>
                  <a:gd name="T10" fmla="*/ 1 w 5"/>
                  <a:gd name="T11" fmla="*/ 4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4" name="Freeform 3790"/>
              <p:cNvSpPr>
                <a:spLocks/>
              </p:cNvSpPr>
              <p:nvPr/>
            </p:nvSpPr>
            <p:spPr bwMode="auto">
              <a:xfrm>
                <a:off x="5170" y="3431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2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5" name="Freeform 3791"/>
              <p:cNvSpPr>
                <a:spLocks/>
              </p:cNvSpPr>
              <p:nvPr/>
            </p:nvSpPr>
            <p:spPr bwMode="auto">
              <a:xfrm>
                <a:off x="5112" y="3425"/>
                <a:ext cx="3" cy="3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4 w 6"/>
                  <a:gd name="T5" fmla="*/ 0 h 6"/>
                  <a:gd name="T6" fmla="*/ 2 w 6"/>
                  <a:gd name="T7" fmla="*/ 0 h 6"/>
                  <a:gd name="T8" fmla="*/ 0 w 6"/>
                  <a:gd name="T9" fmla="*/ 2 h 6"/>
                  <a:gd name="T10" fmla="*/ 2 w 6"/>
                  <a:gd name="T11" fmla="*/ 4 h 6"/>
                  <a:gd name="T12" fmla="*/ 4 w 6"/>
                  <a:gd name="T13" fmla="*/ 6 h 6"/>
                  <a:gd name="T14" fmla="*/ 6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6" name="Freeform 3792"/>
              <p:cNvSpPr>
                <a:spLocks/>
              </p:cNvSpPr>
              <p:nvPr/>
            </p:nvSpPr>
            <p:spPr bwMode="auto">
              <a:xfrm>
                <a:off x="5053" y="3407"/>
                <a:ext cx="3" cy="3"/>
              </a:xfrm>
              <a:custGeom>
                <a:avLst/>
                <a:gdLst>
                  <a:gd name="T0" fmla="*/ 5 w 5"/>
                  <a:gd name="T1" fmla="*/ 4 h 6"/>
                  <a:gd name="T2" fmla="*/ 3 w 5"/>
                  <a:gd name="T3" fmla="*/ 2 h 6"/>
                  <a:gd name="T4" fmla="*/ 1 w 5"/>
                  <a:gd name="T5" fmla="*/ 0 h 6"/>
                  <a:gd name="T6" fmla="*/ 0 w 5"/>
                  <a:gd name="T7" fmla="*/ 2 h 6"/>
                  <a:gd name="T8" fmla="*/ 0 w 5"/>
                  <a:gd name="T9" fmla="*/ 4 h 6"/>
                  <a:gd name="T10" fmla="*/ 0 w 5"/>
                  <a:gd name="T11" fmla="*/ 6 h 6"/>
                  <a:gd name="T12" fmla="*/ 1 w 5"/>
                  <a:gd name="T13" fmla="*/ 6 h 6"/>
                  <a:gd name="T14" fmla="*/ 3 w 5"/>
                  <a:gd name="T15" fmla="*/ 6 h 6"/>
                  <a:gd name="T16" fmla="*/ 5 w 5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7" name="Freeform 3793"/>
              <p:cNvSpPr>
                <a:spLocks/>
              </p:cNvSpPr>
              <p:nvPr/>
            </p:nvSpPr>
            <p:spPr bwMode="auto">
              <a:xfrm>
                <a:off x="4995" y="3382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2 h 6"/>
                  <a:gd name="T4" fmla="*/ 4 w 6"/>
                  <a:gd name="T5" fmla="*/ 0 h 6"/>
                  <a:gd name="T6" fmla="*/ 2 w 6"/>
                  <a:gd name="T7" fmla="*/ 2 h 6"/>
                  <a:gd name="T8" fmla="*/ 0 w 6"/>
                  <a:gd name="T9" fmla="*/ 4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8" name="Freeform 3794"/>
              <p:cNvSpPr>
                <a:spLocks/>
              </p:cNvSpPr>
              <p:nvPr/>
            </p:nvSpPr>
            <p:spPr bwMode="auto">
              <a:xfrm>
                <a:off x="4937" y="3344"/>
                <a:ext cx="3" cy="3"/>
              </a:xfrm>
              <a:custGeom>
                <a:avLst/>
                <a:gdLst>
                  <a:gd name="T0" fmla="*/ 6 w 6"/>
                  <a:gd name="T1" fmla="*/ 2 h 6"/>
                  <a:gd name="T2" fmla="*/ 4 w 6"/>
                  <a:gd name="T3" fmla="*/ 0 h 6"/>
                  <a:gd name="T4" fmla="*/ 2 w 6"/>
                  <a:gd name="T5" fmla="*/ 0 h 6"/>
                  <a:gd name="T6" fmla="*/ 0 w 6"/>
                  <a:gd name="T7" fmla="*/ 0 h 6"/>
                  <a:gd name="T8" fmla="*/ 0 w 6"/>
                  <a:gd name="T9" fmla="*/ 2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599" name="Freeform 3795"/>
              <p:cNvSpPr>
                <a:spLocks/>
              </p:cNvSpPr>
              <p:nvPr/>
            </p:nvSpPr>
            <p:spPr bwMode="auto">
              <a:xfrm>
                <a:off x="4879" y="3294"/>
                <a:ext cx="3" cy="3"/>
              </a:xfrm>
              <a:custGeom>
                <a:avLst/>
                <a:gdLst>
                  <a:gd name="T0" fmla="*/ 6 w 6"/>
                  <a:gd name="T1" fmla="*/ 2 h 6"/>
                  <a:gd name="T2" fmla="*/ 4 w 6"/>
                  <a:gd name="T3" fmla="*/ 0 h 6"/>
                  <a:gd name="T4" fmla="*/ 2 w 6"/>
                  <a:gd name="T5" fmla="*/ 0 h 6"/>
                  <a:gd name="T6" fmla="*/ 0 w 6"/>
                  <a:gd name="T7" fmla="*/ 0 h 6"/>
                  <a:gd name="T8" fmla="*/ 0 w 6"/>
                  <a:gd name="T9" fmla="*/ 2 h 6"/>
                  <a:gd name="T10" fmla="*/ 0 w 6"/>
                  <a:gd name="T11" fmla="*/ 4 h 6"/>
                  <a:gd name="T12" fmla="*/ 2 w 6"/>
                  <a:gd name="T13" fmla="*/ 6 h 6"/>
                  <a:gd name="T14" fmla="*/ 4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0" name="Freeform 3796"/>
              <p:cNvSpPr>
                <a:spLocks/>
              </p:cNvSpPr>
              <p:nvPr/>
            </p:nvSpPr>
            <p:spPr bwMode="auto">
              <a:xfrm>
                <a:off x="4820" y="3227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2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1" name="Freeform 3797"/>
              <p:cNvSpPr>
                <a:spLocks/>
              </p:cNvSpPr>
              <p:nvPr/>
            </p:nvSpPr>
            <p:spPr bwMode="auto">
              <a:xfrm>
                <a:off x="4762" y="3138"/>
                <a:ext cx="3" cy="2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0 h 4"/>
                  <a:gd name="T4" fmla="*/ 4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4 w 6"/>
                  <a:gd name="T13" fmla="*/ 4 h 4"/>
                  <a:gd name="T14" fmla="*/ 6 w 6"/>
                  <a:gd name="T15" fmla="*/ 4 h 4"/>
                  <a:gd name="T16" fmla="*/ 6 w 6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2" name="Freeform 3798"/>
              <p:cNvSpPr>
                <a:spLocks/>
              </p:cNvSpPr>
              <p:nvPr/>
            </p:nvSpPr>
            <p:spPr bwMode="auto">
              <a:xfrm>
                <a:off x="4705" y="3025"/>
                <a:ext cx="2" cy="3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2 h 6"/>
                  <a:gd name="T4" fmla="*/ 2 w 4"/>
                  <a:gd name="T5" fmla="*/ 0 h 6"/>
                  <a:gd name="T6" fmla="*/ 0 w 4"/>
                  <a:gd name="T7" fmla="*/ 2 h 6"/>
                  <a:gd name="T8" fmla="*/ 0 w 4"/>
                  <a:gd name="T9" fmla="*/ 4 h 6"/>
                  <a:gd name="T10" fmla="*/ 0 w 4"/>
                  <a:gd name="T11" fmla="*/ 6 h 6"/>
                  <a:gd name="T12" fmla="*/ 2 w 4"/>
                  <a:gd name="T13" fmla="*/ 6 h 6"/>
                  <a:gd name="T14" fmla="*/ 4 w 4"/>
                  <a:gd name="T15" fmla="*/ 6 h 6"/>
                  <a:gd name="T16" fmla="*/ 4 w 4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3" name="Freeform 3799"/>
              <p:cNvSpPr>
                <a:spLocks/>
              </p:cNvSpPr>
              <p:nvPr/>
            </p:nvSpPr>
            <p:spPr bwMode="auto">
              <a:xfrm>
                <a:off x="4647" y="2879"/>
                <a:ext cx="2" cy="3"/>
              </a:xfrm>
              <a:custGeom>
                <a:avLst/>
                <a:gdLst>
                  <a:gd name="T0" fmla="*/ 6 w 6"/>
                  <a:gd name="T1" fmla="*/ 4 h 5"/>
                  <a:gd name="T2" fmla="*/ 4 w 6"/>
                  <a:gd name="T3" fmla="*/ 2 h 5"/>
                  <a:gd name="T4" fmla="*/ 2 w 6"/>
                  <a:gd name="T5" fmla="*/ 0 h 5"/>
                  <a:gd name="T6" fmla="*/ 0 w 6"/>
                  <a:gd name="T7" fmla="*/ 2 h 5"/>
                  <a:gd name="T8" fmla="*/ 0 w 6"/>
                  <a:gd name="T9" fmla="*/ 4 h 5"/>
                  <a:gd name="T10" fmla="*/ 0 w 6"/>
                  <a:gd name="T11" fmla="*/ 5 h 5"/>
                  <a:gd name="T12" fmla="*/ 2 w 6"/>
                  <a:gd name="T13" fmla="*/ 5 h 5"/>
                  <a:gd name="T14" fmla="*/ 4 w 6"/>
                  <a:gd name="T15" fmla="*/ 5 h 5"/>
                  <a:gd name="T16" fmla="*/ 6 w 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4" name="Freeform 3800"/>
              <p:cNvSpPr>
                <a:spLocks/>
              </p:cNvSpPr>
              <p:nvPr/>
            </p:nvSpPr>
            <p:spPr bwMode="auto">
              <a:xfrm>
                <a:off x="4587" y="2693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2 h 6"/>
                  <a:gd name="T4" fmla="*/ 2 w 6"/>
                  <a:gd name="T5" fmla="*/ 0 h 6"/>
                  <a:gd name="T6" fmla="*/ 0 w 6"/>
                  <a:gd name="T7" fmla="*/ 2 h 6"/>
                  <a:gd name="T8" fmla="*/ 0 w 6"/>
                  <a:gd name="T9" fmla="*/ 4 h 6"/>
                  <a:gd name="T10" fmla="*/ 0 w 6"/>
                  <a:gd name="T11" fmla="*/ 6 h 6"/>
                  <a:gd name="T12" fmla="*/ 2 w 6"/>
                  <a:gd name="T13" fmla="*/ 6 h 6"/>
                  <a:gd name="T14" fmla="*/ 4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5" name="Freeform 3801"/>
              <p:cNvSpPr>
                <a:spLocks/>
              </p:cNvSpPr>
              <p:nvPr/>
            </p:nvSpPr>
            <p:spPr bwMode="auto">
              <a:xfrm>
                <a:off x="4529" y="2450"/>
                <a:ext cx="3" cy="3"/>
              </a:xfrm>
              <a:custGeom>
                <a:avLst/>
                <a:gdLst>
                  <a:gd name="T0" fmla="*/ 5 w 5"/>
                  <a:gd name="T1" fmla="*/ 2 h 6"/>
                  <a:gd name="T2" fmla="*/ 5 w 5"/>
                  <a:gd name="T3" fmla="*/ 0 h 6"/>
                  <a:gd name="T4" fmla="*/ 3 w 5"/>
                  <a:gd name="T5" fmla="*/ 0 h 6"/>
                  <a:gd name="T6" fmla="*/ 2 w 5"/>
                  <a:gd name="T7" fmla="*/ 0 h 6"/>
                  <a:gd name="T8" fmla="*/ 0 w 5"/>
                  <a:gd name="T9" fmla="*/ 2 h 6"/>
                  <a:gd name="T10" fmla="*/ 2 w 5"/>
                  <a:gd name="T11" fmla="*/ 4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6" name="Freeform 3802"/>
              <p:cNvSpPr>
                <a:spLocks/>
              </p:cNvSpPr>
              <p:nvPr/>
            </p:nvSpPr>
            <p:spPr bwMode="auto">
              <a:xfrm>
                <a:off x="4471" y="2131"/>
                <a:ext cx="3" cy="3"/>
              </a:xfrm>
              <a:custGeom>
                <a:avLst/>
                <a:gdLst>
                  <a:gd name="T0" fmla="*/ 6 w 6"/>
                  <a:gd name="T1" fmla="*/ 4 h 6"/>
                  <a:gd name="T2" fmla="*/ 6 w 6"/>
                  <a:gd name="T3" fmla="*/ 2 h 6"/>
                  <a:gd name="T4" fmla="*/ 4 w 6"/>
                  <a:gd name="T5" fmla="*/ 0 h 6"/>
                  <a:gd name="T6" fmla="*/ 2 w 6"/>
                  <a:gd name="T7" fmla="*/ 2 h 6"/>
                  <a:gd name="T8" fmla="*/ 0 w 6"/>
                  <a:gd name="T9" fmla="*/ 4 h 6"/>
                  <a:gd name="T10" fmla="*/ 2 w 6"/>
                  <a:gd name="T11" fmla="*/ 6 h 6"/>
                  <a:gd name="T12" fmla="*/ 4 w 6"/>
                  <a:gd name="T13" fmla="*/ 6 h 6"/>
                  <a:gd name="T14" fmla="*/ 6 w 6"/>
                  <a:gd name="T15" fmla="*/ 6 h 6"/>
                  <a:gd name="T16" fmla="*/ 6 w 6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7" name="Freeform 3803"/>
              <p:cNvSpPr>
                <a:spLocks/>
              </p:cNvSpPr>
              <p:nvPr/>
            </p:nvSpPr>
            <p:spPr bwMode="auto">
              <a:xfrm>
                <a:off x="4414" y="1702"/>
                <a:ext cx="3" cy="3"/>
              </a:xfrm>
              <a:custGeom>
                <a:avLst/>
                <a:gdLst>
                  <a:gd name="T0" fmla="*/ 6 w 6"/>
                  <a:gd name="T1" fmla="*/ 2 h 6"/>
                  <a:gd name="T2" fmla="*/ 4 w 6"/>
                  <a:gd name="T3" fmla="*/ 0 h 6"/>
                  <a:gd name="T4" fmla="*/ 2 w 6"/>
                  <a:gd name="T5" fmla="*/ 0 h 6"/>
                  <a:gd name="T6" fmla="*/ 0 w 6"/>
                  <a:gd name="T7" fmla="*/ 0 h 6"/>
                  <a:gd name="T8" fmla="*/ 0 w 6"/>
                  <a:gd name="T9" fmla="*/ 2 h 6"/>
                  <a:gd name="T10" fmla="*/ 0 w 6"/>
                  <a:gd name="T11" fmla="*/ 4 h 6"/>
                  <a:gd name="T12" fmla="*/ 2 w 6"/>
                  <a:gd name="T13" fmla="*/ 6 h 6"/>
                  <a:gd name="T14" fmla="*/ 4 w 6"/>
                  <a:gd name="T15" fmla="*/ 4 h 6"/>
                  <a:gd name="T16" fmla="*/ 6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8" name="Rectangle 3804"/>
              <p:cNvSpPr>
                <a:spLocks noChangeArrowheads="1"/>
              </p:cNvSpPr>
              <p:nvPr/>
            </p:nvSpPr>
            <p:spPr bwMode="auto">
              <a:xfrm>
                <a:off x="5537" y="1370"/>
                <a:ext cx="31" cy="9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09" name="Freeform 3805"/>
              <p:cNvSpPr>
                <a:spLocks/>
              </p:cNvSpPr>
              <p:nvPr/>
            </p:nvSpPr>
            <p:spPr bwMode="auto">
              <a:xfrm>
                <a:off x="5576" y="1321"/>
                <a:ext cx="55" cy="83"/>
              </a:xfrm>
              <a:custGeom>
                <a:avLst/>
                <a:gdLst>
                  <a:gd name="T0" fmla="*/ 57 w 109"/>
                  <a:gd name="T1" fmla="*/ 0 h 167"/>
                  <a:gd name="T2" fmla="*/ 76 w 109"/>
                  <a:gd name="T3" fmla="*/ 2 h 167"/>
                  <a:gd name="T4" fmla="*/ 94 w 109"/>
                  <a:gd name="T5" fmla="*/ 14 h 167"/>
                  <a:gd name="T6" fmla="*/ 103 w 109"/>
                  <a:gd name="T7" fmla="*/ 27 h 167"/>
                  <a:gd name="T8" fmla="*/ 107 w 109"/>
                  <a:gd name="T9" fmla="*/ 47 h 167"/>
                  <a:gd name="T10" fmla="*/ 105 w 109"/>
                  <a:gd name="T11" fmla="*/ 56 h 167"/>
                  <a:gd name="T12" fmla="*/ 103 w 109"/>
                  <a:gd name="T13" fmla="*/ 66 h 167"/>
                  <a:gd name="T14" fmla="*/ 97 w 109"/>
                  <a:gd name="T15" fmla="*/ 76 h 167"/>
                  <a:gd name="T16" fmla="*/ 92 w 109"/>
                  <a:gd name="T17" fmla="*/ 85 h 167"/>
                  <a:gd name="T18" fmla="*/ 86 w 109"/>
                  <a:gd name="T19" fmla="*/ 91 h 167"/>
                  <a:gd name="T20" fmla="*/ 80 w 109"/>
                  <a:gd name="T21" fmla="*/ 99 h 167"/>
                  <a:gd name="T22" fmla="*/ 70 w 109"/>
                  <a:gd name="T23" fmla="*/ 107 h 167"/>
                  <a:gd name="T24" fmla="*/ 61 w 109"/>
                  <a:gd name="T25" fmla="*/ 115 h 167"/>
                  <a:gd name="T26" fmla="*/ 53 w 109"/>
                  <a:gd name="T27" fmla="*/ 120 h 167"/>
                  <a:gd name="T28" fmla="*/ 45 w 109"/>
                  <a:gd name="T29" fmla="*/ 126 h 167"/>
                  <a:gd name="T30" fmla="*/ 41 w 109"/>
                  <a:gd name="T31" fmla="*/ 132 h 167"/>
                  <a:gd name="T32" fmla="*/ 37 w 109"/>
                  <a:gd name="T33" fmla="*/ 134 h 167"/>
                  <a:gd name="T34" fmla="*/ 28 w 109"/>
                  <a:gd name="T35" fmla="*/ 146 h 167"/>
                  <a:gd name="T36" fmla="*/ 109 w 109"/>
                  <a:gd name="T37" fmla="*/ 146 h 167"/>
                  <a:gd name="T38" fmla="*/ 109 w 109"/>
                  <a:gd name="T39" fmla="*/ 167 h 167"/>
                  <a:gd name="T40" fmla="*/ 0 w 109"/>
                  <a:gd name="T41" fmla="*/ 167 h 167"/>
                  <a:gd name="T42" fmla="*/ 0 w 109"/>
                  <a:gd name="T43" fmla="*/ 159 h 167"/>
                  <a:gd name="T44" fmla="*/ 2 w 109"/>
                  <a:gd name="T45" fmla="*/ 151 h 167"/>
                  <a:gd name="T46" fmla="*/ 8 w 109"/>
                  <a:gd name="T47" fmla="*/ 140 h 167"/>
                  <a:gd name="T48" fmla="*/ 14 w 109"/>
                  <a:gd name="T49" fmla="*/ 130 h 167"/>
                  <a:gd name="T50" fmla="*/ 22 w 109"/>
                  <a:gd name="T51" fmla="*/ 122 h 167"/>
                  <a:gd name="T52" fmla="*/ 30 w 109"/>
                  <a:gd name="T53" fmla="*/ 113 h 167"/>
                  <a:gd name="T54" fmla="*/ 41 w 109"/>
                  <a:gd name="T55" fmla="*/ 105 h 167"/>
                  <a:gd name="T56" fmla="*/ 63 w 109"/>
                  <a:gd name="T57" fmla="*/ 84 h 167"/>
                  <a:gd name="T58" fmla="*/ 76 w 109"/>
                  <a:gd name="T59" fmla="*/ 70 h 167"/>
                  <a:gd name="T60" fmla="*/ 82 w 109"/>
                  <a:gd name="T61" fmla="*/ 62 h 167"/>
                  <a:gd name="T62" fmla="*/ 84 w 109"/>
                  <a:gd name="T63" fmla="*/ 54 h 167"/>
                  <a:gd name="T64" fmla="*/ 86 w 109"/>
                  <a:gd name="T65" fmla="*/ 47 h 167"/>
                  <a:gd name="T66" fmla="*/ 84 w 109"/>
                  <a:gd name="T67" fmla="*/ 39 h 167"/>
                  <a:gd name="T68" fmla="*/ 82 w 109"/>
                  <a:gd name="T69" fmla="*/ 33 h 167"/>
                  <a:gd name="T70" fmla="*/ 76 w 109"/>
                  <a:gd name="T71" fmla="*/ 27 h 167"/>
                  <a:gd name="T72" fmla="*/ 70 w 109"/>
                  <a:gd name="T73" fmla="*/ 23 h 167"/>
                  <a:gd name="T74" fmla="*/ 64 w 109"/>
                  <a:gd name="T75" fmla="*/ 20 h 167"/>
                  <a:gd name="T76" fmla="*/ 55 w 109"/>
                  <a:gd name="T77" fmla="*/ 20 h 167"/>
                  <a:gd name="T78" fmla="*/ 47 w 109"/>
                  <a:gd name="T79" fmla="*/ 20 h 167"/>
                  <a:gd name="T80" fmla="*/ 39 w 109"/>
                  <a:gd name="T81" fmla="*/ 23 h 167"/>
                  <a:gd name="T82" fmla="*/ 33 w 109"/>
                  <a:gd name="T83" fmla="*/ 27 h 167"/>
                  <a:gd name="T84" fmla="*/ 28 w 109"/>
                  <a:gd name="T85" fmla="*/ 33 h 167"/>
                  <a:gd name="T86" fmla="*/ 26 w 109"/>
                  <a:gd name="T87" fmla="*/ 39 h 167"/>
                  <a:gd name="T88" fmla="*/ 24 w 109"/>
                  <a:gd name="T89" fmla="*/ 49 h 167"/>
                  <a:gd name="T90" fmla="*/ 2 w 109"/>
                  <a:gd name="T91" fmla="*/ 47 h 167"/>
                  <a:gd name="T92" fmla="*/ 8 w 109"/>
                  <a:gd name="T93" fmla="*/ 25 h 167"/>
                  <a:gd name="T94" fmla="*/ 18 w 109"/>
                  <a:gd name="T95" fmla="*/ 12 h 167"/>
                  <a:gd name="T96" fmla="*/ 35 w 109"/>
                  <a:gd name="T97" fmla="*/ 2 h 167"/>
                  <a:gd name="T98" fmla="*/ 57 w 109"/>
                  <a:gd name="T9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9" h="167">
                    <a:moveTo>
                      <a:pt x="57" y="0"/>
                    </a:moveTo>
                    <a:lnTo>
                      <a:pt x="76" y="2"/>
                    </a:lnTo>
                    <a:lnTo>
                      <a:pt x="94" y="14"/>
                    </a:lnTo>
                    <a:lnTo>
                      <a:pt x="103" y="27"/>
                    </a:lnTo>
                    <a:lnTo>
                      <a:pt x="107" y="47"/>
                    </a:lnTo>
                    <a:lnTo>
                      <a:pt x="105" y="56"/>
                    </a:lnTo>
                    <a:lnTo>
                      <a:pt x="103" y="66"/>
                    </a:lnTo>
                    <a:lnTo>
                      <a:pt x="97" y="76"/>
                    </a:lnTo>
                    <a:lnTo>
                      <a:pt x="92" y="85"/>
                    </a:lnTo>
                    <a:lnTo>
                      <a:pt x="86" y="91"/>
                    </a:lnTo>
                    <a:lnTo>
                      <a:pt x="80" y="99"/>
                    </a:lnTo>
                    <a:lnTo>
                      <a:pt x="70" y="107"/>
                    </a:lnTo>
                    <a:lnTo>
                      <a:pt x="61" y="115"/>
                    </a:lnTo>
                    <a:lnTo>
                      <a:pt x="53" y="120"/>
                    </a:lnTo>
                    <a:lnTo>
                      <a:pt x="45" y="126"/>
                    </a:lnTo>
                    <a:lnTo>
                      <a:pt x="41" y="132"/>
                    </a:lnTo>
                    <a:lnTo>
                      <a:pt x="37" y="134"/>
                    </a:lnTo>
                    <a:lnTo>
                      <a:pt x="28" y="146"/>
                    </a:lnTo>
                    <a:lnTo>
                      <a:pt x="109" y="146"/>
                    </a:lnTo>
                    <a:lnTo>
                      <a:pt x="109" y="167"/>
                    </a:lnTo>
                    <a:lnTo>
                      <a:pt x="0" y="167"/>
                    </a:lnTo>
                    <a:lnTo>
                      <a:pt x="0" y="159"/>
                    </a:lnTo>
                    <a:lnTo>
                      <a:pt x="2" y="151"/>
                    </a:lnTo>
                    <a:lnTo>
                      <a:pt x="8" y="140"/>
                    </a:lnTo>
                    <a:lnTo>
                      <a:pt x="14" y="130"/>
                    </a:lnTo>
                    <a:lnTo>
                      <a:pt x="22" y="122"/>
                    </a:lnTo>
                    <a:lnTo>
                      <a:pt x="30" y="113"/>
                    </a:lnTo>
                    <a:lnTo>
                      <a:pt x="41" y="105"/>
                    </a:lnTo>
                    <a:lnTo>
                      <a:pt x="63" y="84"/>
                    </a:lnTo>
                    <a:lnTo>
                      <a:pt x="76" y="70"/>
                    </a:lnTo>
                    <a:lnTo>
                      <a:pt x="82" y="62"/>
                    </a:lnTo>
                    <a:lnTo>
                      <a:pt x="84" y="54"/>
                    </a:lnTo>
                    <a:lnTo>
                      <a:pt x="86" y="47"/>
                    </a:lnTo>
                    <a:lnTo>
                      <a:pt x="84" y="39"/>
                    </a:lnTo>
                    <a:lnTo>
                      <a:pt x="82" y="33"/>
                    </a:lnTo>
                    <a:lnTo>
                      <a:pt x="76" y="27"/>
                    </a:lnTo>
                    <a:lnTo>
                      <a:pt x="70" y="23"/>
                    </a:lnTo>
                    <a:lnTo>
                      <a:pt x="64" y="20"/>
                    </a:lnTo>
                    <a:lnTo>
                      <a:pt x="55" y="20"/>
                    </a:lnTo>
                    <a:lnTo>
                      <a:pt x="47" y="20"/>
                    </a:lnTo>
                    <a:lnTo>
                      <a:pt x="39" y="23"/>
                    </a:lnTo>
                    <a:lnTo>
                      <a:pt x="33" y="27"/>
                    </a:lnTo>
                    <a:lnTo>
                      <a:pt x="28" y="33"/>
                    </a:lnTo>
                    <a:lnTo>
                      <a:pt x="26" y="39"/>
                    </a:lnTo>
                    <a:lnTo>
                      <a:pt x="24" y="49"/>
                    </a:lnTo>
                    <a:lnTo>
                      <a:pt x="2" y="47"/>
                    </a:lnTo>
                    <a:lnTo>
                      <a:pt x="8" y="25"/>
                    </a:lnTo>
                    <a:lnTo>
                      <a:pt x="18" y="12"/>
                    </a:lnTo>
                    <a:lnTo>
                      <a:pt x="35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10" name="Rectangle 3806"/>
              <p:cNvSpPr>
                <a:spLocks noChangeArrowheads="1"/>
              </p:cNvSpPr>
              <p:nvPr/>
            </p:nvSpPr>
            <p:spPr bwMode="auto">
              <a:xfrm>
                <a:off x="5645" y="1321"/>
                <a:ext cx="11" cy="8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11" name="Freeform 3807"/>
              <p:cNvSpPr>
                <a:spLocks noEditPoints="1"/>
              </p:cNvSpPr>
              <p:nvPr/>
            </p:nvSpPr>
            <p:spPr bwMode="auto">
              <a:xfrm>
                <a:off x="5667" y="1342"/>
                <a:ext cx="55" cy="63"/>
              </a:xfrm>
              <a:custGeom>
                <a:avLst/>
                <a:gdLst>
                  <a:gd name="T0" fmla="*/ 52 w 108"/>
                  <a:gd name="T1" fmla="*/ 19 h 126"/>
                  <a:gd name="T2" fmla="*/ 44 w 108"/>
                  <a:gd name="T3" fmla="*/ 21 h 126"/>
                  <a:gd name="T4" fmla="*/ 37 w 108"/>
                  <a:gd name="T5" fmla="*/ 25 h 126"/>
                  <a:gd name="T6" fmla="*/ 31 w 108"/>
                  <a:gd name="T7" fmla="*/ 31 h 126"/>
                  <a:gd name="T8" fmla="*/ 23 w 108"/>
                  <a:gd name="T9" fmla="*/ 44 h 126"/>
                  <a:gd name="T10" fmla="*/ 21 w 108"/>
                  <a:gd name="T11" fmla="*/ 64 h 126"/>
                  <a:gd name="T12" fmla="*/ 23 w 108"/>
                  <a:gd name="T13" fmla="*/ 83 h 126"/>
                  <a:gd name="T14" fmla="*/ 31 w 108"/>
                  <a:gd name="T15" fmla="*/ 97 h 126"/>
                  <a:gd name="T16" fmla="*/ 37 w 108"/>
                  <a:gd name="T17" fmla="*/ 103 h 126"/>
                  <a:gd name="T18" fmla="*/ 44 w 108"/>
                  <a:gd name="T19" fmla="*/ 107 h 126"/>
                  <a:gd name="T20" fmla="*/ 52 w 108"/>
                  <a:gd name="T21" fmla="*/ 107 h 126"/>
                  <a:gd name="T22" fmla="*/ 62 w 108"/>
                  <a:gd name="T23" fmla="*/ 107 h 126"/>
                  <a:gd name="T24" fmla="*/ 71 w 108"/>
                  <a:gd name="T25" fmla="*/ 103 h 126"/>
                  <a:gd name="T26" fmla="*/ 77 w 108"/>
                  <a:gd name="T27" fmla="*/ 97 h 126"/>
                  <a:gd name="T28" fmla="*/ 85 w 108"/>
                  <a:gd name="T29" fmla="*/ 83 h 126"/>
                  <a:gd name="T30" fmla="*/ 87 w 108"/>
                  <a:gd name="T31" fmla="*/ 62 h 126"/>
                  <a:gd name="T32" fmla="*/ 85 w 108"/>
                  <a:gd name="T33" fmla="*/ 44 h 126"/>
                  <a:gd name="T34" fmla="*/ 77 w 108"/>
                  <a:gd name="T35" fmla="*/ 31 h 126"/>
                  <a:gd name="T36" fmla="*/ 70 w 108"/>
                  <a:gd name="T37" fmla="*/ 25 h 126"/>
                  <a:gd name="T38" fmla="*/ 62 w 108"/>
                  <a:gd name="T39" fmla="*/ 21 h 126"/>
                  <a:gd name="T40" fmla="*/ 52 w 108"/>
                  <a:gd name="T41" fmla="*/ 19 h 126"/>
                  <a:gd name="T42" fmla="*/ 52 w 108"/>
                  <a:gd name="T43" fmla="*/ 0 h 126"/>
                  <a:gd name="T44" fmla="*/ 75 w 108"/>
                  <a:gd name="T45" fmla="*/ 4 h 126"/>
                  <a:gd name="T46" fmla="*/ 93 w 108"/>
                  <a:gd name="T47" fmla="*/ 17 h 126"/>
                  <a:gd name="T48" fmla="*/ 104 w 108"/>
                  <a:gd name="T49" fmla="*/ 37 h 126"/>
                  <a:gd name="T50" fmla="*/ 108 w 108"/>
                  <a:gd name="T51" fmla="*/ 62 h 126"/>
                  <a:gd name="T52" fmla="*/ 106 w 108"/>
                  <a:gd name="T53" fmla="*/ 83 h 126"/>
                  <a:gd name="T54" fmla="*/ 102 w 108"/>
                  <a:gd name="T55" fmla="*/ 99 h 126"/>
                  <a:gd name="T56" fmla="*/ 97 w 108"/>
                  <a:gd name="T57" fmla="*/ 107 h 126"/>
                  <a:gd name="T58" fmla="*/ 91 w 108"/>
                  <a:gd name="T59" fmla="*/ 114 h 126"/>
                  <a:gd name="T60" fmla="*/ 81 w 108"/>
                  <a:gd name="T61" fmla="*/ 120 h 126"/>
                  <a:gd name="T62" fmla="*/ 73 w 108"/>
                  <a:gd name="T63" fmla="*/ 124 h 126"/>
                  <a:gd name="T64" fmla="*/ 64 w 108"/>
                  <a:gd name="T65" fmla="*/ 126 h 126"/>
                  <a:gd name="T66" fmla="*/ 52 w 108"/>
                  <a:gd name="T67" fmla="*/ 126 h 126"/>
                  <a:gd name="T68" fmla="*/ 33 w 108"/>
                  <a:gd name="T69" fmla="*/ 122 h 126"/>
                  <a:gd name="T70" fmla="*/ 15 w 108"/>
                  <a:gd name="T71" fmla="*/ 110 h 126"/>
                  <a:gd name="T72" fmla="*/ 4 w 108"/>
                  <a:gd name="T73" fmla="*/ 91 h 126"/>
                  <a:gd name="T74" fmla="*/ 0 w 108"/>
                  <a:gd name="T75" fmla="*/ 64 h 126"/>
                  <a:gd name="T76" fmla="*/ 2 w 108"/>
                  <a:gd name="T77" fmla="*/ 42 h 126"/>
                  <a:gd name="T78" fmla="*/ 7 w 108"/>
                  <a:gd name="T79" fmla="*/ 27 h 126"/>
                  <a:gd name="T80" fmla="*/ 17 w 108"/>
                  <a:gd name="T81" fmla="*/ 13 h 126"/>
                  <a:gd name="T82" fmla="*/ 35 w 108"/>
                  <a:gd name="T83" fmla="*/ 4 h 126"/>
                  <a:gd name="T84" fmla="*/ 52 w 108"/>
                  <a:gd name="T85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" h="126">
                    <a:moveTo>
                      <a:pt x="52" y="19"/>
                    </a:moveTo>
                    <a:lnTo>
                      <a:pt x="44" y="21"/>
                    </a:lnTo>
                    <a:lnTo>
                      <a:pt x="37" y="25"/>
                    </a:lnTo>
                    <a:lnTo>
                      <a:pt x="31" y="31"/>
                    </a:lnTo>
                    <a:lnTo>
                      <a:pt x="23" y="44"/>
                    </a:lnTo>
                    <a:lnTo>
                      <a:pt x="21" y="64"/>
                    </a:lnTo>
                    <a:lnTo>
                      <a:pt x="23" y="83"/>
                    </a:lnTo>
                    <a:lnTo>
                      <a:pt x="31" y="97"/>
                    </a:lnTo>
                    <a:lnTo>
                      <a:pt x="37" y="103"/>
                    </a:lnTo>
                    <a:lnTo>
                      <a:pt x="44" y="107"/>
                    </a:lnTo>
                    <a:lnTo>
                      <a:pt x="52" y="107"/>
                    </a:lnTo>
                    <a:lnTo>
                      <a:pt x="62" y="107"/>
                    </a:lnTo>
                    <a:lnTo>
                      <a:pt x="71" y="103"/>
                    </a:lnTo>
                    <a:lnTo>
                      <a:pt x="77" y="97"/>
                    </a:lnTo>
                    <a:lnTo>
                      <a:pt x="85" y="83"/>
                    </a:lnTo>
                    <a:lnTo>
                      <a:pt x="87" y="62"/>
                    </a:lnTo>
                    <a:lnTo>
                      <a:pt x="85" y="44"/>
                    </a:lnTo>
                    <a:lnTo>
                      <a:pt x="77" y="31"/>
                    </a:lnTo>
                    <a:lnTo>
                      <a:pt x="70" y="25"/>
                    </a:lnTo>
                    <a:lnTo>
                      <a:pt x="62" y="21"/>
                    </a:lnTo>
                    <a:lnTo>
                      <a:pt x="52" y="19"/>
                    </a:lnTo>
                    <a:close/>
                    <a:moveTo>
                      <a:pt x="52" y="0"/>
                    </a:moveTo>
                    <a:lnTo>
                      <a:pt x="75" y="4"/>
                    </a:lnTo>
                    <a:lnTo>
                      <a:pt x="93" y="17"/>
                    </a:lnTo>
                    <a:lnTo>
                      <a:pt x="104" y="37"/>
                    </a:lnTo>
                    <a:lnTo>
                      <a:pt x="108" y="62"/>
                    </a:lnTo>
                    <a:lnTo>
                      <a:pt x="106" y="83"/>
                    </a:lnTo>
                    <a:lnTo>
                      <a:pt x="102" y="99"/>
                    </a:lnTo>
                    <a:lnTo>
                      <a:pt x="97" y="107"/>
                    </a:lnTo>
                    <a:lnTo>
                      <a:pt x="91" y="114"/>
                    </a:lnTo>
                    <a:lnTo>
                      <a:pt x="81" y="120"/>
                    </a:lnTo>
                    <a:lnTo>
                      <a:pt x="73" y="124"/>
                    </a:lnTo>
                    <a:lnTo>
                      <a:pt x="64" y="126"/>
                    </a:lnTo>
                    <a:lnTo>
                      <a:pt x="52" y="126"/>
                    </a:lnTo>
                    <a:lnTo>
                      <a:pt x="33" y="122"/>
                    </a:lnTo>
                    <a:lnTo>
                      <a:pt x="15" y="110"/>
                    </a:lnTo>
                    <a:lnTo>
                      <a:pt x="4" y="91"/>
                    </a:lnTo>
                    <a:lnTo>
                      <a:pt x="0" y="64"/>
                    </a:lnTo>
                    <a:lnTo>
                      <a:pt x="2" y="42"/>
                    </a:lnTo>
                    <a:lnTo>
                      <a:pt x="7" y="27"/>
                    </a:lnTo>
                    <a:lnTo>
                      <a:pt x="17" y="13"/>
                    </a:lnTo>
                    <a:lnTo>
                      <a:pt x="35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12" name="Freeform 3808"/>
              <p:cNvSpPr>
                <a:spLocks noEditPoints="1"/>
              </p:cNvSpPr>
              <p:nvPr/>
            </p:nvSpPr>
            <p:spPr bwMode="auto">
              <a:xfrm>
                <a:off x="5730" y="1342"/>
                <a:ext cx="53" cy="87"/>
              </a:xfrm>
              <a:custGeom>
                <a:avLst/>
                <a:gdLst>
                  <a:gd name="T0" fmla="*/ 42 w 104"/>
                  <a:gd name="T1" fmla="*/ 21 h 172"/>
                  <a:gd name="T2" fmla="*/ 31 w 104"/>
                  <a:gd name="T3" fmla="*/ 31 h 172"/>
                  <a:gd name="T4" fmla="*/ 21 w 104"/>
                  <a:gd name="T5" fmla="*/ 62 h 172"/>
                  <a:gd name="T6" fmla="*/ 31 w 104"/>
                  <a:gd name="T7" fmla="*/ 95 h 172"/>
                  <a:gd name="T8" fmla="*/ 44 w 104"/>
                  <a:gd name="T9" fmla="*/ 105 h 172"/>
                  <a:gd name="T10" fmla="*/ 60 w 104"/>
                  <a:gd name="T11" fmla="*/ 105 h 172"/>
                  <a:gd name="T12" fmla="*/ 73 w 104"/>
                  <a:gd name="T13" fmla="*/ 95 h 172"/>
                  <a:gd name="T14" fmla="*/ 81 w 104"/>
                  <a:gd name="T15" fmla="*/ 62 h 172"/>
                  <a:gd name="T16" fmla="*/ 73 w 104"/>
                  <a:gd name="T17" fmla="*/ 31 h 172"/>
                  <a:gd name="T18" fmla="*/ 60 w 104"/>
                  <a:gd name="T19" fmla="*/ 21 h 172"/>
                  <a:gd name="T20" fmla="*/ 48 w 104"/>
                  <a:gd name="T21" fmla="*/ 0 h 172"/>
                  <a:gd name="T22" fmla="*/ 81 w 104"/>
                  <a:gd name="T23" fmla="*/ 17 h 172"/>
                  <a:gd name="T24" fmla="*/ 104 w 104"/>
                  <a:gd name="T25" fmla="*/ 4 h 172"/>
                  <a:gd name="T26" fmla="*/ 102 w 104"/>
                  <a:gd name="T27" fmla="*/ 132 h 172"/>
                  <a:gd name="T28" fmla="*/ 93 w 104"/>
                  <a:gd name="T29" fmla="*/ 155 h 172"/>
                  <a:gd name="T30" fmla="*/ 79 w 104"/>
                  <a:gd name="T31" fmla="*/ 167 h 172"/>
                  <a:gd name="T32" fmla="*/ 62 w 104"/>
                  <a:gd name="T33" fmla="*/ 172 h 172"/>
                  <a:gd name="T34" fmla="*/ 31 w 104"/>
                  <a:gd name="T35" fmla="*/ 171 h 172"/>
                  <a:gd name="T36" fmla="*/ 9 w 104"/>
                  <a:gd name="T37" fmla="*/ 157 h 172"/>
                  <a:gd name="T38" fmla="*/ 2 w 104"/>
                  <a:gd name="T39" fmla="*/ 143 h 172"/>
                  <a:gd name="T40" fmla="*/ 23 w 104"/>
                  <a:gd name="T41" fmla="*/ 136 h 172"/>
                  <a:gd name="T42" fmla="*/ 27 w 104"/>
                  <a:gd name="T43" fmla="*/ 145 h 172"/>
                  <a:gd name="T44" fmla="*/ 37 w 104"/>
                  <a:gd name="T45" fmla="*/ 151 h 172"/>
                  <a:gd name="T46" fmla="*/ 50 w 104"/>
                  <a:gd name="T47" fmla="*/ 153 h 172"/>
                  <a:gd name="T48" fmla="*/ 66 w 104"/>
                  <a:gd name="T49" fmla="*/ 151 h 172"/>
                  <a:gd name="T50" fmla="*/ 75 w 104"/>
                  <a:gd name="T51" fmla="*/ 143 h 172"/>
                  <a:gd name="T52" fmla="*/ 81 w 104"/>
                  <a:gd name="T53" fmla="*/ 134 h 172"/>
                  <a:gd name="T54" fmla="*/ 81 w 104"/>
                  <a:gd name="T55" fmla="*/ 120 h 172"/>
                  <a:gd name="T56" fmla="*/ 68 w 104"/>
                  <a:gd name="T57" fmla="*/ 120 h 172"/>
                  <a:gd name="T58" fmla="*/ 29 w 104"/>
                  <a:gd name="T59" fmla="*/ 120 h 172"/>
                  <a:gd name="T60" fmla="*/ 4 w 104"/>
                  <a:gd name="T61" fmla="*/ 87 h 172"/>
                  <a:gd name="T62" fmla="*/ 2 w 104"/>
                  <a:gd name="T63" fmla="*/ 46 h 172"/>
                  <a:gd name="T64" fmla="*/ 9 w 104"/>
                  <a:gd name="T65" fmla="*/ 21 h 172"/>
                  <a:gd name="T66" fmla="*/ 23 w 104"/>
                  <a:gd name="T67" fmla="*/ 8 h 172"/>
                  <a:gd name="T68" fmla="*/ 39 w 104"/>
                  <a:gd name="T69" fmla="*/ 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72">
                    <a:moveTo>
                      <a:pt x="52" y="19"/>
                    </a:moveTo>
                    <a:lnTo>
                      <a:pt x="42" y="21"/>
                    </a:lnTo>
                    <a:lnTo>
                      <a:pt x="37" y="25"/>
                    </a:lnTo>
                    <a:lnTo>
                      <a:pt x="31" y="31"/>
                    </a:lnTo>
                    <a:lnTo>
                      <a:pt x="23" y="42"/>
                    </a:lnTo>
                    <a:lnTo>
                      <a:pt x="21" y="62"/>
                    </a:lnTo>
                    <a:lnTo>
                      <a:pt x="23" y="81"/>
                    </a:lnTo>
                    <a:lnTo>
                      <a:pt x="31" y="95"/>
                    </a:lnTo>
                    <a:lnTo>
                      <a:pt x="37" y="101"/>
                    </a:lnTo>
                    <a:lnTo>
                      <a:pt x="44" y="105"/>
                    </a:lnTo>
                    <a:lnTo>
                      <a:pt x="52" y="105"/>
                    </a:lnTo>
                    <a:lnTo>
                      <a:pt x="60" y="105"/>
                    </a:lnTo>
                    <a:lnTo>
                      <a:pt x="68" y="101"/>
                    </a:lnTo>
                    <a:lnTo>
                      <a:pt x="73" y="95"/>
                    </a:lnTo>
                    <a:lnTo>
                      <a:pt x="79" y="81"/>
                    </a:lnTo>
                    <a:lnTo>
                      <a:pt x="81" y="62"/>
                    </a:lnTo>
                    <a:lnTo>
                      <a:pt x="79" y="44"/>
                    </a:lnTo>
                    <a:lnTo>
                      <a:pt x="73" y="31"/>
                    </a:lnTo>
                    <a:lnTo>
                      <a:pt x="66" y="25"/>
                    </a:lnTo>
                    <a:lnTo>
                      <a:pt x="60" y="21"/>
                    </a:lnTo>
                    <a:lnTo>
                      <a:pt x="52" y="19"/>
                    </a:lnTo>
                    <a:close/>
                    <a:moveTo>
                      <a:pt x="48" y="0"/>
                    </a:moveTo>
                    <a:lnTo>
                      <a:pt x="68" y="4"/>
                    </a:lnTo>
                    <a:lnTo>
                      <a:pt x="81" y="17"/>
                    </a:lnTo>
                    <a:lnTo>
                      <a:pt x="81" y="4"/>
                    </a:lnTo>
                    <a:lnTo>
                      <a:pt x="104" y="4"/>
                    </a:lnTo>
                    <a:lnTo>
                      <a:pt x="104" y="107"/>
                    </a:lnTo>
                    <a:lnTo>
                      <a:pt x="102" y="132"/>
                    </a:lnTo>
                    <a:lnTo>
                      <a:pt x="99" y="147"/>
                    </a:lnTo>
                    <a:lnTo>
                      <a:pt x="93" y="155"/>
                    </a:lnTo>
                    <a:lnTo>
                      <a:pt x="87" y="161"/>
                    </a:lnTo>
                    <a:lnTo>
                      <a:pt x="79" y="167"/>
                    </a:lnTo>
                    <a:lnTo>
                      <a:pt x="71" y="171"/>
                    </a:lnTo>
                    <a:lnTo>
                      <a:pt x="62" y="172"/>
                    </a:lnTo>
                    <a:lnTo>
                      <a:pt x="50" y="172"/>
                    </a:lnTo>
                    <a:lnTo>
                      <a:pt x="31" y="171"/>
                    </a:lnTo>
                    <a:lnTo>
                      <a:pt x="15" y="163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2" y="143"/>
                    </a:lnTo>
                    <a:lnTo>
                      <a:pt x="2" y="134"/>
                    </a:lnTo>
                    <a:lnTo>
                      <a:pt x="23" y="136"/>
                    </a:lnTo>
                    <a:lnTo>
                      <a:pt x="25" y="141"/>
                    </a:lnTo>
                    <a:lnTo>
                      <a:pt x="27" y="145"/>
                    </a:lnTo>
                    <a:lnTo>
                      <a:pt x="31" y="149"/>
                    </a:lnTo>
                    <a:lnTo>
                      <a:pt x="37" y="151"/>
                    </a:lnTo>
                    <a:lnTo>
                      <a:pt x="42" y="153"/>
                    </a:lnTo>
                    <a:lnTo>
                      <a:pt x="50" y="153"/>
                    </a:lnTo>
                    <a:lnTo>
                      <a:pt x="58" y="153"/>
                    </a:lnTo>
                    <a:lnTo>
                      <a:pt x="66" y="151"/>
                    </a:lnTo>
                    <a:lnTo>
                      <a:pt x="71" y="147"/>
                    </a:lnTo>
                    <a:lnTo>
                      <a:pt x="75" y="143"/>
                    </a:lnTo>
                    <a:lnTo>
                      <a:pt x="79" y="140"/>
                    </a:lnTo>
                    <a:lnTo>
                      <a:pt x="81" y="134"/>
                    </a:lnTo>
                    <a:lnTo>
                      <a:pt x="81" y="128"/>
                    </a:lnTo>
                    <a:lnTo>
                      <a:pt x="81" y="120"/>
                    </a:lnTo>
                    <a:lnTo>
                      <a:pt x="81" y="110"/>
                    </a:lnTo>
                    <a:lnTo>
                      <a:pt x="68" y="120"/>
                    </a:lnTo>
                    <a:lnTo>
                      <a:pt x="50" y="124"/>
                    </a:lnTo>
                    <a:lnTo>
                      <a:pt x="29" y="120"/>
                    </a:lnTo>
                    <a:lnTo>
                      <a:pt x="13" y="107"/>
                    </a:lnTo>
                    <a:lnTo>
                      <a:pt x="4" y="87"/>
                    </a:lnTo>
                    <a:lnTo>
                      <a:pt x="0" y="64"/>
                    </a:lnTo>
                    <a:lnTo>
                      <a:pt x="2" y="46"/>
                    </a:lnTo>
                    <a:lnTo>
                      <a:pt x="6" y="31"/>
                    </a:lnTo>
                    <a:lnTo>
                      <a:pt x="9" y="21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1" y="4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  <p:sp>
            <p:nvSpPr>
              <p:cNvPr id="1613" name="Freeform 3809"/>
              <p:cNvSpPr>
                <a:spLocks/>
              </p:cNvSpPr>
              <p:nvPr/>
            </p:nvSpPr>
            <p:spPr bwMode="auto">
              <a:xfrm>
                <a:off x="5800" y="1321"/>
                <a:ext cx="52" cy="83"/>
              </a:xfrm>
              <a:custGeom>
                <a:avLst/>
                <a:gdLst>
                  <a:gd name="T0" fmla="*/ 0 w 103"/>
                  <a:gd name="T1" fmla="*/ 0 h 167"/>
                  <a:gd name="T2" fmla="*/ 24 w 103"/>
                  <a:gd name="T3" fmla="*/ 0 h 167"/>
                  <a:gd name="T4" fmla="*/ 24 w 103"/>
                  <a:gd name="T5" fmla="*/ 148 h 167"/>
                  <a:gd name="T6" fmla="*/ 103 w 103"/>
                  <a:gd name="T7" fmla="*/ 148 h 167"/>
                  <a:gd name="T8" fmla="*/ 103 w 103"/>
                  <a:gd name="T9" fmla="*/ 167 h 167"/>
                  <a:gd name="T10" fmla="*/ 0 w 103"/>
                  <a:gd name="T11" fmla="*/ 167 h 167"/>
                  <a:gd name="T12" fmla="*/ 0 w 103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167">
                    <a:moveTo>
                      <a:pt x="0" y="0"/>
                    </a:moveTo>
                    <a:lnTo>
                      <a:pt x="24" y="0"/>
                    </a:lnTo>
                    <a:lnTo>
                      <a:pt x="24" y="148"/>
                    </a:lnTo>
                    <a:lnTo>
                      <a:pt x="103" y="148"/>
                    </a:lnTo>
                    <a:lnTo>
                      <a:pt x="103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51449" tIns="25724" rIns="51449" bIns="25724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350"/>
              </a:p>
            </p:txBody>
          </p:sp>
        </p:grpSp>
        <p:sp>
          <p:nvSpPr>
            <p:cNvPr id="3815" name="下矢印 3814"/>
            <p:cNvSpPr/>
            <p:nvPr/>
          </p:nvSpPr>
          <p:spPr>
            <a:xfrm rot="10800000">
              <a:off x="6097346" y="4605304"/>
              <a:ext cx="121545" cy="1592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49" tIns="25724" rIns="51449" bIns="2572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57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20" name="テキスト ボックス 3819"/>
                <p:cNvSpPr txBox="1"/>
                <p:nvPr/>
              </p:nvSpPr>
              <p:spPr>
                <a:xfrm>
                  <a:off x="6138541" y="4611914"/>
                  <a:ext cx="159464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kumimoji="1" lang="en-US" altLang="ja-JP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kumimoji="1" lang="en-US" altLang="ja-JP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400" b="0" i="0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kumimoji="1" lang="en-US" altLang="ja-JP" sz="1400" b="0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kumimoji="1" lang="en-US" altLang="ja-JP" sz="14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  <m:r>
                              <a:rPr kumimoji="1" lang="en-US" altLang="ja-JP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sz="1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kumimoji="1" lang="en-US" altLang="ja-JP" sz="1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=0.137</m:t>
                        </m:r>
                      </m:oMath>
                    </m:oMathPara>
                  </a14:m>
                  <a:endParaRPr kumimoji="1" lang="en-US" altLang="ja-JP" sz="1400" b="0" dirty="0" smtClean="0"/>
                </a:p>
              </p:txBody>
            </p:sp>
          </mc:Choice>
          <mc:Fallback xmlns="">
            <p:sp>
              <p:nvSpPr>
                <p:cNvPr id="3820" name="テキスト ボックス 38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8541" y="4611914"/>
                  <a:ext cx="1594644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sz="half" idx="1"/>
              </p:nvPr>
            </p:nvSpPr>
            <p:spPr/>
            <p:txBody>
              <a:bodyPr vert="horz">
                <a:normAutofit/>
              </a:bodyPr>
              <a:lstStyle/>
              <a:p>
                <a:r>
                  <a:rPr kumimoji="1" lang="en-US" altLang="ja-JP" sz="2030" dirty="0" smtClean="0"/>
                  <a:t>Best fit</a:t>
                </a:r>
              </a:p>
              <a:p>
                <a:pPr marL="400157" indent="0">
                  <a:buNone/>
                </a:pPr>
                <a:r>
                  <a:rPr lang="en-US" altLang="ja-JP" sz="1580" dirty="0" smtClean="0"/>
                  <a:t>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ja-JP" sz="158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𝑠𝑖𝑔</m:t>
                        </m:r>
                      </m:sub>
                    </m:sSub>
                    <m:r>
                      <a:rPr lang="en-US" altLang="ja-JP" sz="158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𝑏𝑔</m:t>
                        </m:r>
                      </m:sub>
                    </m:sSub>
                  </m:oMath>
                </a14:m>
                <a:r>
                  <a:rPr lang="ja-JP" altLang="en-US" sz="1580" dirty="0" smtClean="0"/>
                  <a:t> </a:t>
                </a:r>
                <a:r>
                  <a:rPr lang="en-US" altLang="ja-JP" sz="1580" dirty="0"/>
                  <a:t>minimizing </a:t>
                </a:r>
                <a14:m>
                  <m:oMath xmlns:m="http://schemas.openxmlformats.org/officeDocument/2006/math">
                    <m:r>
                      <a:rPr lang="en-US" altLang="ja-JP" sz="158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altLang="ja-JP" sz="158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58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endParaRPr lang="en-US" altLang="ja-JP" sz="1580" dirty="0" smtClean="0"/>
              </a:p>
              <a:p>
                <a:pPr marL="400157" indent="0">
                  <a:buNone/>
                </a:pPr>
                <a:r>
                  <a:rPr lang="en-US" altLang="ja-JP" sz="1580" dirty="0" smtClean="0"/>
                  <a:t>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58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ja-JP" sz="1580" dirty="0" smtClean="0"/>
                  <a:t>= experimental result!!!</a:t>
                </a:r>
              </a:p>
              <a:p>
                <a:pPr marL="400157" indent="0">
                  <a:buNone/>
                </a:pPr>
                <a:endParaRPr lang="en-US" altLang="ja-JP" sz="1580" dirty="0" smtClean="0"/>
              </a:p>
              <a:p>
                <a:pPr marL="400157" indent="0">
                  <a:buNone/>
                </a:pPr>
                <a:endParaRPr lang="en-US" altLang="ja-JP" sz="1580" dirty="0" smtClean="0"/>
              </a:p>
              <a:p>
                <a:pPr marL="400157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3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altLang="ja-JP" sz="203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ja-JP" sz="203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ja-JP" sz="203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altLang="ja-JP" sz="203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ja-JP" sz="203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US" altLang="ja-JP" sz="203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ja-JP" sz="203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altLang="ja-JP" sz="2030" b="0" i="1" smtClean="0">
                          <a:latin typeface="Cambria Math" panose="02040503050406030204" pitchFamily="18" charset="0"/>
                        </a:rPr>
                        <m:t>=0.137</m:t>
                      </m:r>
                    </m:oMath>
                  </m:oMathPara>
                </a14:m>
                <a:endParaRPr lang="en-US" altLang="ja-JP" sz="2030" dirty="0"/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4"/>
                <a:stretch>
                  <a:fillRect l="-640" t="-1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9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Get errors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sz="half" idx="1"/>
              </p:nvPr>
            </p:nvSpPr>
            <p:spPr/>
            <p:txBody>
              <a:bodyPr vert="horz">
                <a:normAutofit/>
              </a:bodyPr>
              <a:lstStyle/>
              <a:p>
                <a:r>
                  <a:rPr lang="en-US" altLang="ja-JP" sz="2030" dirty="0" smtClean="0"/>
                  <a:t>Error(1 sigma)</a:t>
                </a:r>
              </a:p>
              <a:p>
                <a:pPr marL="3603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58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158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altLang="ja-JP" sz="158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58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ja-JP" sz="158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  <m:r>
                        <a:rPr lang="en-US" altLang="ja-JP" sz="1580" b="0" i="1" smtClean="0">
                          <a:latin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altLang="ja-JP" sz="158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8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158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158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58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58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58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58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158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158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158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158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8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ja-JP" sz="158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ja-JP" sz="1580" dirty="0" smtClean="0"/>
              </a:p>
              <a:p>
                <a:pPr marL="360363" indent="0">
                  <a:buNone/>
                </a:pPr>
                <a:r>
                  <a:rPr lang="ja-JP" altLang="en-US" sz="1580" dirty="0" smtClean="0"/>
                  <a:t>→ </a:t>
                </a:r>
                <a14:m>
                  <m:oMath xmlns:m="http://schemas.openxmlformats.org/officeDocument/2006/math">
                    <m:r>
                      <a:rPr lang="en-US" altLang="ja-JP" sz="158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158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ja-JP" sz="158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58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  <m:r>
                      <a:rPr lang="en-US" altLang="ja-JP" sz="158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58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ja-JP" sz="158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altLang="ja-JP" sz="158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ja-JP" sz="158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158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ja-JP" sz="158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sz="158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ja-JP" sz="1580" dirty="0"/>
              </a:p>
              <a:p>
                <a:pPr marL="400157" indent="0">
                  <a:buNone/>
                </a:pPr>
                <a:endParaRPr lang="en-US" altLang="ja-JP" sz="1580" dirty="0" smtClean="0"/>
              </a:p>
              <a:p>
                <a:pPr marL="400157" indent="0">
                  <a:buNone/>
                </a:pPr>
                <a:r>
                  <a:rPr lang="en-US" altLang="ja-JP" sz="1580" dirty="0" smtClean="0"/>
                  <a:t>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8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ja-JP" altLang="en-US" sz="1580" dirty="0"/>
                  <a:t> </a:t>
                </a:r>
                <a:r>
                  <a:rPr lang="en-US" altLang="ja-JP" sz="1580" dirty="0"/>
                  <a:t>at </a:t>
                </a:r>
                <a14:m>
                  <m:oMath xmlns:m="http://schemas.openxmlformats.org/officeDocument/2006/math">
                    <m:r>
                      <a:rPr lang="en-US" altLang="ja-JP" sz="158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158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altLang="ja-JP" sz="158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58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  <m:r>
                      <a:rPr lang="en-US" altLang="ja-JP" sz="158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58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ja-JP" sz="1580" dirty="0" smtClean="0"/>
              </a:p>
              <a:p>
                <a:pPr marL="400157" indent="0">
                  <a:buNone/>
                </a:pPr>
                <a:endParaRPr lang="en-US" altLang="ja-JP" sz="158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203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03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kumimoji="1" lang="en-US" altLang="ja-JP" sz="203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203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3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sz="203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e>
                      </m:func>
                      <m:r>
                        <a:rPr kumimoji="1" lang="en-US" altLang="ja-JP" sz="203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137</m:t>
                          </m:r>
                        </m:e>
                        <m:sub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032</m:t>
                          </m:r>
                        </m:sub>
                        <m:sup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2030" b="0" i="1" smtClean="0">
                              <a:latin typeface="Cambria Math" panose="02040503050406030204" pitchFamily="18" charset="0"/>
                            </a:rPr>
                            <m:t>037</m:t>
                          </m:r>
                        </m:sup>
                      </m:sSubSup>
                    </m:oMath>
                  </m:oMathPara>
                </a14:m>
                <a:endParaRPr kumimoji="1" lang="en-US" altLang="ja-JP" sz="2030" b="0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640" t="-1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88" name="グループ化 6587"/>
          <p:cNvGrpSpPr/>
          <p:nvPr/>
        </p:nvGrpSpPr>
        <p:grpSpPr>
          <a:xfrm>
            <a:off x="4923113" y="2276872"/>
            <a:ext cx="3763688" cy="2604940"/>
            <a:chOff x="4876800" y="2520950"/>
            <a:chExt cx="3810000" cy="2836863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4876800" y="2520950"/>
              <a:ext cx="3810000" cy="2836863"/>
              <a:chOff x="3072" y="1588"/>
              <a:chExt cx="2400" cy="1787"/>
            </a:xfrm>
          </p:grpSpPr>
          <p:sp>
            <p:nvSpPr>
              <p:cNvPr id="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072" y="1588"/>
                <a:ext cx="2400" cy="1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8" name="Group 205"/>
              <p:cNvGrpSpPr>
                <a:grpSpLocks/>
              </p:cNvGrpSpPr>
              <p:nvPr/>
            </p:nvGrpSpPr>
            <p:grpSpPr bwMode="auto">
              <a:xfrm>
                <a:off x="3072" y="1588"/>
                <a:ext cx="2400" cy="1787"/>
                <a:chOff x="3072" y="1588"/>
                <a:chExt cx="2400" cy="1787"/>
              </a:xfrm>
            </p:grpSpPr>
            <p:sp>
              <p:nvSpPr>
                <p:cNvPr id="6366" name="Rectangle 5"/>
                <p:cNvSpPr>
                  <a:spLocks noChangeArrowheads="1"/>
                </p:cNvSpPr>
                <p:nvPr/>
              </p:nvSpPr>
              <p:spPr bwMode="auto">
                <a:xfrm>
                  <a:off x="3072" y="1588"/>
                  <a:ext cx="2400" cy="1787"/>
                </a:xfrm>
                <a:prstGeom prst="rect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67" name="Rectangle 6"/>
                <p:cNvSpPr>
                  <a:spLocks noChangeArrowheads="1"/>
                </p:cNvSpPr>
                <p:nvPr/>
              </p:nvSpPr>
              <p:spPr bwMode="auto">
                <a:xfrm>
                  <a:off x="3072" y="1589"/>
                  <a:ext cx="2400" cy="1786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6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26" y="2645"/>
                      <a:ext cx="471" cy="19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158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158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sz="158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158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037</m:t>
                            </m:r>
                          </m:oMath>
                        </m:oMathPara>
                      </a14:m>
                      <a:endParaRPr lang="ja-JP" altLang="en-US" sz="1580" dirty="0"/>
                    </a:p>
                  </p:txBody>
                </p:sp>
              </mc:Choice>
              <mc:Fallback xmlns="">
                <p:sp>
                  <p:nvSpPr>
                    <p:cNvPr id="636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526" y="2645"/>
                      <a:ext cx="471" cy="191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r="-6557" b="-6383"/>
                      </a:stretch>
                    </a:blipFill>
                    <a:ln w="0">
                      <a:solidFill>
                        <a:srgbClr val="FF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369" name="Rectangle 8"/>
                <p:cNvSpPr>
                  <a:spLocks noChangeArrowheads="1"/>
                </p:cNvSpPr>
                <p:nvPr/>
              </p:nvSpPr>
              <p:spPr bwMode="auto">
                <a:xfrm>
                  <a:off x="3312" y="1768"/>
                  <a:ext cx="1920" cy="1428"/>
                </a:xfrm>
                <a:prstGeom prst="rect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70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1" y="2646"/>
                      <a:ext cx="422" cy="16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ja-JP" sz="158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sz="158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ja-JP" sz="158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137</m:t>
                            </m:r>
                          </m:oMath>
                        </m:oMathPara>
                      </a14:m>
                      <a:endParaRPr lang="ja-JP" altLang="en-US" sz="1580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370" name="Rectangle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041" y="2646"/>
                      <a:ext cx="422" cy="169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9048"/>
                      </a:stretch>
                    </a:blipFill>
                    <a:ln w="0">
                      <a:solidFill>
                        <a:srgbClr val="FF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371" name="Rectangle 10"/>
                <p:cNvSpPr>
                  <a:spLocks noChangeArrowheads="1"/>
                </p:cNvSpPr>
                <p:nvPr/>
              </p:nvSpPr>
              <p:spPr bwMode="auto">
                <a:xfrm>
                  <a:off x="3312" y="1768"/>
                  <a:ext cx="1920" cy="1428"/>
                </a:xfrm>
                <a:prstGeom prst="rect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2" name="Line 11"/>
                <p:cNvSpPr>
                  <a:spLocks noChangeShapeType="1"/>
                </p:cNvSpPr>
                <p:nvPr/>
              </p:nvSpPr>
              <p:spPr bwMode="auto">
                <a:xfrm>
                  <a:off x="3312" y="3196"/>
                  <a:ext cx="1920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3" name="Line 12"/>
                <p:cNvSpPr>
                  <a:spLocks noChangeShapeType="1"/>
                </p:cNvSpPr>
                <p:nvPr/>
              </p:nvSpPr>
              <p:spPr bwMode="auto">
                <a:xfrm>
                  <a:off x="3470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4" name="Line 13"/>
                <p:cNvSpPr>
                  <a:spLocks noChangeShapeType="1"/>
                </p:cNvSpPr>
                <p:nvPr/>
              </p:nvSpPr>
              <p:spPr bwMode="auto">
                <a:xfrm>
                  <a:off x="3470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5" name="Line 14"/>
                <p:cNvSpPr>
                  <a:spLocks noChangeShapeType="1"/>
                </p:cNvSpPr>
                <p:nvPr/>
              </p:nvSpPr>
              <p:spPr bwMode="auto">
                <a:xfrm>
                  <a:off x="3470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6" name="Line 15"/>
                <p:cNvSpPr>
                  <a:spLocks noChangeShapeType="1"/>
                </p:cNvSpPr>
                <p:nvPr/>
              </p:nvSpPr>
              <p:spPr bwMode="auto">
                <a:xfrm>
                  <a:off x="3470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7" name="Line 16"/>
                <p:cNvSpPr>
                  <a:spLocks noChangeShapeType="1"/>
                </p:cNvSpPr>
                <p:nvPr/>
              </p:nvSpPr>
              <p:spPr bwMode="auto">
                <a:xfrm>
                  <a:off x="3470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8" name="Line 17"/>
                <p:cNvSpPr>
                  <a:spLocks noChangeShapeType="1"/>
                </p:cNvSpPr>
                <p:nvPr/>
              </p:nvSpPr>
              <p:spPr bwMode="auto">
                <a:xfrm>
                  <a:off x="3470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79" name="Line 18"/>
                <p:cNvSpPr>
                  <a:spLocks noChangeShapeType="1"/>
                </p:cNvSpPr>
                <p:nvPr/>
              </p:nvSpPr>
              <p:spPr bwMode="auto">
                <a:xfrm>
                  <a:off x="3470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0" name="Line 19"/>
                <p:cNvSpPr>
                  <a:spLocks noChangeShapeType="1"/>
                </p:cNvSpPr>
                <p:nvPr/>
              </p:nvSpPr>
              <p:spPr bwMode="auto">
                <a:xfrm>
                  <a:off x="3470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1" name="Line 20"/>
                <p:cNvSpPr>
                  <a:spLocks noChangeShapeType="1"/>
                </p:cNvSpPr>
                <p:nvPr/>
              </p:nvSpPr>
              <p:spPr bwMode="auto">
                <a:xfrm>
                  <a:off x="3470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2" name="Line 21"/>
                <p:cNvSpPr>
                  <a:spLocks noChangeShapeType="1"/>
                </p:cNvSpPr>
                <p:nvPr/>
              </p:nvSpPr>
              <p:spPr bwMode="auto">
                <a:xfrm>
                  <a:off x="3470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3" name="Line 22"/>
                <p:cNvSpPr>
                  <a:spLocks noChangeShapeType="1"/>
                </p:cNvSpPr>
                <p:nvPr/>
              </p:nvSpPr>
              <p:spPr bwMode="auto">
                <a:xfrm>
                  <a:off x="3470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4" name="Line 23"/>
                <p:cNvSpPr>
                  <a:spLocks noChangeShapeType="1"/>
                </p:cNvSpPr>
                <p:nvPr/>
              </p:nvSpPr>
              <p:spPr bwMode="auto">
                <a:xfrm>
                  <a:off x="3470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5" name="Line 24"/>
                <p:cNvSpPr>
                  <a:spLocks noChangeShapeType="1"/>
                </p:cNvSpPr>
                <p:nvPr/>
              </p:nvSpPr>
              <p:spPr bwMode="auto">
                <a:xfrm>
                  <a:off x="3470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6" name="Line 25"/>
                <p:cNvSpPr>
                  <a:spLocks noChangeShapeType="1"/>
                </p:cNvSpPr>
                <p:nvPr/>
              </p:nvSpPr>
              <p:spPr bwMode="auto">
                <a:xfrm>
                  <a:off x="3470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7" name="Line 26"/>
                <p:cNvSpPr>
                  <a:spLocks noChangeShapeType="1"/>
                </p:cNvSpPr>
                <p:nvPr/>
              </p:nvSpPr>
              <p:spPr bwMode="auto">
                <a:xfrm>
                  <a:off x="3470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8" name="Line 27"/>
                <p:cNvSpPr>
                  <a:spLocks noChangeShapeType="1"/>
                </p:cNvSpPr>
                <p:nvPr/>
              </p:nvSpPr>
              <p:spPr bwMode="auto">
                <a:xfrm>
                  <a:off x="3470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89" name="Line 28"/>
                <p:cNvSpPr>
                  <a:spLocks noChangeShapeType="1"/>
                </p:cNvSpPr>
                <p:nvPr/>
              </p:nvSpPr>
              <p:spPr bwMode="auto">
                <a:xfrm>
                  <a:off x="3470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0" name="Line 29"/>
                <p:cNvSpPr>
                  <a:spLocks noChangeShapeType="1"/>
                </p:cNvSpPr>
                <p:nvPr/>
              </p:nvSpPr>
              <p:spPr bwMode="auto">
                <a:xfrm>
                  <a:off x="3470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1" name="Line 30"/>
                <p:cNvSpPr>
                  <a:spLocks noChangeShapeType="1"/>
                </p:cNvSpPr>
                <p:nvPr/>
              </p:nvSpPr>
              <p:spPr bwMode="auto">
                <a:xfrm>
                  <a:off x="3470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2" name="Line 31"/>
                <p:cNvSpPr>
                  <a:spLocks noChangeShapeType="1"/>
                </p:cNvSpPr>
                <p:nvPr/>
              </p:nvSpPr>
              <p:spPr bwMode="auto">
                <a:xfrm>
                  <a:off x="3470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3" name="Line 32"/>
                <p:cNvSpPr>
                  <a:spLocks noChangeShapeType="1"/>
                </p:cNvSpPr>
                <p:nvPr/>
              </p:nvSpPr>
              <p:spPr bwMode="auto">
                <a:xfrm>
                  <a:off x="3470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4" name="Line 33"/>
                <p:cNvSpPr>
                  <a:spLocks noChangeShapeType="1"/>
                </p:cNvSpPr>
                <p:nvPr/>
              </p:nvSpPr>
              <p:spPr bwMode="auto">
                <a:xfrm>
                  <a:off x="3470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5" name="Line 34"/>
                <p:cNvSpPr>
                  <a:spLocks noChangeShapeType="1"/>
                </p:cNvSpPr>
                <p:nvPr/>
              </p:nvSpPr>
              <p:spPr bwMode="auto">
                <a:xfrm>
                  <a:off x="3470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6" name="Line 35"/>
                <p:cNvSpPr>
                  <a:spLocks noChangeShapeType="1"/>
                </p:cNvSpPr>
                <p:nvPr/>
              </p:nvSpPr>
              <p:spPr bwMode="auto">
                <a:xfrm>
                  <a:off x="3470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7" name="Line 36"/>
                <p:cNvSpPr>
                  <a:spLocks noChangeShapeType="1"/>
                </p:cNvSpPr>
                <p:nvPr/>
              </p:nvSpPr>
              <p:spPr bwMode="auto">
                <a:xfrm>
                  <a:off x="3470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8" name="Line 37"/>
                <p:cNvSpPr>
                  <a:spLocks noChangeShapeType="1"/>
                </p:cNvSpPr>
                <p:nvPr/>
              </p:nvSpPr>
              <p:spPr bwMode="auto">
                <a:xfrm>
                  <a:off x="3470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99" name="Line 38"/>
                <p:cNvSpPr>
                  <a:spLocks noChangeShapeType="1"/>
                </p:cNvSpPr>
                <p:nvPr/>
              </p:nvSpPr>
              <p:spPr bwMode="auto">
                <a:xfrm>
                  <a:off x="3470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0" name="Line 39"/>
                <p:cNvSpPr>
                  <a:spLocks noChangeShapeType="1"/>
                </p:cNvSpPr>
                <p:nvPr/>
              </p:nvSpPr>
              <p:spPr bwMode="auto">
                <a:xfrm>
                  <a:off x="3470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1" name="Line 40"/>
                <p:cNvSpPr>
                  <a:spLocks noChangeShapeType="1"/>
                </p:cNvSpPr>
                <p:nvPr/>
              </p:nvSpPr>
              <p:spPr bwMode="auto">
                <a:xfrm>
                  <a:off x="3470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2" name="Line 41"/>
                <p:cNvSpPr>
                  <a:spLocks noChangeShapeType="1"/>
                </p:cNvSpPr>
                <p:nvPr/>
              </p:nvSpPr>
              <p:spPr bwMode="auto">
                <a:xfrm>
                  <a:off x="3470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3" name="Line 42"/>
                <p:cNvSpPr>
                  <a:spLocks noChangeShapeType="1"/>
                </p:cNvSpPr>
                <p:nvPr/>
              </p:nvSpPr>
              <p:spPr bwMode="auto">
                <a:xfrm>
                  <a:off x="3470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4" name="Line 43"/>
                <p:cNvSpPr>
                  <a:spLocks noChangeShapeType="1"/>
                </p:cNvSpPr>
                <p:nvPr/>
              </p:nvSpPr>
              <p:spPr bwMode="auto">
                <a:xfrm>
                  <a:off x="3470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5" name="Line 44"/>
                <p:cNvSpPr>
                  <a:spLocks noChangeShapeType="1"/>
                </p:cNvSpPr>
                <p:nvPr/>
              </p:nvSpPr>
              <p:spPr bwMode="auto">
                <a:xfrm>
                  <a:off x="3470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6" name="Line 45"/>
                <p:cNvSpPr>
                  <a:spLocks noChangeShapeType="1"/>
                </p:cNvSpPr>
                <p:nvPr/>
              </p:nvSpPr>
              <p:spPr bwMode="auto">
                <a:xfrm>
                  <a:off x="3470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7" name="Line 46"/>
                <p:cNvSpPr>
                  <a:spLocks noChangeShapeType="1"/>
                </p:cNvSpPr>
                <p:nvPr/>
              </p:nvSpPr>
              <p:spPr bwMode="auto">
                <a:xfrm>
                  <a:off x="3470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8" name="Line 47"/>
                <p:cNvSpPr>
                  <a:spLocks noChangeShapeType="1"/>
                </p:cNvSpPr>
                <p:nvPr/>
              </p:nvSpPr>
              <p:spPr bwMode="auto">
                <a:xfrm>
                  <a:off x="3470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09" name="Line 48"/>
                <p:cNvSpPr>
                  <a:spLocks noChangeShapeType="1"/>
                </p:cNvSpPr>
                <p:nvPr/>
              </p:nvSpPr>
              <p:spPr bwMode="auto">
                <a:xfrm>
                  <a:off x="3470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0" name="Line 49"/>
                <p:cNvSpPr>
                  <a:spLocks noChangeShapeType="1"/>
                </p:cNvSpPr>
                <p:nvPr/>
              </p:nvSpPr>
              <p:spPr bwMode="auto">
                <a:xfrm>
                  <a:off x="3470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1" name="Line 50"/>
                <p:cNvSpPr>
                  <a:spLocks noChangeShapeType="1"/>
                </p:cNvSpPr>
                <p:nvPr/>
              </p:nvSpPr>
              <p:spPr bwMode="auto">
                <a:xfrm>
                  <a:off x="3470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2" name="Line 51"/>
                <p:cNvSpPr>
                  <a:spLocks noChangeShapeType="1"/>
                </p:cNvSpPr>
                <p:nvPr/>
              </p:nvSpPr>
              <p:spPr bwMode="auto">
                <a:xfrm>
                  <a:off x="3470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3" name="Line 52"/>
                <p:cNvSpPr>
                  <a:spLocks noChangeShapeType="1"/>
                </p:cNvSpPr>
                <p:nvPr/>
              </p:nvSpPr>
              <p:spPr bwMode="auto">
                <a:xfrm>
                  <a:off x="3470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4" name="Line 53"/>
                <p:cNvSpPr>
                  <a:spLocks noChangeShapeType="1"/>
                </p:cNvSpPr>
                <p:nvPr/>
              </p:nvSpPr>
              <p:spPr bwMode="auto">
                <a:xfrm>
                  <a:off x="3470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5" name="Line 54"/>
                <p:cNvSpPr>
                  <a:spLocks noChangeShapeType="1"/>
                </p:cNvSpPr>
                <p:nvPr/>
              </p:nvSpPr>
              <p:spPr bwMode="auto">
                <a:xfrm>
                  <a:off x="3470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6" name="Line 55"/>
                <p:cNvSpPr>
                  <a:spLocks noChangeShapeType="1"/>
                </p:cNvSpPr>
                <p:nvPr/>
              </p:nvSpPr>
              <p:spPr bwMode="auto">
                <a:xfrm>
                  <a:off x="3470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7" name="Line 56"/>
                <p:cNvSpPr>
                  <a:spLocks noChangeShapeType="1"/>
                </p:cNvSpPr>
                <p:nvPr/>
              </p:nvSpPr>
              <p:spPr bwMode="auto">
                <a:xfrm>
                  <a:off x="3470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8" name="Line 57"/>
                <p:cNvSpPr>
                  <a:spLocks noChangeShapeType="1"/>
                </p:cNvSpPr>
                <p:nvPr/>
              </p:nvSpPr>
              <p:spPr bwMode="auto">
                <a:xfrm>
                  <a:off x="3470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19" name="Line 58"/>
                <p:cNvSpPr>
                  <a:spLocks noChangeShapeType="1"/>
                </p:cNvSpPr>
                <p:nvPr/>
              </p:nvSpPr>
              <p:spPr bwMode="auto">
                <a:xfrm>
                  <a:off x="3470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0" name="Line 59"/>
                <p:cNvSpPr>
                  <a:spLocks noChangeShapeType="1"/>
                </p:cNvSpPr>
                <p:nvPr/>
              </p:nvSpPr>
              <p:spPr bwMode="auto">
                <a:xfrm>
                  <a:off x="3470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1" name="Line 60"/>
                <p:cNvSpPr>
                  <a:spLocks noChangeShapeType="1"/>
                </p:cNvSpPr>
                <p:nvPr/>
              </p:nvSpPr>
              <p:spPr bwMode="auto">
                <a:xfrm>
                  <a:off x="3470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2" name="Line 61"/>
                <p:cNvSpPr>
                  <a:spLocks noChangeShapeType="1"/>
                </p:cNvSpPr>
                <p:nvPr/>
              </p:nvSpPr>
              <p:spPr bwMode="auto">
                <a:xfrm>
                  <a:off x="3470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3" name="Line 62"/>
                <p:cNvSpPr>
                  <a:spLocks noChangeShapeType="1"/>
                </p:cNvSpPr>
                <p:nvPr/>
              </p:nvSpPr>
              <p:spPr bwMode="auto">
                <a:xfrm>
                  <a:off x="3470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4" name="Line 63"/>
                <p:cNvSpPr>
                  <a:spLocks noChangeShapeType="1"/>
                </p:cNvSpPr>
                <p:nvPr/>
              </p:nvSpPr>
              <p:spPr bwMode="auto">
                <a:xfrm>
                  <a:off x="3470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5" name="Line 64"/>
                <p:cNvSpPr>
                  <a:spLocks noChangeShapeType="1"/>
                </p:cNvSpPr>
                <p:nvPr/>
              </p:nvSpPr>
              <p:spPr bwMode="auto">
                <a:xfrm>
                  <a:off x="3470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6" name="Line 65"/>
                <p:cNvSpPr>
                  <a:spLocks noChangeShapeType="1"/>
                </p:cNvSpPr>
                <p:nvPr/>
              </p:nvSpPr>
              <p:spPr bwMode="auto">
                <a:xfrm>
                  <a:off x="3470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7" name="Line 66"/>
                <p:cNvSpPr>
                  <a:spLocks noChangeShapeType="1"/>
                </p:cNvSpPr>
                <p:nvPr/>
              </p:nvSpPr>
              <p:spPr bwMode="auto">
                <a:xfrm>
                  <a:off x="3470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8" name="Line 67"/>
                <p:cNvSpPr>
                  <a:spLocks noChangeShapeType="1"/>
                </p:cNvSpPr>
                <p:nvPr/>
              </p:nvSpPr>
              <p:spPr bwMode="auto">
                <a:xfrm>
                  <a:off x="3470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29" name="Line 68"/>
                <p:cNvSpPr>
                  <a:spLocks noChangeShapeType="1"/>
                </p:cNvSpPr>
                <p:nvPr/>
              </p:nvSpPr>
              <p:spPr bwMode="auto">
                <a:xfrm>
                  <a:off x="3470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0" name="Line 69"/>
                <p:cNvSpPr>
                  <a:spLocks noChangeShapeType="1"/>
                </p:cNvSpPr>
                <p:nvPr/>
              </p:nvSpPr>
              <p:spPr bwMode="auto">
                <a:xfrm>
                  <a:off x="3470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1" name="Line 70"/>
                <p:cNvSpPr>
                  <a:spLocks noChangeShapeType="1"/>
                </p:cNvSpPr>
                <p:nvPr/>
              </p:nvSpPr>
              <p:spPr bwMode="auto">
                <a:xfrm>
                  <a:off x="3470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2" name="Line 71"/>
                <p:cNvSpPr>
                  <a:spLocks noChangeShapeType="1"/>
                </p:cNvSpPr>
                <p:nvPr/>
              </p:nvSpPr>
              <p:spPr bwMode="auto">
                <a:xfrm>
                  <a:off x="3470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3" name="Line 72"/>
                <p:cNvSpPr>
                  <a:spLocks noChangeShapeType="1"/>
                </p:cNvSpPr>
                <p:nvPr/>
              </p:nvSpPr>
              <p:spPr bwMode="auto">
                <a:xfrm>
                  <a:off x="3470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4" name="Line 73"/>
                <p:cNvSpPr>
                  <a:spLocks noChangeShapeType="1"/>
                </p:cNvSpPr>
                <p:nvPr/>
              </p:nvSpPr>
              <p:spPr bwMode="auto">
                <a:xfrm>
                  <a:off x="3470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5" name="Line 74"/>
                <p:cNvSpPr>
                  <a:spLocks noChangeShapeType="1"/>
                </p:cNvSpPr>
                <p:nvPr/>
              </p:nvSpPr>
              <p:spPr bwMode="auto">
                <a:xfrm>
                  <a:off x="3470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6" name="Line 75"/>
                <p:cNvSpPr>
                  <a:spLocks noChangeShapeType="1"/>
                </p:cNvSpPr>
                <p:nvPr/>
              </p:nvSpPr>
              <p:spPr bwMode="auto">
                <a:xfrm>
                  <a:off x="3470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7" name="Line 76"/>
                <p:cNvSpPr>
                  <a:spLocks noChangeShapeType="1"/>
                </p:cNvSpPr>
                <p:nvPr/>
              </p:nvSpPr>
              <p:spPr bwMode="auto">
                <a:xfrm>
                  <a:off x="3470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8" name="Line 77"/>
                <p:cNvSpPr>
                  <a:spLocks noChangeShapeType="1"/>
                </p:cNvSpPr>
                <p:nvPr/>
              </p:nvSpPr>
              <p:spPr bwMode="auto">
                <a:xfrm>
                  <a:off x="3470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39" name="Line 78"/>
                <p:cNvSpPr>
                  <a:spLocks noChangeShapeType="1"/>
                </p:cNvSpPr>
                <p:nvPr/>
              </p:nvSpPr>
              <p:spPr bwMode="auto">
                <a:xfrm>
                  <a:off x="3470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0" name="Line 79"/>
                <p:cNvSpPr>
                  <a:spLocks noChangeShapeType="1"/>
                </p:cNvSpPr>
                <p:nvPr/>
              </p:nvSpPr>
              <p:spPr bwMode="auto">
                <a:xfrm>
                  <a:off x="3470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1" name="Line 80"/>
                <p:cNvSpPr>
                  <a:spLocks noChangeShapeType="1"/>
                </p:cNvSpPr>
                <p:nvPr/>
              </p:nvSpPr>
              <p:spPr bwMode="auto">
                <a:xfrm>
                  <a:off x="3470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2" name="Line 81"/>
                <p:cNvSpPr>
                  <a:spLocks noChangeShapeType="1"/>
                </p:cNvSpPr>
                <p:nvPr/>
              </p:nvSpPr>
              <p:spPr bwMode="auto">
                <a:xfrm>
                  <a:off x="3470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3" name="Line 82"/>
                <p:cNvSpPr>
                  <a:spLocks noChangeShapeType="1"/>
                </p:cNvSpPr>
                <p:nvPr/>
              </p:nvSpPr>
              <p:spPr bwMode="auto">
                <a:xfrm>
                  <a:off x="3470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4" name="Line 83"/>
                <p:cNvSpPr>
                  <a:spLocks noChangeShapeType="1"/>
                </p:cNvSpPr>
                <p:nvPr/>
              </p:nvSpPr>
              <p:spPr bwMode="auto">
                <a:xfrm>
                  <a:off x="3470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5" name="Line 84"/>
                <p:cNvSpPr>
                  <a:spLocks noChangeShapeType="1"/>
                </p:cNvSpPr>
                <p:nvPr/>
              </p:nvSpPr>
              <p:spPr bwMode="auto">
                <a:xfrm>
                  <a:off x="3470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6" name="Line 85"/>
                <p:cNvSpPr>
                  <a:spLocks noChangeShapeType="1"/>
                </p:cNvSpPr>
                <p:nvPr/>
              </p:nvSpPr>
              <p:spPr bwMode="auto">
                <a:xfrm>
                  <a:off x="3470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7" name="Line 86"/>
                <p:cNvSpPr>
                  <a:spLocks noChangeShapeType="1"/>
                </p:cNvSpPr>
                <p:nvPr/>
              </p:nvSpPr>
              <p:spPr bwMode="auto">
                <a:xfrm>
                  <a:off x="3470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8" name="Line 87"/>
                <p:cNvSpPr>
                  <a:spLocks noChangeShapeType="1"/>
                </p:cNvSpPr>
                <p:nvPr/>
              </p:nvSpPr>
              <p:spPr bwMode="auto">
                <a:xfrm>
                  <a:off x="3470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49" name="Line 88"/>
                <p:cNvSpPr>
                  <a:spLocks noChangeShapeType="1"/>
                </p:cNvSpPr>
                <p:nvPr/>
              </p:nvSpPr>
              <p:spPr bwMode="auto">
                <a:xfrm>
                  <a:off x="3470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0" name="Line 89"/>
                <p:cNvSpPr>
                  <a:spLocks noChangeShapeType="1"/>
                </p:cNvSpPr>
                <p:nvPr/>
              </p:nvSpPr>
              <p:spPr bwMode="auto">
                <a:xfrm>
                  <a:off x="3470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1" name="Line 90"/>
                <p:cNvSpPr>
                  <a:spLocks noChangeShapeType="1"/>
                </p:cNvSpPr>
                <p:nvPr/>
              </p:nvSpPr>
              <p:spPr bwMode="auto">
                <a:xfrm>
                  <a:off x="3470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2" name="Line 91"/>
                <p:cNvSpPr>
                  <a:spLocks noChangeShapeType="1"/>
                </p:cNvSpPr>
                <p:nvPr/>
              </p:nvSpPr>
              <p:spPr bwMode="auto">
                <a:xfrm>
                  <a:off x="3470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3" name="Line 92"/>
                <p:cNvSpPr>
                  <a:spLocks noChangeShapeType="1"/>
                </p:cNvSpPr>
                <p:nvPr/>
              </p:nvSpPr>
              <p:spPr bwMode="auto">
                <a:xfrm>
                  <a:off x="3470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4" name="Line 93"/>
                <p:cNvSpPr>
                  <a:spLocks noChangeShapeType="1"/>
                </p:cNvSpPr>
                <p:nvPr/>
              </p:nvSpPr>
              <p:spPr bwMode="auto">
                <a:xfrm>
                  <a:off x="3470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5" name="Line 94"/>
                <p:cNvSpPr>
                  <a:spLocks noChangeShapeType="1"/>
                </p:cNvSpPr>
                <p:nvPr/>
              </p:nvSpPr>
              <p:spPr bwMode="auto">
                <a:xfrm>
                  <a:off x="3470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6" name="Line 95"/>
                <p:cNvSpPr>
                  <a:spLocks noChangeShapeType="1"/>
                </p:cNvSpPr>
                <p:nvPr/>
              </p:nvSpPr>
              <p:spPr bwMode="auto">
                <a:xfrm>
                  <a:off x="3470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7" name="Line 96"/>
                <p:cNvSpPr>
                  <a:spLocks noChangeShapeType="1"/>
                </p:cNvSpPr>
                <p:nvPr/>
              </p:nvSpPr>
              <p:spPr bwMode="auto">
                <a:xfrm>
                  <a:off x="3470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8" name="Line 97"/>
                <p:cNvSpPr>
                  <a:spLocks noChangeShapeType="1"/>
                </p:cNvSpPr>
                <p:nvPr/>
              </p:nvSpPr>
              <p:spPr bwMode="auto">
                <a:xfrm>
                  <a:off x="3470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59" name="Line 98"/>
                <p:cNvSpPr>
                  <a:spLocks noChangeShapeType="1"/>
                </p:cNvSpPr>
                <p:nvPr/>
              </p:nvSpPr>
              <p:spPr bwMode="auto">
                <a:xfrm>
                  <a:off x="3470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0" name="Line 99"/>
                <p:cNvSpPr>
                  <a:spLocks noChangeShapeType="1"/>
                </p:cNvSpPr>
                <p:nvPr/>
              </p:nvSpPr>
              <p:spPr bwMode="auto">
                <a:xfrm>
                  <a:off x="3470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1" name="Line 100"/>
                <p:cNvSpPr>
                  <a:spLocks noChangeShapeType="1"/>
                </p:cNvSpPr>
                <p:nvPr/>
              </p:nvSpPr>
              <p:spPr bwMode="auto">
                <a:xfrm>
                  <a:off x="3470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2" name="Line 101"/>
                <p:cNvSpPr>
                  <a:spLocks noChangeShapeType="1"/>
                </p:cNvSpPr>
                <p:nvPr/>
              </p:nvSpPr>
              <p:spPr bwMode="auto">
                <a:xfrm>
                  <a:off x="3470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3" name="Line 102"/>
                <p:cNvSpPr>
                  <a:spLocks noChangeShapeType="1"/>
                </p:cNvSpPr>
                <p:nvPr/>
              </p:nvSpPr>
              <p:spPr bwMode="auto">
                <a:xfrm>
                  <a:off x="3470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4" name="Line 103"/>
                <p:cNvSpPr>
                  <a:spLocks noChangeShapeType="1"/>
                </p:cNvSpPr>
                <p:nvPr/>
              </p:nvSpPr>
              <p:spPr bwMode="auto">
                <a:xfrm>
                  <a:off x="3470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5" name="Line 104"/>
                <p:cNvSpPr>
                  <a:spLocks noChangeShapeType="1"/>
                </p:cNvSpPr>
                <p:nvPr/>
              </p:nvSpPr>
              <p:spPr bwMode="auto">
                <a:xfrm>
                  <a:off x="3470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6" name="Line 105"/>
                <p:cNvSpPr>
                  <a:spLocks noChangeShapeType="1"/>
                </p:cNvSpPr>
                <p:nvPr/>
              </p:nvSpPr>
              <p:spPr bwMode="auto">
                <a:xfrm>
                  <a:off x="3470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7" name="Line 106"/>
                <p:cNvSpPr>
                  <a:spLocks noChangeShapeType="1"/>
                </p:cNvSpPr>
                <p:nvPr/>
              </p:nvSpPr>
              <p:spPr bwMode="auto">
                <a:xfrm>
                  <a:off x="3470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8" name="Line 107"/>
                <p:cNvSpPr>
                  <a:spLocks noChangeShapeType="1"/>
                </p:cNvSpPr>
                <p:nvPr/>
              </p:nvSpPr>
              <p:spPr bwMode="auto">
                <a:xfrm>
                  <a:off x="3470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69" name="Line 108"/>
                <p:cNvSpPr>
                  <a:spLocks noChangeShapeType="1"/>
                </p:cNvSpPr>
                <p:nvPr/>
              </p:nvSpPr>
              <p:spPr bwMode="auto">
                <a:xfrm>
                  <a:off x="3470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0" name="Line 109"/>
                <p:cNvSpPr>
                  <a:spLocks noChangeShapeType="1"/>
                </p:cNvSpPr>
                <p:nvPr/>
              </p:nvSpPr>
              <p:spPr bwMode="auto">
                <a:xfrm>
                  <a:off x="3470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1" name="Line 110"/>
                <p:cNvSpPr>
                  <a:spLocks noChangeShapeType="1"/>
                </p:cNvSpPr>
                <p:nvPr/>
              </p:nvSpPr>
              <p:spPr bwMode="auto">
                <a:xfrm>
                  <a:off x="3470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2" name="Line 111"/>
                <p:cNvSpPr>
                  <a:spLocks noChangeShapeType="1"/>
                </p:cNvSpPr>
                <p:nvPr/>
              </p:nvSpPr>
              <p:spPr bwMode="auto">
                <a:xfrm>
                  <a:off x="3470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3" name="Line 112"/>
                <p:cNvSpPr>
                  <a:spLocks noChangeShapeType="1"/>
                </p:cNvSpPr>
                <p:nvPr/>
              </p:nvSpPr>
              <p:spPr bwMode="auto">
                <a:xfrm>
                  <a:off x="3470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4" name="Line 113"/>
                <p:cNvSpPr>
                  <a:spLocks noChangeShapeType="1"/>
                </p:cNvSpPr>
                <p:nvPr/>
              </p:nvSpPr>
              <p:spPr bwMode="auto">
                <a:xfrm>
                  <a:off x="3470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5" name="Line 114"/>
                <p:cNvSpPr>
                  <a:spLocks noChangeShapeType="1"/>
                </p:cNvSpPr>
                <p:nvPr/>
              </p:nvSpPr>
              <p:spPr bwMode="auto">
                <a:xfrm>
                  <a:off x="3470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6" name="Line 115"/>
                <p:cNvSpPr>
                  <a:spLocks noChangeShapeType="1"/>
                </p:cNvSpPr>
                <p:nvPr/>
              </p:nvSpPr>
              <p:spPr bwMode="auto">
                <a:xfrm>
                  <a:off x="3470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7" name="Line 116"/>
                <p:cNvSpPr>
                  <a:spLocks noChangeShapeType="1"/>
                </p:cNvSpPr>
                <p:nvPr/>
              </p:nvSpPr>
              <p:spPr bwMode="auto">
                <a:xfrm>
                  <a:off x="3470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8" name="Line 117"/>
                <p:cNvSpPr>
                  <a:spLocks noChangeShapeType="1"/>
                </p:cNvSpPr>
                <p:nvPr/>
              </p:nvSpPr>
              <p:spPr bwMode="auto">
                <a:xfrm>
                  <a:off x="3470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79" name="Line 118"/>
                <p:cNvSpPr>
                  <a:spLocks noChangeShapeType="1"/>
                </p:cNvSpPr>
                <p:nvPr/>
              </p:nvSpPr>
              <p:spPr bwMode="auto">
                <a:xfrm>
                  <a:off x="3470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0" name="Line 119"/>
                <p:cNvSpPr>
                  <a:spLocks noChangeShapeType="1"/>
                </p:cNvSpPr>
                <p:nvPr/>
              </p:nvSpPr>
              <p:spPr bwMode="auto">
                <a:xfrm>
                  <a:off x="3470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1" name="Line 120"/>
                <p:cNvSpPr>
                  <a:spLocks noChangeShapeType="1"/>
                </p:cNvSpPr>
                <p:nvPr/>
              </p:nvSpPr>
              <p:spPr bwMode="auto">
                <a:xfrm>
                  <a:off x="3470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2" name="Line 121"/>
                <p:cNvSpPr>
                  <a:spLocks noChangeShapeType="1"/>
                </p:cNvSpPr>
                <p:nvPr/>
              </p:nvSpPr>
              <p:spPr bwMode="auto">
                <a:xfrm>
                  <a:off x="3470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3" name="Line 122"/>
                <p:cNvSpPr>
                  <a:spLocks noChangeShapeType="1"/>
                </p:cNvSpPr>
                <p:nvPr/>
              </p:nvSpPr>
              <p:spPr bwMode="auto">
                <a:xfrm>
                  <a:off x="3470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4" name="Line 123"/>
                <p:cNvSpPr>
                  <a:spLocks noChangeShapeType="1"/>
                </p:cNvSpPr>
                <p:nvPr/>
              </p:nvSpPr>
              <p:spPr bwMode="auto">
                <a:xfrm>
                  <a:off x="3470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5" name="Line 124"/>
                <p:cNvSpPr>
                  <a:spLocks noChangeShapeType="1"/>
                </p:cNvSpPr>
                <p:nvPr/>
              </p:nvSpPr>
              <p:spPr bwMode="auto">
                <a:xfrm>
                  <a:off x="3470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6" name="Line 125"/>
                <p:cNvSpPr>
                  <a:spLocks noChangeShapeType="1"/>
                </p:cNvSpPr>
                <p:nvPr/>
              </p:nvSpPr>
              <p:spPr bwMode="auto">
                <a:xfrm>
                  <a:off x="3677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7" name="Line 126"/>
                <p:cNvSpPr>
                  <a:spLocks noChangeShapeType="1"/>
                </p:cNvSpPr>
                <p:nvPr/>
              </p:nvSpPr>
              <p:spPr bwMode="auto">
                <a:xfrm>
                  <a:off x="3677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8" name="Line 127"/>
                <p:cNvSpPr>
                  <a:spLocks noChangeShapeType="1"/>
                </p:cNvSpPr>
                <p:nvPr/>
              </p:nvSpPr>
              <p:spPr bwMode="auto">
                <a:xfrm>
                  <a:off x="3677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89" name="Line 128"/>
                <p:cNvSpPr>
                  <a:spLocks noChangeShapeType="1"/>
                </p:cNvSpPr>
                <p:nvPr/>
              </p:nvSpPr>
              <p:spPr bwMode="auto">
                <a:xfrm>
                  <a:off x="3677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0" name="Line 129"/>
                <p:cNvSpPr>
                  <a:spLocks noChangeShapeType="1"/>
                </p:cNvSpPr>
                <p:nvPr/>
              </p:nvSpPr>
              <p:spPr bwMode="auto">
                <a:xfrm>
                  <a:off x="3677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1" name="Line 130"/>
                <p:cNvSpPr>
                  <a:spLocks noChangeShapeType="1"/>
                </p:cNvSpPr>
                <p:nvPr/>
              </p:nvSpPr>
              <p:spPr bwMode="auto">
                <a:xfrm>
                  <a:off x="3677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2" name="Line 131"/>
                <p:cNvSpPr>
                  <a:spLocks noChangeShapeType="1"/>
                </p:cNvSpPr>
                <p:nvPr/>
              </p:nvSpPr>
              <p:spPr bwMode="auto">
                <a:xfrm>
                  <a:off x="3677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3" name="Line 132"/>
                <p:cNvSpPr>
                  <a:spLocks noChangeShapeType="1"/>
                </p:cNvSpPr>
                <p:nvPr/>
              </p:nvSpPr>
              <p:spPr bwMode="auto">
                <a:xfrm>
                  <a:off x="3677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4" name="Line 133"/>
                <p:cNvSpPr>
                  <a:spLocks noChangeShapeType="1"/>
                </p:cNvSpPr>
                <p:nvPr/>
              </p:nvSpPr>
              <p:spPr bwMode="auto">
                <a:xfrm>
                  <a:off x="3677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5" name="Line 134"/>
                <p:cNvSpPr>
                  <a:spLocks noChangeShapeType="1"/>
                </p:cNvSpPr>
                <p:nvPr/>
              </p:nvSpPr>
              <p:spPr bwMode="auto">
                <a:xfrm>
                  <a:off x="3677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6" name="Line 135"/>
                <p:cNvSpPr>
                  <a:spLocks noChangeShapeType="1"/>
                </p:cNvSpPr>
                <p:nvPr/>
              </p:nvSpPr>
              <p:spPr bwMode="auto">
                <a:xfrm>
                  <a:off x="3677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7" name="Line 136"/>
                <p:cNvSpPr>
                  <a:spLocks noChangeShapeType="1"/>
                </p:cNvSpPr>
                <p:nvPr/>
              </p:nvSpPr>
              <p:spPr bwMode="auto">
                <a:xfrm>
                  <a:off x="3677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8" name="Line 137"/>
                <p:cNvSpPr>
                  <a:spLocks noChangeShapeType="1"/>
                </p:cNvSpPr>
                <p:nvPr/>
              </p:nvSpPr>
              <p:spPr bwMode="auto">
                <a:xfrm>
                  <a:off x="3677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499" name="Line 138"/>
                <p:cNvSpPr>
                  <a:spLocks noChangeShapeType="1"/>
                </p:cNvSpPr>
                <p:nvPr/>
              </p:nvSpPr>
              <p:spPr bwMode="auto">
                <a:xfrm>
                  <a:off x="3677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0" name="Line 139"/>
                <p:cNvSpPr>
                  <a:spLocks noChangeShapeType="1"/>
                </p:cNvSpPr>
                <p:nvPr/>
              </p:nvSpPr>
              <p:spPr bwMode="auto">
                <a:xfrm>
                  <a:off x="3677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1" name="Line 140"/>
                <p:cNvSpPr>
                  <a:spLocks noChangeShapeType="1"/>
                </p:cNvSpPr>
                <p:nvPr/>
              </p:nvSpPr>
              <p:spPr bwMode="auto">
                <a:xfrm>
                  <a:off x="3677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2" name="Line 141"/>
                <p:cNvSpPr>
                  <a:spLocks noChangeShapeType="1"/>
                </p:cNvSpPr>
                <p:nvPr/>
              </p:nvSpPr>
              <p:spPr bwMode="auto">
                <a:xfrm>
                  <a:off x="3677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3" name="Line 142"/>
                <p:cNvSpPr>
                  <a:spLocks noChangeShapeType="1"/>
                </p:cNvSpPr>
                <p:nvPr/>
              </p:nvSpPr>
              <p:spPr bwMode="auto">
                <a:xfrm>
                  <a:off x="3677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4" name="Line 143"/>
                <p:cNvSpPr>
                  <a:spLocks noChangeShapeType="1"/>
                </p:cNvSpPr>
                <p:nvPr/>
              </p:nvSpPr>
              <p:spPr bwMode="auto">
                <a:xfrm>
                  <a:off x="3677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5" name="Line 144"/>
                <p:cNvSpPr>
                  <a:spLocks noChangeShapeType="1"/>
                </p:cNvSpPr>
                <p:nvPr/>
              </p:nvSpPr>
              <p:spPr bwMode="auto">
                <a:xfrm>
                  <a:off x="3677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6" name="Line 145"/>
                <p:cNvSpPr>
                  <a:spLocks noChangeShapeType="1"/>
                </p:cNvSpPr>
                <p:nvPr/>
              </p:nvSpPr>
              <p:spPr bwMode="auto">
                <a:xfrm>
                  <a:off x="3677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7" name="Line 146"/>
                <p:cNvSpPr>
                  <a:spLocks noChangeShapeType="1"/>
                </p:cNvSpPr>
                <p:nvPr/>
              </p:nvSpPr>
              <p:spPr bwMode="auto">
                <a:xfrm>
                  <a:off x="3677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8" name="Line 147"/>
                <p:cNvSpPr>
                  <a:spLocks noChangeShapeType="1"/>
                </p:cNvSpPr>
                <p:nvPr/>
              </p:nvSpPr>
              <p:spPr bwMode="auto">
                <a:xfrm>
                  <a:off x="3677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09" name="Line 148"/>
                <p:cNvSpPr>
                  <a:spLocks noChangeShapeType="1"/>
                </p:cNvSpPr>
                <p:nvPr/>
              </p:nvSpPr>
              <p:spPr bwMode="auto">
                <a:xfrm>
                  <a:off x="3677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0" name="Line 149"/>
                <p:cNvSpPr>
                  <a:spLocks noChangeShapeType="1"/>
                </p:cNvSpPr>
                <p:nvPr/>
              </p:nvSpPr>
              <p:spPr bwMode="auto">
                <a:xfrm>
                  <a:off x="3677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1" name="Line 150"/>
                <p:cNvSpPr>
                  <a:spLocks noChangeShapeType="1"/>
                </p:cNvSpPr>
                <p:nvPr/>
              </p:nvSpPr>
              <p:spPr bwMode="auto">
                <a:xfrm>
                  <a:off x="3677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2" name="Line 151"/>
                <p:cNvSpPr>
                  <a:spLocks noChangeShapeType="1"/>
                </p:cNvSpPr>
                <p:nvPr/>
              </p:nvSpPr>
              <p:spPr bwMode="auto">
                <a:xfrm>
                  <a:off x="3677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3" name="Line 152"/>
                <p:cNvSpPr>
                  <a:spLocks noChangeShapeType="1"/>
                </p:cNvSpPr>
                <p:nvPr/>
              </p:nvSpPr>
              <p:spPr bwMode="auto">
                <a:xfrm>
                  <a:off x="3677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4" name="Line 153"/>
                <p:cNvSpPr>
                  <a:spLocks noChangeShapeType="1"/>
                </p:cNvSpPr>
                <p:nvPr/>
              </p:nvSpPr>
              <p:spPr bwMode="auto">
                <a:xfrm>
                  <a:off x="3677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5" name="Line 154"/>
                <p:cNvSpPr>
                  <a:spLocks noChangeShapeType="1"/>
                </p:cNvSpPr>
                <p:nvPr/>
              </p:nvSpPr>
              <p:spPr bwMode="auto">
                <a:xfrm>
                  <a:off x="3677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6" name="Line 155"/>
                <p:cNvSpPr>
                  <a:spLocks noChangeShapeType="1"/>
                </p:cNvSpPr>
                <p:nvPr/>
              </p:nvSpPr>
              <p:spPr bwMode="auto">
                <a:xfrm>
                  <a:off x="3677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7" name="Line 156"/>
                <p:cNvSpPr>
                  <a:spLocks noChangeShapeType="1"/>
                </p:cNvSpPr>
                <p:nvPr/>
              </p:nvSpPr>
              <p:spPr bwMode="auto">
                <a:xfrm>
                  <a:off x="3677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8" name="Line 157"/>
                <p:cNvSpPr>
                  <a:spLocks noChangeShapeType="1"/>
                </p:cNvSpPr>
                <p:nvPr/>
              </p:nvSpPr>
              <p:spPr bwMode="auto">
                <a:xfrm>
                  <a:off x="3677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19" name="Line 158"/>
                <p:cNvSpPr>
                  <a:spLocks noChangeShapeType="1"/>
                </p:cNvSpPr>
                <p:nvPr/>
              </p:nvSpPr>
              <p:spPr bwMode="auto">
                <a:xfrm>
                  <a:off x="3677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0" name="Line 159"/>
                <p:cNvSpPr>
                  <a:spLocks noChangeShapeType="1"/>
                </p:cNvSpPr>
                <p:nvPr/>
              </p:nvSpPr>
              <p:spPr bwMode="auto">
                <a:xfrm>
                  <a:off x="3677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1" name="Line 160"/>
                <p:cNvSpPr>
                  <a:spLocks noChangeShapeType="1"/>
                </p:cNvSpPr>
                <p:nvPr/>
              </p:nvSpPr>
              <p:spPr bwMode="auto">
                <a:xfrm>
                  <a:off x="3677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2" name="Line 161"/>
                <p:cNvSpPr>
                  <a:spLocks noChangeShapeType="1"/>
                </p:cNvSpPr>
                <p:nvPr/>
              </p:nvSpPr>
              <p:spPr bwMode="auto">
                <a:xfrm>
                  <a:off x="3677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3" name="Line 162"/>
                <p:cNvSpPr>
                  <a:spLocks noChangeShapeType="1"/>
                </p:cNvSpPr>
                <p:nvPr/>
              </p:nvSpPr>
              <p:spPr bwMode="auto">
                <a:xfrm>
                  <a:off x="3677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4" name="Line 163"/>
                <p:cNvSpPr>
                  <a:spLocks noChangeShapeType="1"/>
                </p:cNvSpPr>
                <p:nvPr/>
              </p:nvSpPr>
              <p:spPr bwMode="auto">
                <a:xfrm>
                  <a:off x="3677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5" name="Line 164"/>
                <p:cNvSpPr>
                  <a:spLocks noChangeShapeType="1"/>
                </p:cNvSpPr>
                <p:nvPr/>
              </p:nvSpPr>
              <p:spPr bwMode="auto">
                <a:xfrm>
                  <a:off x="3677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6" name="Line 165"/>
                <p:cNvSpPr>
                  <a:spLocks noChangeShapeType="1"/>
                </p:cNvSpPr>
                <p:nvPr/>
              </p:nvSpPr>
              <p:spPr bwMode="auto">
                <a:xfrm>
                  <a:off x="3677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7" name="Line 166"/>
                <p:cNvSpPr>
                  <a:spLocks noChangeShapeType="1"/>
                </p:cNvSpPr>
                <p:nvPr/>
              </p:nvSpPr>
              <p:spPr bwMode="auto">
                <a:xfrm>
                  <a:off x="3677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8" name="Line 167"/>
                <p:cNvSpPr>
                  <a:spLocks noChangeShapeType="1"/>
                </p:cNvSpPr>
                <p:nvPr/>
              </p:nvSpPr>
              <p:spPr bwMode="auto">
                <a:xfrm>
                  <a:off x="3677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29" name="Line 168"/>
                <p:cNvSpPr>
                  <a:spLocks noChangeShapeType="1"/>
                </p:cNvSpPr>
                <p:nvPr/>
              </p:nvSpPr>
              <p:spPr bwMode="auto">
                <a:xfrm>
                  <a:off x="3677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0" name="Line 169"/>
                <p:cNvSpPr>
                  <a:spLocks noChangeShapeType="1"/>
                </p:cNvSpPr>
                <p:nvPr/>
              </p:nvSpPr>
              <p:spPr bwMode="auto">
                <a:xfrm>
                  <a:off x="3677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1" name="Line 170"/>
                <p:cNvSpPr>
                  <a:spLocks noChangeShapeType="1"/>
                </p:cNvSpPr>
                <p:nvPr/>
              </p:nvSpPr>
              <p:spPr bwMode="auto">
                <a:xfrm>
                  <a:off x="3677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2" name="Line 171"/>
                <p:cNvSpPr>
                  <a:spLocks noChangeShapeType="1"/>
                </p:cNvSpPr>
                <p:nvPr/>
              </p:nvSpPr>
              <p:spPr bwMode="auto">
                <a:xfrm>
                  <a:off x="3677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3" name="Line 172"/>
                <p:cNvSpPr>
                  <a:spLocks noChangeShapeType="1"/>
                </p:cNvSpPr>
                <p:nvPr/>
              </p:nvSpPr>
              <p:spPr bwMode="auto">
                <a:xfrm>
                  <a:off x="3677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4" name="Line 173"/>
                <p:cNvSpPr>
                  <a:spLocks noChangeShapeType="1"/>
                </p:cNvSpPr>
                <p:nvPr/>
              </p:nvSpPr>
              <p:spPr bwMode="auto">
                <a:xfrm>
                  <a:off x="3677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5" name="Line 174"/>
                <p:cNvSpPr>
                  <a:spLocks noChangeShapeType="1"/>
                </p:cNvSpPr>
                <p:nvPr/>
              </p:nvSpPr>
              <p:spPr bwMode="auto">
                <a:xfrm>
                  <a:off x="3677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6" name="Line 175"/>
                <p:cNvSpPr>
                  <a:spLocks noChangeShapeType="1"/>
                </p:cNvSpPr>
                <p:nvPr/>
              </p:nvSpPr>
              <p:spPr bwMode="auto">
                <a:xfrm>
                  <a:off x="3677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7" name="Line 176"/>
                <p:cNvSpPr>
                  <a:spLocks noChangeShapeType="1"/>
                </p:cNvSpPr>
                <p:nvPr/>
              </p:nvSpPr>
              <p:spPr bwMode="auto">
                <a:xfrm>
                  <a:off x="3677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8" name="Line 177"/>
                <p:cNvSpPr>
                  <a:spLocks noChangeShapeType="1"/>
                </p:cNvSpPr>
                <p:nvPr/>
              </p:nvSpPr>
              <p:spPr bwMode="auto">
                <a:xfrm>
                  <a:off x="3677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39" name="Line 178"/>
                <p:cNvSpPr>
                  <a:spLocks noChangeShapeType="1"/>
                </p:cNvSpPr>
                <p:nvPr/>
              </p:nvSpPr>
              <p:spPr bwMode="auto">
                <a:xfrm>
                  <a:off x="3677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0" name="Line 179"/>
                <p:cNvSpPr>
                  <a:spLocks noChangeShapeType="1"/>
                </p:cNvSpPr>
                <p:nvPr/>
              </p:nvSpPr>
              <p:spPr bwMode="auto">
                <a:xfrm>
                  <a:off x="3677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1" name="Line 180"/>
                <p:cNvSpPr>
                  <a:spLocks noChangeShapeType="1"/>
                </p:cNvSpPr>
                <p:nvPr/>
              </p:nvSpPr>
              <p:spPr bwMode="auto">
                <a:xfrm>
                  <a:off x="3677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2" name="Line 181"/>
                <p:cNvSpPr>
                  <a:spLocks noChangeShapeType="1"/>
                </p:cNvSpPr>
                <p:nvPr/>
              </p:nvSpPr>
              <p:spPr bwMode="auto">
                <a:xfrm>
                  <a:off x="3677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3" name="Line 182"/>
                <p:cNvSpPr>
                  <a:spLocks noChangeShapeType="1"/>
                </p:cNvSpPr>
                <p:nvPr/>
              </p:nvSpPr>
              <p:spPr bwMode="auto">
                <a:xfrm>
                  <a:off x="3677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4" name="Line 183"/>
                <p:cNvSpPr>
                  <a:spLocks noChangeShapeType="1"/>
                </p:cNvSpPr>
                <p:nvPr/>
              </p:nvSpPr>
              <p:spPr bwMode="auto">
                <a:xfrm>
                  <a:off x="3677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5" name="Line 184"/>
                <p:cNvSpPr>
                  <a:spLocks noChangeShapeType="1"/>
                </p:cNvSpPr>
                <p:nvPr/>
              </p:nvSpPr>
              <p:spPr bwMode="auto">
                <a:xfrm>
                  <a:off x="3677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6" name="Line 185"/>
                <p:cNvSpPr>
                  <a:spLocks noChangeShapeType="1"/>
                </p:cNvSpPr>
                <p:nvPr/>
              </p:nvSpPr>
              <p:spPr bwMode="auto">
                <a:xfrm>
                  <a:off x="3677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7" name="Line 186"/>
                <p:cNvSpPr>
                  <a:spLocks noChangeShapeType="1"/>
                </p:cNvSpPr>
                <p:nvPr/>
              </p:nvSpPr>
              <p:spPr bwMode="auto">
                <a:xfrm>
                  <a:off x="3677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8" name="Line 187"/>
                <p:cNvSpPr>
                  <a:spLocks noChangeShapeType="1"/>
                </p:cNvSpPr>
                <p:nvPr/>
              </p:nvSpPr>
              <p:spPr bwMode="auto">
                <a:xfrm>
                  <a:off x="3677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49" name="Line 188"/>
                <p:cNvSpPr>
                  <a:spLocks noChangeShapeType="1"/>
                </p:cNvSpPr>
                <p:nvPr/>
              </p:nvSpPr>
              <p:spPr bwMode="auto">
                <a:xfrm>
                  <a:off x="3677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0" name="Line 189"/>
                <p:cNvSpPr>
                  <a:spLocks noChangeShapeType="1"/>
                </p:cNvSpPr>
                <p:nvPr/>
              </p:nvSpPr>
              <p:spPr bwMode="auto">
                <a:xfrm>
                  <a:off x="3677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1" name="Line 190"/>
                <p:cNvSpPr>
                  <a:spLocks noChangeShapeType="1"/>
                </p:cNvSpPr>
                <p:nvPr/>
              </p:nvSpPr>
              <p:spPr bwMode="auto">
                <a:xfrm>
                  <a:off x="3677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2" name="Line 191"/>
                <p:cNvSpPr>
                  <a:spLocks noChangeShapeType="1"/>
                </p:cNvSpPr>
                <p:nvPr/>
              </p:nvSpPr>
              <p:spPr bwMode="auto">
                <a:xfrm>
                  <a:off x="3677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3" name="Line 192"/>
                <p:cNvSpPr>
                  <a:spLocks noChangeShapeType="1"/>
                </p:cNvSpPr>
                <p:nvPr/>
              </p:nvSpPr>
              <p:spPr bwMode="auto">
                <a:xfrm>
                  <a:off x="3677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4" name="Line 193"/>
                <p:cNvSpPr>
                  <a:spLocks noChangeShapeType="1"/>
                </p:cNvSpPr>
                <p:nvPr/>
              </p:nvSpPr>
              <p:spPr bwMode="auto">
                <a:xfrm>
                  <a:off x="3677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5" name="Line 194"/>
                <p:cNvSpPr>
                  <a:spLocks noChangeShapeType="1"/>
                </p:cNvSpPr>
                <p:nvPr/>
              </p:nvSpPr>
              <p:spPr bwMode="auto">
                <a:xfrm>
                  <a:off x="3677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6" name="Line 195"/>
                <p:cNvSpPr>
                  <a:spLocks noChangeShapeType="1"/>
                </p:cNvSpPr>
                <p:nvPr/>
              </p:nvSpPr>
              <p:spPr bwMode="auto">
                <a:xfrm>
                  <a:off x="3677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7" name="Line 196"/>
                <p:cNvSpPr>
                  <a:spLocks noChangeShapeType="1"/>
                </p:cNvSpPr>
                <p:nvPr/>
              </p:nvSpPr>
              <p:spPr bwMode="auto">
                <a:xfrm>
                  <a:off x="3677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8" name="Line 197"/>
                <p:cNvSpPr>
                  <a:spLocks noChangeShapeType="1"/>
                </p:cNvSpPr>
                <p:nvPr/>
              </p:nvSpPr>
              <p:spPr bwMode="auto">
                <a:xfrm>
                  <a:off x="3677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59" name="Line 198"/>
                <p:cNvSpPr>
                  <a:spLocks noChangeShapeType="1"/>
                </p:cNvSpPr>
                <p:nvPr/>
              </p:nvSpPr>
              <p:spPr bwMode="auto">
                <a:xfrm>
                  <a:off x="3677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60" name="Line 199"/>
                <p:cNvSpPr>
                  <a:spLocks noChangeShapeType="1"/>
                </p:cNvSpPr>
                <p:nvPr/>
              </p:nvSpPr>
              <p:spPr bwMode="auto">
                <a:xfrm>
                  <a:off x="3677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61" name="Line 200"/>
                <p:cNvSpPr>
                  <a:spLocks noChangeShapeType="1"/>
                </p:cNvSpPr>
                <p:nvPr/>
              </p:nvSpPr>
              <p:spPr bwMode="auto">
                <a:xfrm>
                  <a:off x="3677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62" name="Line 201"/>
                <p:cNvSpPr>
                  <a:spLocks noChangeShapeType="1"/>
                </p:cNvSpPr>
                <p:nvPr/>
              </p:nvSpPr>
              <p:spPr bwMode="auto">
                <a:xfrm>
                  <a:off x="3677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63" name="Line 202"/>
                <p:cNvSpPr>
                  <a:spLocks noChangeShapeType="1"/>
                </p:cNvSpPr>
                <p:nvPr/>
              </p:nvSpPr>
              <p:spPr bwMode="auto">
                <a:xfrm>
                  <a:off x="3677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64" name="Line 203"/>
                <p:cNvSpPr>
                  <a:spLocks noChangeShapeType="1"/>
                </p:cNvSpPr>
                <p:nvPr/>
              </p:nvSpPr>
              <p:spPr bwMode="auto">
                <a:xfrm>
                  <a:off x="3677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565" name="Line 204"/>
                <p:cNvSpPr>
                  <a:spLocks noChangeShapeType="1"/>
                </p:cNvSpPr>
                <p:nvPr/>
              </p:nvSpPr>
              <p:spPr bwMode="auto">
                <a:xfrm>
                  <a:off x="3677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" name="Group 406"/>
              <p:cNvGrpSpPr>
                <a:grpSpLocks/>
              </p:cNvGrpSpPr>
              <p:nvPr/>
            </p:nvGrpSpPr>
            <p:grpSpPr bwMode="auto">
              <a:xfrm>
                <a:off x="3677" y="1768"/>
                <a:ext cx="416" cy="1427"/>
                <a:chOff x="3677" y="1768"/>
                <a:chExt cx="416" cy="1427"/>
              </a:xfrm>
            </p:grpSpPr>
            <p:sp>
              <p:nvSpPr>
                <p:cNvPr id="6166" name="Line 206"/>
                <p:cNvSpPr>
                  <a:spLocks noChangeShapeType="1"/>
                </p:cNvSpPr>
                <p:nvPr/>
              </p:nvSpPr>
              <p:spPr bwMode="auto">
                <a:xfrm>
                  <a:off x="3677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7" name="Line 207"/>
                <p:cNvSpPr>
                  <a:spLocks noChangeShapeType="1"/>
                </p:cNvSpPr>
                <p:nvPr/>
              </p:nvSpPr>
              <p:spPr bwMode="auto">
                <a:xfrm>
                  <a:off x="3677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8" name="Line 208"/>
                <p:cNvSpPr>
                  <a:spLocks noChangeShapeType="1"/>
                </p:cNvSpPr>
                <p:nvPr/>
              </p:nvSpPr>
              <p:spPr bwMode="auto">
                <a:xfrm>
                  <a:off x="3677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9" name="Line 209"/>
                <p:cNvSpPr>
                  <a:spLocks noChangeShapeType="1"/>
                </p:cNvSpPr>
                <p:nvPr/>
              </p:nvSpPr>
              <p:spPr bwMode="auto">
                <a:xfrm>
                  <a:off x="3677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0" name="Line 210"/>
                <p:cNvSpPr>
                  <a:spLocks noChangeShapeType="1"/>
                </p:cNvSpPr>
                <p:nvPr/>
              </p:nvSpPr>
              <p:spPr bwMode="auto">
                <a:xfrm>
                  <a:off x="3677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1" name="Line 211"/>
                <p:cNvSpPr>
                  <a:spLocks noChangeShapeType="1"/>
                </p:cNvSpPr>
                <p:nvPr/>
              </p:nvSpPr>
              <p:spPr bwMode="auto">
                <a:xfrm>
                  <a:off x="3677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2" name="Line 212"/>
                <p:cNvSpPr>
                  <a:spLocks noChangeShapeType="1"/>
                </p:cNvSpPr>
                <p:nvPr/>
              </p:nvSpPr>
              <p:spPr bwMode="auto">
                <a:xfrm>
                  <a:off x="3677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3" name="Line 213"/>
                <p:cNvSpPr>
                  <a:spLocks noChangeShapeType="1"/>
                </p:cNvSpPr>
                <p:nvPr/>
              </p:nvSpPr>
              <p:spPr bwMode="auto">
                <a:xfrm>
                  <a:off x="3677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4" name="Line 214"/>
                <p:cNvSpPr>
                  <a:spLocks noChangeShapeType="1"/>
                </p:cNvSpPr>
                <p:nvPr/>
              </p:nvSpPr>
              <p:spPr bwMode="auto">
                <a:xfrm>
                  <a:off x="3677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5" name="Line 215"/>
                <p:cNvSpPr>
                  <a:spLocks noChangeShapeType="1"/>
                </p:cNvSpPr>
                <p:nvPr/>
              </p:nvSpPr>
              <p:spPr bwMode="auto">
                <a:xfrm>
                  <a:off x="3677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6" name="Line 216"/>
                <p:cNvSpPr>
                  <a:spLocks noChangeShapeType="1"/>
                </p:cNvSpPr>
                <p:nvPr/>
              </p:nvSpPr>
              <p:spPr bwMode="auto">
                <a:xfrm>
                  <a:off x="3677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7" name="Line 217"/>
                <p:cNvSpPr>
                  <a:spLocks noChangeShapeType="1"/>
                </p:cNvSpPr>
                <p:nvPr/>
              </p:nvSpPr>
              <p:spPr bwMode="auto">
                <a:xfrm>
                  <a:off x="3677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8" name="Line 218"/>
                <p:cNvSpPr>
                  <a:spLocks noChangeShapeType="1"/>
                </p:cNvSpPr>
                <p:nvPr/>
              </p:nvSpPr>
              <p:spPr bwMode="auto">
                <a:xfrm>
                  <a:off x="3677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79" name="Line 219"/>
                <p:cNvSpPr>
                  <a:spLocks noChangeShapeType="1"/>
                </p:cNvSpPr>
                <p:nvPr/>
              </p:nvSpPr>
              <p:spPr bwMode="auto">
                <a:xfrm>
                  <a:off x="3677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0" name="Line 220"/>
                <p:cNvSpPr>
                  <a:spLocks noChangeShapeType="1"/>
                </p:cNvSpPr>
                <p:nvPr/>
              </p:nvSpPr>
              <p:spPr bwMode="auto">
                <a:xfrm>
                  <a:off x="3677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1" name="Line 221"/>
                <p:cNvSpPr>
                  <a:spLocks noChangeShapeType="1"/>
                </p:cNvSpPr>
                <p:nvPr/>
              </p:nvSpPr>
              <p:spPr bwMode="auto">
                <a:xfrm>
                  <a:off x="3677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2" name="Line 222"/>
                <p:cNvSpPr>
                  <a:spLocks noChangeShapeType="1"/>
                </p:cNvSpPr>
                <p:nvPr/>
              </p:nvSpPr>
              <p:spPr bwMode="auto">
                <a:xfrm>
                  <a:off x="3677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3" name="Line 223"/>
                <p:cNvSpPr>
                  <a:spLocks noChangeShapeType="1"/>
                </p:cNvSpPr>
                <p:nvPr/>
              </p:nvSpPr>
              <p:spPr bwMode="auto">
                <a:xfrm>
                  <a:off x="3677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4" name="Line 224"/>
                <p:cNvSpPr>
                  <a:spLocks noChangeShapeType="1"/>
                </p:cNvSpPr>
                <p:nvPr/>
              </p:nvSpPr>
              <p:spPr bwMode="auto">
                <a:xfrm>
                  <a:off x="3677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5" name="Line 225"/>
                <p:cNvSpPr>
                  <a:spLocks noChangeShapeType="1"/>
                </p:cNvSpPr>
                <p:nvPr/>
              </p:nvSpPr>
              <p:spPr bwMode="auto">
                <a:xfrm>
                  <a:off x="3677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6" name="Line 226"/>
                <p:cNvSpPr>
                  <a:spLocks noChangeShapeType="1"/>
                </p:cNvSpPr>
                <p:nvPr/>
              </p:nvSpPr>
              <p:spPr bwMode="auto">
                <a:xfrm>
                  <a:off x="3677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7" name="Line 227"/>
                <p:cNvSpPr>
                  <a:spLocks noChangeShapeType="1"/>
                </p:cNvSpPr>
                <p:nvPr/>
              </p:nvSpPr>
              <p:spPr bwMode="auto">
                <a:xfrm>
                  <a:off x="3677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8" name="Line 228"/>
                <p:cNvSpPr>
                  <a:spLocks noChangeShapeType="1"/>
                </p:cNvSpPr>
                <p:nvPr/>
              </p:nvSpPr>
              <p:spPr bwMode="auto">
                <a:xfrm>
                  <a:off x="3677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89" name="Line 229"/>
                <p:cNvSpPr>
                  <a:spLocks noChangeShapeType="1"/>
                </p:cNvSpPr>
                <p:nvPr/>
              </p:nvSpPr>
              <p:spPr bwMode="auto">
                <a:xfrm>
                  <a:off x="3677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0" name="Line 230"/>
                <p:cNvSpPr>
                  <a:spLocks noChangeShapeType="1"/>
                </p:cNvSpPr>
                <p:nvPr/>
              </p:nvSpPr>
              <p:spPr bwMode="auto">
                <a:xfrm>
                  <a:off x="3677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1" name="Line 231"/>
                <p:cNvSpPr>
                  <a:spLocks noChangeShapeType="1"/>
                </p:cNvSpPr>
                <p:nvPr/>
              </p:nvSpPr>
              <p:spPr bwMode="auto">
                <a:xfrm>
                  <a:off x="3677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2" name="Line 232"/>
                <p:cNvSpPr>
                  <a:spLocks noChangeShapeType="1"/>
                </p:cNvSpPr>
                <p:nvPr/>
              </p:nvSpPr>
              <p:spPr bwMode="auto">
                <a:xfrm>
                  <a:off x="3677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3" name="Line 233"/>
                <p:cNvSpPr>
                  <a:spLocks noChangeShapeType="1"/>
                </p:cNvSpPr>
                <p:nvPr/>
              </p:nvSpPr>
              <p:spPr bwMode="auto">
                <a:xfrm>
                  <a:off x="3677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4" name="Line 234"/>
                <p:cNvSpPr>
                  <a:spLocks noChangeShapeType="1"/>
                </p:cNvSpPr>
                <p:nvPr/>
              </p:nvSpPr>
              <p:spPr bwMode="auto">
                <a:xfrm>
                  <a:off x="3677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5" name="Line 235"/>
                <p:cNvSpPr>
                  <a:spLocks noChangeShapeType="1"/>
                </p:cNvSpPr>
                <p:nvPr/>
              </p:nvSpPr>
              <p:spPr bwMode="auto">
                <a:xfrm>
                  <a:off x="3677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6" name="Line 236"/>
                <p:cNvSpPr>
                  <a:spLocks noChangeShapeType="1"/>
                </p:cNvSpPr>
                <p:nvPr/>
              </p:nvSpPr>
              <p:spPr bwMode="auto">
                <a:xfrm>
                  <a:off x="3677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7" name="Line 237"/>
                <p:cNvSpPr>
                  <a:spLocks noChangeShapeType="1"/>
                </p:cNvSpPr>
                <p:nvPr/>
              </p:nvSpPr>
              <p:spPr bwMode="auto">
                <a:xfrm>
                  <a:off x="3677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8" name="Line 238"/>
                <p:cNvSpPr>
                  <a:spLocks noChangeShapeType="1"/>
                </p:cNvSpPr>
                <p:nvPr/>
              </p:nvSpPr>
              <p:spPr bwMode="auto">
                <a:xfrm>
                  <a:off x="3677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99" name="Line 239"/>
                <p:cNvSpPr>
                  <a:spLocks noChangeShapeType="1"/>
                </p:cNvSpPr>
                <p:nvPr/>
              </p:nvSpPr>
              <p:spPr bwMode="auto">
                <a:xfrm>
                  <a:off x="3886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0" name="Line 240"/>
                <p:cNvSpPr>
                  <a:spLocks noChangeShapeType="1"/>
                </p:cNvSpPr>
                <p:nvPr/>
              </p:nvSpPr>
              <p:spPr bwMode="auto">
                <a:xfrm>
                  <a:off x="3886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1" name="Line 241"/>
                <p:cNvSpPr>
                  <a:spLocks noChangeShapeType="1"/>
                </p:cNvSpPr>
                <p:nvPr/>
              </p:nvSpPr>
              <p:spPr bwMode="auto">
                <a:xfrm>
                  <a:off x="3886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2" name="Line 242"/>
                <p:cNvSpPr>
                  <a:spLocks noChangeShapeType="1"/>
                </p:cNvSpPr>
                <p:nvPr/>
              </p:nvSpPr>
              <p:spPr bwMode="auto">
                <a:xfrm>
                  <a:off x="3886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3" name="Line 243"/>
                <p:cNvSpPr>
                  <a:spLocks noChangeShapeType="1"/>
                </p:cNvSpPr>
                <p:nvPr/>
              </p:nvSpPr>
              <p:spPr bwMode="auto">
                <a:xfrm>
                  <a:off x="3886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4" name="Line 244"/>
                <p:cNvSpPr>
                  <a:spLocks noChangeShapeType="1"/>
                </p:cNvSpPr>
                <p:nvPr/>
              </p:nvSpPr>
              <p:spPr bwMode="auto">
                <a:xfrm>
                  <a:off x="3886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5" name="Line 245"/>
                <p:cNvSpPr>
                  <a:spLocks noChangeShapeType="1"/>
                </p:cNvSpPr>
                <p:nvPr/>
              </p:nvSpPr>
              <p:spPr bwMode="auto">
                <a:xfrm>
                  <a:off x="3886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6" name="Line 246"/>
                <p:cNvSpPr>
                  <a:spLocks noChangeShapeType="1"/>
                </p:cNvSpPr>
                <p:nvPr/>
              </p:nvSpPr>
              <p:spPr bwMode="auto">
                <a:xfrm>
                  <a:off x="3886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7" name="Line 247"/>
                <p:cNvSpPr>
                  <a:spLocks noChangeShapeType="1"/>
                </p:cNvSpPr>
                <p:nvPr/>
              </p:nvSpPr>
              <p:spPr bwMode="auto">
                <a:xfrm>
                  <a:off x="3886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8" name="Line 248"/>
                <p:cNvSpPr>
                  <a:spLocks noChangeShapeType="1"/>
                </p:cNvSpPr>
                <p:nvPr/>
              </p:nvSpPr>
              <p:spPr bwMode="auto">
                <a:xfrm>
                  <a:off x="3886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09" name="Line 249"/>
                <p:cNvSpPr>
                  <a:spLocks noChangeShapeType="1"/>
                </p:cNvSpPr>
                <p:nvPr/>
              </p:nvSpPr>
              <p:spPr bwMode="auto">
                <a:xfrm>
                  <a:off x="3886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0" name="Line 250"/>
                <p:cNvSpPr>
                  <a:spLocks noChangeShapeType="1"/>
                </p:cNvSpPr>
                <p:nvPr/>
              </p:nvSpPr>
              <p:spPr bwMode="auto">
                <a:xfrm>
                  <a:off x="3886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1" name="Line 251"/>
                <p:cNvSpPr>
                  <a:spLocks noChangeShapeType="1"/>
                </p:cNvSpPr>
                <p:nvPr/>
              </p:nvSpPr>
              <p:spPr bwMode="auto">
                <a:xfrm>
                  <a:off x="3886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2" name="Line 252"/>
                <p:cNvSpPr>
                  <a:spLocks noChangeShapeType="1"/>
                </p:cNvSpPr>
                <p:nvPr/>
              </p:nvSpPr>
              <p:spPr bwMode="auto">
                <a:xfrm>
                  <a:off x="3886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3" name="Line 253"/>
                <p:cNvSpPr>
                  <a:spLocks noChangeShapeType="1"/>
                </p:cNvSpPr>
                <p:nvPr/>
              </p:nvSpPr>
              <p:spPr bwMode="auto">
                <a:xfrm>
                  <a:off x="3886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4" name="Line 254"/>
                <p:cNvSpPr>
                  <a:spLocks noChangeShapeType="1"/>
                </p:cNvSpPr>
                <p:nvPr/>
              </p:nvSpPr>
              <p:spPr bwMode="auto">
                <a:xfrm>
                  <a:off x="3886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5" name="Line 255"/>
                <p:cNvSpPr>
                  <a:spLocks noChangeShapeType="1"/>
                </p:cNvSpPr>
                <p:nvPr/>
              </p:nvSpPr>
              <p:spPr bwMode="auto">
                <a:xfrm>
                  <a:off x="3886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6" name="Line 256"/>
                <p:cNvSpPr>
                  <a:spLocks noChangeShapeType="1"/>
                </p:cNvSpPr>
                <p:nvPr/>
              </p:nvSpPr>
              <p:spPr bwMode="auto">
                <a:xfrm>
                  <a:off x="3886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7" name="Line 257"/>
                <p:cNvSpPr>
                  <a:spLocks noChangeShapeType="1"/>
                </p:cNvSpPr>
                <p:nvPr/>
              </p:nvSpPr>
              <p:spPr bwMode="auto">
                <a:xfrm>
                  <a:off x="3886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8" name="Line 258"/>
                <p:cNvSpPr>
                  <a:spLocks noChangeShapeType="1"/>
                </p:cNvSpPr>
                <p:nvPr/>
              </p:nvSpPr>
              <p:spPr bwMode="auto">
                <a:xfrm>
                  <a:off x="3886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19" name="Line 259"/>
                <p:cNvSpPr>
                  <a:spLocks noChangeShapeType="1"/>
                </p:cNvSpPr>
                <p:nvPr/>
              </p:nvSpPr>
              <p:spPr bwMode="auto">
                <a:xfrm>
                  <a:off x="3886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0" name="Line 260"/>
                <p:cNvSpPr>
                  <a:spLocks noChangeShapeType="1"/>
                </p:cNvSpPr>
                <p:nvPr/>
              </p:nvSpPr>
              <p:spPr bwMode="auto">
                <a:xfrm>
                  <a:off x="3886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1" name="Line 261"/>
                <p:cNvSpPr>
                  <a:spLocks noChangeShapeType="1"/>
                </p:cNvSpPr>
                <p:nvPr/>
              </p:nvSpPr>
              <p:spPr bwMode="auto">
                <a:xfrm>
                  <a:off x="3886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2" name="Line 262"/>
                <p:cNvSpPr>
                  <a:spLocks noChangeShapeType="1"/>
                </p:cNvSpPr>
                <p:nvPr/>
              </p:nvSpPr>
              <p:spPr bwMode="auto">
                <a:xfrm>
                  <a:off x="3886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3" name="Line 263"/>
                <p:cNvSpPr>
                  <a:spLocks noChangeShapeType="1"/>
                </p:cNvSpPr>
                <p:nvPr/>
              </p:nvSpPr>
              <p:spPr bwMode="auto">
                <a:xfrm>
                  <a:off x="3886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4" name="Line 264"/>
                <p:cNvSpPr>
                  <a:spLocks noChangeShapeType="1"/>
                </p:cNvSpPr>
                <p:nvPr/>
              </p:nvSpPr>
              <p:spPr bwMode="auto">
                <a:xfrm>
                  <a:off x="3886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5" name="Line 265"/>
                <p:cNvSpPr>
                  <a:spLocks noChangeShapeType="1"/>
                </p:cNvSpPr>
                <p:nvPr/>
              </p:nvSpPr>
              <p:spPr bwMode="auto">
                <a:xfrm>
                  <a:off x="3886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6" name="Line 266"/>
                <p:cNvSpPr>
                  <a:spLocks noChangeShapeType="1"/>
                </p:cNvSpPr>
                <p:nvPr/>
              </p:nvSpPr>
              <p:spPr bwMode="auto">
                <a:xfrm>
                  <a:off x="3886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7" name="Line 267"/>
                <p:cNvSpPr>
                  <a:spLocks noChangeShapeType="1"/>
                </p:cNvSpPr>
                <p:nvPr/>
              </p:nvSpPr>
              <p:spPr bwMode="auto">
                <a:xfrm>
                  <a:off x="3886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8" name="Line 268"/>
                <p:cNvSpPr>
                  <a:spLocks noChangeShapeType="1"/>
                </p:cNvSpPr>
                <p:nvPr/>
              </p:nvSpPr>
              <p:spPr bwMode="auto">
                <a:xfrm>
                  <a:off x="3886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29" name="Line 269"/>
                <p:cNvSpPr>
                  <a:spLocks noChangeShapeType="1"/>
                </p:cNvSpPr>
                <p:nvPr/>
              </p:nvSpPr>
              <p:spPr bwMode="auto">
                <a:xfrm>
                  <a:off x="3886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0" name="Line 270"/>
                <p:cNvSpPr>
                  <a:spLocks noChangeShapeType="1"/>
                </p:cNvSpPr>
                <p:nvPr/>
              </p:nvSpPr>
              <p:spPr bwMode="auto">
                <a:xfrm>
                  <a:off x="3886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1" name="Line 271"/>
                <p:cNvSpPr>
                  <a:spLocks noChangeShapeType="1"/>
                </p:cNvSpPr>
                <p:nvPr/>
              </p:nvSpPr>
              <p:spPr bwMode="auto">
                <a:xfrm>
                  <a:off x="3886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2" name="Line 272"/>
                <p:cNvSpPr>
                  <a:spLocks noChangeShapeType="1"/>
                </p:cNvSpPr>
                <p:nvPr/>
              </p:nvSpPr>
              <p:spPr bwMode="auto">
                <a:xfrm>
                  <a:off x="3886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3" name="Line 273"/>
                <p:cNvSpPr>
                  <a:spLocks noChangeShapeType="1"/>
                </p:cNvSpPr>
                <p:nvPr/>
              </p:nvSpPr>
              <p:spPr bwMode="auto">
                <a:xfrm>
                  <a:off x="3886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4" name="Line 274"/>
                <p:cNvSpPr>
                  <a:spLocks noChangeShapeType="1"/>
                </p:cNvSpPr>
                <p:nvPr/>
              </p:nvSpPr>
              <p:spPr bwMode="auto">
                <a:xfrm>
                  <a:off x="3886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5" name="Line 275"/>
                <p:cNvSpPr>
                  <a:spLocks noChangeShapeType="1"/>
                </p:cNvSpPr>
                <p:nvPr/>
              </p:nvSpPr>
              <p:spPr bwMode="auto">
                <a:xfrm>
                  <a:off x="3886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6" name="Line 276"/>
                <p:cNvSpPr>
                  <a:spLocks noChangeShapeType="1"/>
                </p:cNvSpPr>
                <p:nvPr/>
              </p:nvSpPr>
              <p:spPr bwMode="auto">
                <a:xfrm>
                  <a:off x="3886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7" name="Line 277"/>
                <p:cNvSpPr>
                  <a:spLocks noChangeShapeType="1"/>
                </p:cNvSpPr>
                <p:nvPr/>
              </p:nvSpPr>
              <p:spPr bwMode="auto">
                <a:xfrm>
                  <a:off x="3886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8" name="Line 278"/>
                <p:cNvSpPr>
                  <a:spLocks noChangeShapeType="1"/>
                </p:cNvSpPr>
                <p:nvPr/>
              </p:nvSpPr>
              <p:spPr bwMode="auto">
                <a:xfrm>
                  <a:off x="3886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39" name="Line 279"/>
                <p:cNvSpPr>
                  <a:spLocks noChangeShapeType="1"/>
                </p:cNvSpPr>
                <p:nvPr/>
              </p:nvSpPr>
              <p:spPr bwMode="auto">
                <a:xfrm>
                  <a:off x="3886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0" name="Line 280"/>
                <p:cNvSpPr>
                  <a:spLocks noChangeShapeType="1"/>
                </p:cNvSpPr>
                <p:nvPr/>
              </p:nvSpPr>
              <p:spPr bwMode="auto">
                <a:xfrm>
                  <a:off x="3886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1" name="Line 281"/>
                <p:cNvSpPr>
                  <a:spLocks noChangeShapeType="1"/>
                </p:cNvSpPr>
                <p:nvPr/>
              </p:nvSpPr>
              <p:spPr bwMode="auto">
                <a:xfrm>
                  <a:off x="3886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2" name="Line 282"/>
                <p:cNvSpPr>
                  <a:spLocks noChangeShapeType="1"/>
                </p:cNvSpPr>
                <p:nvPr/>
              </p:nvSpPr>
              <p:spPr bwMode="auto">
                <a:xfrm>
                  <a:off x="3886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3" name="Line 283"/>
                <p:cNvSpPr>
                  <a:spLocks noChangeShapeType="1"/>
                </p:cNvSpPr>
                <p:nvPr/>
              </p:nvSpPr>
              <p:spPr bwMode="auto">
                <a:xfrm>
                  <a:off x="3886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4" name="Line 284"/>
                <p:cNvSpPr>
                  <a:spLocks noChangeShapeType="1"/>
                </p:cNvSpPr>
                <p:nvPr/>
              </p:nvSpPr>
              <p:spPr bwMode="auto">
                <a:xfrm>
                  <a:off x="3886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5" name="Line 285"/>
                <p:cNvSpPr>
                  <a:spLocks noChangeShapeType="1"/>
                </p:cNvSpPr>
                <p:nvPr/>
              </p:nvSpPr>
              <p:spPr bwMode="auto">
                <a:xfrm>
                  <a:off x="3886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6" name="Line 286"/>
                <p:cNvSpPr>
                  <a:spLocks noChangeShapeType="1"/>
                </p:cNvSpPr>
                <p:nvPr/>
              </p:nvSpPr>
              <p:spPr bwMode="auto">
                <a:xfrm>
                  <a:off x="3886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7" name="Line 287"/>
                <p:cNvSpPr>
                  <a:spLocks noChangeShapeType="1"/>
                </p:cNvSpPr>
                <p:nvPr/>
              </p:nvSpPr>
              <p:spPr bwMode="auto">
                <a:xfrm>
                  <a:off x="3886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8" name="Line 288"/>
                <p:cNvSpPr>
                  <a:spLocks noChangeShapeType="1"/>
                </p:cNvSpPr>
                <p:nvPr/>
              </p:nvSpPr>
              <p:spPr bwMode="auto">
                <a:xfrm>
                  <a:off x="3886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49" name="Line 289"/>
                <p:cNvSpPr>
                  <a:spLocks noChangeShapeType="1"/>
                </p:cNvSpPr>
                <p:nvPr/>
              </p:nvSpPr>
              <p:spPr bwMode="auto">
                <a:xfrm>
                  <a:off x="3886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0" name="Line 290"/>
                <p:cNvSpPr>
                  <a:spLocks noChangeShapeType="1"/>
                </p:cNvSpPr>
                <p:nvPr/>
              </p:nvSpPr>
              <p:spPr bwMode="auto">
                <a:xfrm>
                  <a:off x="3886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1" name="Line 291"/>
                <p:cNvSpPr>
                  <a:spLocks noChangeShapeType="1"/>
                </p:cNvSpPr>
                <p:nvPr/>
              </p:nvSpPr>
              <p:spPr bwMode="auto">
                <a:xfrm>
                  <a:off x="3886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2" name="Line 292"/>
                <p:cNvSpPr>
                  <a:spLocks noChangeShapeType="1"/>
                </p:cNvSpPr>
                <p:nvPr/>
              </p:nvSpPr>
              <p:spPr bwMode="auto">
                <a:xfrm>
                  <a:off x="3886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3" name="Line 293"/>
                <p:cNvSpPr>
                  <a:spLocks noChangeShapeType="1"/>
                </p:cNvSpPr>
                <p:nvPr/>
              </p:nvSpPr>
              <p:spPr bwMode="auto">
                <a:xfrm>
                  <a:off x="3886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4" name="Line 294"/>
                <p:cNvSpPr>
                  <a:spLocks noChangeShapeType="1"/>
                </p:cNvSpPr>
                <p:nvPr/>
              </p:nvSpPr>
              <p:spPr bwMode="auto">
                <a:xfrm>
                  <a:off x="3886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5" name="Line 295"/>
                <p:cNvSpPr>
                  <a:spLocks noChangeShapeType="1"/>
                </p:cNvSpPr>
                <p:nvPr/>
              </p:nvSpPr>
              <p:spPr bwMode="auto">
                <a:xfrm>
                  <a:off x="3886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6" name="Line 296"/>
                <p:cNvSpPr>
                  <a:spLocks noChangeShapeType="1"/>
                </p:cNvSpPr>
                <p:nvPr/>
              </p:nvSpPr>
              <p:spPr bwMode="auto">
                <a:xfrm>
                  <a:off x="3886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7" name="Line 297"/>
                <p:cNvSpPr>
                  <a:spLocks noChangeShapeType="1"/>
                </p:cNvSpPr>
                <p:nvPr/>
              </p:nvSpPr>
              <p:spPr bwMode="auto">
                <a:xfrm>
                  <a:off x="3886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8" name="Line 298"/>
                <p:cNvSpPr>
                  <a:spLocks noChangeShapeType="1"/>
                </p:cNvSpPr>
                <p:nvPr/>
              </p:nvSpPr>
              <p:spPr bwMode="auto">
                <a:xfrm>
                  <a:off x="3886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59" name="Line 299"/>
                <p:cNvSpPr>
                  <a:spLocks noChangeShapeType="1"/>
                </p:cNvSpPr>
                <p:nvPr/>
              </p:nvSpPr>
              <p:spPr bwMode="auto">
                <a:xfrm>
                  <a:off x="3886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0" name="Line 300"/>
                <p:cNvSpPr>
                  <a:spLocks noChangeShapeType="1"/>
                </p:cNvSpPr>
                <p:nvPr/>
              </p:nvSpPr>
              <p:spPr bwMode="auto">
                <a:xfrm>
                  <a:off x="3886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1" name="Line 301"/>
                <p:cNvSpPr>
                  <a:spLocks noChangeShapeType="1"/>
                </p:cNvSpPr>
                <p:nvPr/>
              </p:nvSpPr>
              <p:spPr bwMode="auto">
                <a:xfrm>
                  <a:off x="3886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2" name="Line 302"/>
                <p:cNvSpPr>
                  <a:spLocks noChangeShapeType="1"/>
                </p:cNvSpPr>
                <p:nvPr/>
              </p:nvSpPr>
              <p:spPr bwMode="auto">
                <a:xfrm>
                  <a:off x="3886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3" name="Line 303"/>
                <p:cNvSpPr>
                  <a:spLocks noChangeShapeType="1"/>
                </p:cNvSpPr>
                <p:nvPr/>
              </p:nvSpPr>
              <p:spPr bwMode="auto">
                <a:xfrm>
                  <a:off x="3886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4" name="Line 304"/>
                <p:cNvSpPr>
                  <a:spLocks noChangeShapeType="1"/>
                </p:cNvSpPr>
                <p:nvPr/>
              </p:nvSpPr>
              <p:spPr bwMode="auto">
                <a:xfrm>
                  <a:off x="3886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5" name="Line 305"/>
                <p:cNvSpPr>
                  <a:spLocks noChangeShapeType="1"/>
                </p:cNvSpPr>
                <p:nvPr/>
              </p:nvSpPr>
              <p:spPr bwMode="auto">
                <a:xfrm>
                  <a:off x="3886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6" name="Line 306"/>
                <p:cNvSpPr>
                  <a:spLocks noChangeShapeType="1"/>
                </p:cNvSpPr>
                <p:nvPr/>
              </p:nvSpPr>
              <p:spPr bwMode="auto">
                <a:xfrm>
                  <a:off x="3886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7" name="Line 307"/>
                <p:cNvSpPr>
                  <a:spLocks noChangeShapeType="1"/>
                </p:cNvSpPr>
                <p:nvPr/>
              </p:nvSpPr>
              <p:spPr bwMode="auto">
                <a:xfrm>
                  <a:off x="3886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8" name="Line 308"/>
                <p:cNvSpPr>
                  <a:spLocks noChangeShapeType="1"/>
                </p:cNvSpPr>
                <p:nvPr/>
              </p:nvSpPr>
              <p:spPr bwMode="auto">
                <a:xfrm>
                  <a:off x="3886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69" name="Line 309"/>
                <p:cNvSpPr>
                  <a:spLocks noChangeShapeType="1"/>
                </p:cNvSpPr>
                <p:nvPr/>
              </p:nvSpPr>
              <p:spPr bwMode="auto">
                <a:xfrm>
                  <a:off x="3886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0" name="Line 310"/>
                <p:cNvSpPr>
                  <a:spLocks noChangeShapeType="1"/>
                </p:cNvSpPr>
                <p:nvPr/>
              </p:nvSpPr>
              <p:spPr bwMode="auto">
                <a:xfrm>
                  <a:off x="3886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1" name="Line 311"/>
                <p:cNvSpPr>
                  <a:spLocks noChangeShapeType="1"/>
                </p:cNvSpPr>
                <p:nvPr/>
              </p:nvSpPr>
              <p:spPr bwMode="auto">
                <a:xfrm>
                  <a:off x="3886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2" name="Line 312"/>
                <p:cNvSpPr>
                  <a:spLocks noChangeShapeType="1"/>
                </p:cNvSpPr>
                <p:nvPr/>
              </p:nvSpPr>
              <p:spPr bwMode="auto">
                <a:xfrm>
                  <a:off x="3886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3" name="Line 313"/>
                <p:cNvSpPr>
                  <a:spLocks noChangeShapeType="1"/>
                </p:cNvSpPr>
                <p:nvPr/>
              </p:nvSpPr>
              <p:spPr bwMode="auto">
                <a:xfrm>
                  <a:off x="3886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4" name="Line 314"/>
                <p:cNvSpPr>
                  <a:spLocks noChangeShapeType="1"/>
                </p:cNvSpPr>
                <p:nvPr/>
              </p:nvSpPr>
              <p:spPr bwMode="auto">
                <a:xfrm>
                  <a:off x="3886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5" name="Line 315"/>
                <p:cNvSpPr>
                  <a:spLocks noChangeShapeType="1"/>
                </p:cNvSpPr>
                <p:nvPr/>
              </p:nvSpPr>
              <p:spPr bwMode="auto">
                <a:xfrm>
                  <a:off x="3886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6" name="Line 316"/>
                <p:cNvSpPr>
                  <a:spLocks noChangeShapeType="1"/>
                </p:cNvSpPr>
                <p:nvPr/>
              </p:nvSpPr>
              <p:spPr bwMode="auto">
                <a:xfrm>
                  <a:off x="3886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7" name="Line 317"/>
                <p:cNvSpPr>
                  <a:spLocks noChangeShapeType="1"/>
                </p:cNvSpPr>
                <p:nvPr/>
              </p:nvSpPr>
              <p:spPr bwMode="auto">
                <a:xfrm>
                  <a:off x="3886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8" name="Line 318"/>
                <p:cNvSpPr>
                  <a:spLocks noChangeShapeType="1"/>
                </p:cNvSpPr>
                <p:nvPr/>
              </p:nvSpPr>
              <p:spPr bwMode="auto">
                <a:xfrm>
                  <a:off x="3886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79" name="Line 319"/>
                <p:cNvSpPr>
                  <a:spLocks noChangeShapeType="1"/>
                </p:cNvSpPr>
                <p:nvPr/>
              </p:nvSpPr>
              <p:spPr bwMode="auto">
                <a:xfrm>
                  <a:off x="3886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0" name="Line 320"/>
                <p:cNvSpPr>
                  <a:spLocks noChangeShapeType="1"/>
                </p:cNvSpPr>
                <p:nvPr/>
              </p:nvSpPr>
              <p:spPr bwMode="auto">
                <a:xfrm>
                  <a:off x="3886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1" name="Line 321"/>
                <p:cNvSpPr>
                  <a:spLocks noChangeShapeType="1"/>
                </p:cNvSpPr>
                <p:nvPr/>
              </p:nvSpPr>
              <p:spPr bwMode="auto">
                <a:xfrm>
                  <a:off x="3886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2" name="Line 322"/>
                <p:cNvSpPr>
                  <a:spLocks noChangeShapeType="1"/>
                </p:cNvSpPr>
                <p:nvPr/>
              </p:nvSpPr>
              <p:spPr bwMode="auto">
                <a:xfrm>
                  <a:off x="3886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3" name="Line 323"/>
                <p:cNvSpPr>
                  <a:spLocks noChangeShapeType="1"/>
                </p:cNvSpPr>
                <p:nvPr/>
              </p:nvSpPr>
              <p:spPr bwMode="auto">
                <a:xfrm>
                  <a:off x="3886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4" name="Line 324"/>
                <p:cNvSpPr>
                  <a:spLocks noChangeShapeType="1"/>
                </p:cNvSpPr>
                <p:nvPr/>
              </p:nvSpPr>
              <p:spPr bwMode="auto">
                <a:xfrm>
                  <a:off x="3886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5" name="Line 325"/>
                <p:cNvSpPr>
                  <a:spLocks noChangeShapeType="1"/>
                </p:cNvSpPr>
                <p:nvPr/>
              </p:nvSpPr>
              <p:spPr bwMode="auto">
                <a:xfrm>
                  <a:off x="3886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6" name="Line 326"/>
                <p:cNvSpPr>
                  <a:spLocks noChangeShapeType="1"/>
                </p:cNvSpPr>
                <p:nvPr/>
              </p:nvSpPr>
              <p:spPr bwMode="auto">
                <a:xfrm>
                  <a:off x="3886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7" name="Line 327"/>
                <p:cNvSpPr>
                  <a:spLocks noChangeShapeType="1"/>
                </p:cNvSpPr>
                <p:nvPr/>
              </p:nvSpPr>
              <p:spPr bwMode="auto">
                <a:xfrm>
                  <a:off x="3886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8" name="Line 328"/>
                <p:cNvSpPr>
                  <a:spLocks noChangeShapeType="1"/>
                </p:cNvSpPr>
                <p:nvPr/>
              </p:nvSpPr>
              <p:spPr bwMode="auto">
                <a:xfrm>
                  <a:off x="3886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89" name="Line 329"/>
                <p:cNvSpPr>
                  <a:spLocks noChangeShapeType="1"/>
                </p:cNvSpPr>
                <p:nvPr/>
              </p:nvSpPr>
              <p:spPr bwMode="auto">
                <a:xfrm>
                  <a:off x="3886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0" name="Line 330"/>
                <p:cNvSpPr>
                  <a:spLocks noChangeShapeType="1"/>
                </p:cNvSpPr>
                <p:nvPr/>
              </p:nvSpPr>
              <p:spPr bwMode="auto">
                <a:xfrm>
                  <a:off x="3886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1" name="Line 331"/>
                <p:cNvSpPr>
                  <a:spLocks noChangeShapeType="1"/>
                </p:cNvSpPr>
                <p:nvPr/>
              </p:nvSpPr>
              <p:spPr bwMode="auto">
                <a:xfrm>
                  <a:off x="3886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2" name="Line 332"/>
                <p:cNvSpPr>
                  <a:spLocks noChangeShapeType="1"/>
                </p:cNvSpPr>
                <p:nvPr/>
              </p:nvSpPr>
              <p:spPr bwMode="auto">
                <a:xfrm>
                  <a:off x="3886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3" name="Line 333"/>
                <p:cNvSpPr>
                  <a:spLocks noChangeShapeType="1"/>
                </p:cNvSpPr>
                <p:nvPr/>
              </p:nvSpPr>
              <p:spPr bwMode="auto">
                <a:xfrm>
                  <a:off x="3886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4" name="Line 334"/>
                <p:cNvSpPr>
                  <a:spLocks noChangeShapeType="1"/>
                </p:cNvSpPr>
                <p:nvPr/>
              </p:nvSpPr>
              <p:spPr bwMode="auto">
                <a:xfrm>
                  <a:off x="3886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5" name="Line 335"/>
                <p:cNvSpPr>
                  <a:spLocks noChangeShapeType="1"/>
                </p:cNvSpPr>
                <p:nvPr/>
              </p:nvSpPr>
              <p:spPr bwMode="auto">
                <a:xfrm>
                  <a:off x="3886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6" name="Line 336"/>
                <p:cNvSpPr>
                  <a:spLocks noChangeShapeType="1"/>
                </p:cNvSpPr>
                <p:nvPr/>
              </p:nvSpPr>
              <p:spPr bwMode="auto">
                <a:xfrm>
                  <a:off x="3886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7" name="Line 337"/>
                <p:cNvSpPr>
                  <a:spLocks noChangeShapeType="1"/>
                </p:cNvSpPr>
                <p:nvPr/>
              </p:nvSpPr>
              <p:spPr bwMode="auto">
                <a:xfrm>
                  <a:off x="3886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8" name="Line 338"/>
                <p:cNvSpPr>
                  <a:spLocks noChangeShapeType="1"/>
                </p:cNvSpPr>
                <p:nvPr/>
              </p:nvSpPr>
              <p:spPr bwMode="auto">
                <a:xfrm>
                  <a:off x="3886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99" name="Line 339"/>
                <p:cNvSpPr>
                  <a:spLocks noChangeShapeType="1"/>
                </p:cNvSpPr>
                <p:nvPr/>
              </p:nvSpPr>
              <p:spPr bwMode="auto">
                <a:xfrm>
                  <a:off x="3886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0" name="Line 340"/>
                <p:cNvSpPr>
                  <a:spLocks noChangeShapeType="1"/>
                </p:cNvSpPr>
                <p:nvPr/>
              </p:nvSpPr>
              <p:spPr bwMode="auto">
                <a:xfrm>
                  <a:off x="3886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1" name="Line 341"/>
                <p:cNvSpPr>
                  <a:spLocks noChangeShapeType="1"/>
                </p:cNvSpPr>
                <p:nvPr/>
              </p:nvSpPr>
              <p:spPr bwMode="auto">
                <a:xfrm>
                  <a:off x="3886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2" name="Line 342"/>
                <p:cNvSpPr>
                  <a:spLocks noChangeShapeType="1"/>
                </p:cNvSpPr>
                <p:nvPr/>
              </p:nvSpPr>
              <p:spPr bwMode="auto">
                <a:xfrm>
                  <a:off x="3886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3" name="Line 343"/>
                <p:cNvSpPr>
                  <a:spLocks noChangeShapeType="1"/>
                </p:cNvSpPr>
                <p:nvPr/>
              </p:nvSpPr>
              <p:spPr bwMode="auto">
                <a:xfrm>
                  <a:off x="3886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4" name="Line 344"/>
                <p:cNvSpPr>
                  <a:spLocks noChangeShapeType="1"/>
                </p:cNvSpPr>
                <p:nvPr/>
              </p:nvSpPr>
              <p:spPr bwMode="auto">
                <a:xfrm>
                  <a:off x="3886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5" name="Line 345"/>
                <p:cNvSpPr>
                  <a:spLocks noChangeShapeType="1"/>
                </p:cNvSpPr>
                <p:nvPr/>
              </p:nvSpPr>
              <p:spPr bwMode="auto">
                <a:xfrm>
                  <a:off x="3886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6" name="Line 346"/>
                <p:cNvSpPr>
                  <a:spLocks noChangeShapeType="1"/>
                </p:cNvSpPr>
                <p:nvPr/>
              </p:nvSpPr>
              <p:spPr bwMode="auto">
                <a:xfrm>
                  <a:off x="3886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7" name="Line 347"/>
                <p:cNvSpPr>
                  <a:spLocks noChangeShapeType="1"/>
                </p:cNvSpPr>
                <p:nvPr/>
              </p:nvSpPr>
              <p:spPr bwMode="auto">
                <a:xfrm>
                  <a:off x="3886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8" name="Line 348"/>
                <p:cNvSpPr>
                  <a:spLocks noChangeShapeType="1"/>
                </p:cNvSpPr>
                <p:nvPr/>
              </p:nvSpPr>
              <p:spPr bwMode="auto">
                <a:xfrm>
                  <a:off x="3886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09" name="Line 349"/>
                <p:cNvSpPr>
                  <a:spLocks noChangeShapeType="1"/>
                </p:cNvSpPr>
                <p:nvPr/>
              </p:nvSpPr>
              <p:spPr bwMode="auto">
                <a:xfrm>
                  <a:off x="3886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0" name="Line 350"/>
                <p:cNvSpPr>
                  <a:spLocks noChangeShapeType="1"/>
                </p:cNvSpPr>
                <p:nvPr/>
              </p:nvSpPr>
              <p:spPr bwMode="auto">
                <a:xfrm>
                  <a:off x="3886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1" name="Line 351"/>
                <p:cNvSpPr>
                  <a:spLocks noChangeShapeType="1"/>
                </p:cNvSpPr>
                <p:nvPr/>
              </p:nvSpPr>
              <p:spPr bwMode="auto">
                <a:xfrm>
                  <a:off x="3886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2" name="Line 352"/>
                <p:cNvSpPr>
                  <a:spLocks noChangeShapeType="1"/>
                </p:cNvSpPr>
                <p:nvPr/>
              </p:nvSpPr>
              <p:spPr bwMode="auto">
                <a:xfrm>
                  <a:off x="4093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3" name="Line 353"/>
                <p:cNvSpPr>
                  <a:spLocks noChangeShapeType="1"/>
                </p:cNvSpPr>
                <p:nvPr/>
              </p:nvSpPr>
              <p:spPr bwMode="auto">
                <a:xfrm>
                  <a:off x="4093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4" name="Line 354"/>
                <p:cNvSpPr>
                  <a:spLocks noChangeShapeType="1"/>
                </p:cNvSpPr>
                <p:nvPr/>
              </p:nvSpPr>
              <p:spPr bwMode="auto">
                <a:xfrm>
                  <a:off x="4093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5" name="Line 355"/>
                <p:cNvSpPr>
                  <a:spLocks noChangeShapeType="1"/>
                </p:cNvSpPr>
                <p:nvPr/>
              </p:nvSpPr>
              <p:spPr bwMode="auto">
                <a:xfrm>
                  <a:off x="4093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6" name="Line 356"/>
                <p:cNvSpPr>
                  <a:spLocks noChangeShapeType="1"/>
                </p:cNvSpPr>
                <p:nvPr/>
              </p:nvSpPr>
              <p:spPr bwMode="auto">
                <a:xfrm>
                  <a:off x="4093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7" name="Line 357"/>
                <p:cNvSpPr>
                  <a:spLocks noChangeShapeType="1"/>
                </p:cNvSpPr>
                <p:nvPr/>
              </p:nvSpPr>
              <p:spPr bwMode="auto">
                <a:xfrm>
                  <a:off x="4093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8" name="Line 358"/>
                <p:cNvSpPr>
                  <a:spLocks noChangeShapeType="1"/>
                </p:cNvSpPr>
                <p:nvPr/>
              </p:nvSpPr>
              <p:spPr bwMode="auto">
                <a:xfrm>
                  <a:off x="4093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19" name="Line 359"/>
                <p:cNvSpPr>
                  <a:spLocks noChangeShapeType="1"/>
                </p:cNvSpPr>
                <p:nvPr/>
              </p:nvSpPr>
              <p:spPr bwMode="auto">
                <a:xfrm>
                  <a:off x="4093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0" name="Line 360"/>
                <p:cNvSpPr>
                  <a:spLocks noChangeShapeType="1"/>
                </p:cNvSpPr>
                <p:nvPr/>
              </p:nvSpPr>
              <p:spPr bwMode="auto">
                <a:xfrm>
                  <a:off x="4093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1" name="Line 361"/>
                <p:cNvSpPr>
                  <a:spLocks noChangeShapeType="1"/>
                </p:cNvSpPr>
                <p:nvPr/>
              </p:nvSpPr>
              <p:spPr bwMode="auto">
                <a:xfrm>
                  <a:off x="4093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2" name="Line 362"/>
                <p:cNvSpPr>
                  <a:spLocks noChangeShapeType="1"/>
                </p:cNvSpPr>
                <p:nvPr/>
              </p:nvSpPr>
              <p:spPr bwMode="auto">
                <a:xfrm>
                  <a:off x="4093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3" name="Line 363"/>
                <p:cNvSpPr>
                  <a:spLocks noChangeShapeType="1"/>
                </p:cNvSpPr>
                <p:nvPr/>
              </p:nvSpPr>
              <p:spPr bwMode="auto">
                <a:xfrm>
                  <a:off x="4093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4" name="Line 364"/>
                <p:cNvSpPr>
                  <a:spLocks noChangeShapeType="1"/>
                </p:cNvSpPr>
                <p:nvPr/>
              </p:nvSpPr>
              <p:spPr bwMode="auto">
                <a:xfrm>
                  <a:off x="4093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5" name="Line 365"/>
                <p:cNvSpPr>
                  <a:spLocks noChangeShapeType="1"/>
                </p:cNvSpPr>
                <p:nvPr/>
              </p:nvSpPr>
              <p:spPr bwMode="auto">
                <a:xfrm>
                  <a:off x="4093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6" name="Line 366"/>
                <p:cNvSpPr>
                  <a:spLocks noChangeShapeType="1"/>
                </p:cNvSpPr>
                <p:nvPr/>
              </p:nvSpPr>
              <p:spPr bwMode="auto">
                <a:xfrm>
                  <a:off x="4093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7" name="Line 367"/>
                <p:cNvSpPr>
                  <a:spLocks noChangeShapeType="1"/>
                </p:cNvSpPr>
                <p:nvPr/>
              </p:nvSpPr>
              <p:spPr bwMode="auto">
                <a:xfrm>
                  <a:off x="4093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8" name="Line 368"/>
                <p:cNvSpPr>
                  <a:spLocks noChangeShapeType="1"/>
                </p:cNvSpPr>
                <p:nvPr/>
              </p:nvSpPr>
              <p:spPr bwMode="auto">
                <a:xfrm>
                  <a:off x="4093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29" name="Line 369"/>
                <p:cNvSpPr>
                  <a:spLocks noChangeShapeType="1"/>
                </p:cNvSpPr>
                <p:nvPr/>
              </p:nvSpPr>
              <p:spPr bwMode="auto">
                <a:xfrm>
                  <a:off x="4093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0" name="Line 370"/>
                <p:cNvSpPr>
                  <a:spLocks noChangeShapeType="1"/>
                </p:cNvSpPr>
                <p:nvPr/>
              </p:nvSpPr>
              <p:spPr bwMode="auto">
                <a:xfrm>
                  <a:off x="4093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1" name="Line 371"/>
                <p:cNvSpPr>
                  <a:spLocks noChangeShapeType="1"/>
                </p:cNvSpPr>
                <p:nvPr/>
              </p:nvSpPr>
              <p:spPr bwMode="auto">
                <a:xfrm>
                  <a:off x="4093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2" name="Line 372"/>
                <p:cNvSpPr>
                  <a:spLocks noChangeShapeType="1"/>
                </p:cNvSpPr>
                <p:nvPr/>
              </p:nvSpPr>
              <p:spPr bwMode="auto">
                <a:xfrm>
                  <a:off x="4093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3" name="Line 373"/>
                <p:cNvSpPr>
                  <a:spLocks noChangeShapeType="1"/>
                </p:cNvSpPr>
                <p:nvPr/>
              </p:nvSpPr>
              <p:spPr bwMode="auto">
                <a:xfrm>
                  <a:off x="4093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4" name="Line 374"/>
                <p:cNvSpPr>
                  <a:spLocks noChangeShapeType="1"/>
                </p:cNvSpPr>
                <p:nvPr/>
              </p:nvSpPr>
              <p:spPr bwMode="auto">
                <a:xfrm>
                  <a:off x="4093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5" name="Line 375"/>
                <p:cNvSpPr>
                  <a:spLocks noChangeShapeType="1"/>
                </p:cNvSpPr>
                <p:nvPr/>
              </p:nvSpPr>
              <p:spPr bwMode="auto">
                <a:xfrm>
                  <a:off x="4093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6" name="Line 376"/>
                <p:cNvSpPr>
                  <a:spLocks noChangeShapeType="1"/>
                </p:cNvSpPr>
                <p:nvPr/>
              </p:nvSpPr>
              <p:spPr bwMode="auto">
                <a:xfrm>
                  <a:off x="4093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7" name="Line 377"/>
                <p:cNvSpPr>
                  <a:spLocks noChangeShapeType="1"/>
                </p:cNvSpPr>
                <p:nvPr/>
              </p:nvSpPr>
              <p:spPr bwMode="auto">
                <a:xfrm>
                  <a:off x="4093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8" name="Line 378"/>
                <p:cNvSpPr>
                  <a:spLocks noChangeShapeType="1"/>
                </p:cNvSpPr>
                <p:nvPr/>
              </p:nvSpPr>
              <p:spPr bwMode="auto">
                <a:xfrm>
                  <a:off x="4093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39" name="Line 379"/>
                <p:cNvSpPr>
                  <a:spLocks noChangeShapeType="1"/>
                </p:cNvSpPr>
                <p:nvPr/>
              </p:nvSpPr>
              <p:spPr bwMode="auto">
                <a:xfrm>
                  <a:off x="4093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0" name="Line 380"/>
                <p:cNvSpPr>
                  <a:spLocks noChangeShapeType="1"/>
                </p:cNvSpPr>
                <p:nvPr/>
              </p:nvSpPr>
              <p:spPr bwMode="auto">
                <a:xfrm>
                  <a:off x="4093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1" name="Line 381"/>
                <p:cNvSpPr>
                  <a:spLocks noChangeShapeType="1"/>
                </p:cNvSpPr>
                <p:nvPr/>
              </p:nvSpPr>
              <p:spPr bwMode="auto">
                <a:xfrm>
                  <a:off x="4093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2" name="Line 382"/>
                <p:cNvSpPr>
                  <a:spLocks noChangeShapeType="1"/>
                </p:cNvSpPr>
                <p:nvPr/>
              </p:nvSpPr>
              <p:spPr bwMode="auto">
                <a:xfrm>
                  <a:off x="4093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3" name="Line 383"/>
                <p:cNvSpPr>
                  <a:spLocks noChangeShapeType="1"/>
                </p:cNvSpPr>
                <p:nvPr/>
              </p:nvSpPr>
              <p:spPr bwMode="auto">
                <a:xfrm>
                  <a:off x="4093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4" name="Line 384"/>
                <p:cNvSpPr>
                  <a:spLocks noChangeShapeType="1"/>
                </p:cNvSpPr>
                <p:nvPr/>
              </p:nvSpPr>
              <p:spPr bwMode="auto">
                <a:xfrm>
                  <a:off x="4093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5" name="Line 385"/>
                <p:cNvSpPr>
                  <a:spLocks noChangeShapeType="1"/>
                </p:cNvSpPr>
                <p:nvPr/>
              </p:nvSpPr>
              <p:spPr bwMode="auto">
                <a:xfrm>
                  <a:off x="4093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6" name="Line 386"/>
                <p:cNvSpPr>
                  <a:spLocks noChangeShapeType="1"/>
                </p:cNvSpPr>
                <p:nvPr/>
              </p:nvSpPr>
              <p:spPr bwMode="auto">
                <a:xfrm>
                  <a:off x="4093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7" name="Line 387"/>
                <p:cNvSpPr>
                  <a:spLocks noChangeShapeType="1"/>
                </p:cNvSpPr>
                <p:nvPr/>
              </p:nvSpPr>
              <p:spPr bwMode="auto">
                <a:xfrm>
                  <a:off x="4093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8" name="Line 388"/>
                <p:cNvSpPr>
                  <a:spLocks noChangeShapeType="1"/>
                </p:cNvSpPr>
                <p:nvPr/>
              </p:nvSpPr>
              <p:spPr bwMode="auto">
                <a:xfrm>
                  <a:off x="4093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49" name="Line 389"/>
                <p:cNvSpPr>
                  <a:spLocks noChangeShapeType="1"/>
                </p:cNvSpPr>
                <p:nvPr/>
              </p:nvSpPr>
              <p:spPr bwMode="auto">
                <a:xfrm>
                  <a:off x="4093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0" name="Line 390"/>
                <p:cNvSpPr>
                  <a:spLocks noChangeShapeType="1"/>
                </p:cNvSpPr>
                <p:nvPr/>
              </p:nvSpPr>
              <p:spPr bwMode="auto">
                <a:xfrm>
                  <a:off x="4093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1" name="Line 391"/>
                <p:cNvSpPr>
                  <a:spLocks noChangeShapeType="1"/>
                </p:cNvSpPr>
                <p:nvPr/>
              </p:nvSpPr>
              <p:spPr bwMode="auto">
                <a:xfrm>
                  <a:off x="4093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2" name="Line 392"/>
                <p:cNvSpPr>
                  <a:spLocks noChangeShapeType="1"/>
                </p:cNvSpPr>
                <p:nvPr/>
              </p:nvSpPr>
              <p:spPr bwMode="auto">
                <a:xfrm>
                  <a:off x="4093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3" name="Line 393"/>
                <p:cNvSpPr>
                  <a:spLocks noChangeShapeType="1"/>
                </p:cNvSpPr>
                <p:nvPr/>
              </p:nvSpPr>
              <p:spPr bwMode="auto">
                <a:xfrm>
                  <a:off x="4093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4" name="Line 394"/>
                <p:cNvSpPr>
                  <a:spLocks noChangeShapeType="1"/>
                </p:cNvSpPr>
                <p:nvPr/>
              </p:nvSpPr>
              <p:spPr bwMode="auto">
                <a:xfrm>
                  <a:off x="4093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5" name="Line 395"/>
                <p:cNvSpPr>
                  <a:spLocks noChangeShapeType="1"/>
                </p:cNvSpPr>
                <p:nvPr/>
              </p:nvSpPr>
              <p:spPr bwMode="auto">
                <a:xfrm>
                  <a:off x="4093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6" name="Line 396"/>
                <p:cNvSpPr>
                  <a:spLocks noChangeShapeType="1"/>
                </p:cNvSpPr>
                <p:nvPr/>
              </p:nvSpPr>
              <p:spPr bwMode="auto">
                <a:xfrm>
                  <a:off x="4093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7" name="Line 397"/>
                <p:cNvSpPr>
                  <a:spLocks noChangeShapeType="1"/>
                </p:cNvSpPr>
                <p:nvPr/>
              </p:nvSpPr>
              <p:spPr bwMode="auto">
                <a:xfrm>
                  <a:off x="4093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8" name="Line 398"/>
                <p:cNvSpPr>
                  <a:spLocks noChangeShapeType="1"/>
                </p:cNvSpPr>
                <p:nvPr/>
              </p:nvSpPr>
              <p:spPr bwMode="auto">
                <a:xfrm>
                  <a:off x="4093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59" name="Line 399"/>
                <p:cNvSpPr>
                  <a:spLocks noChangeShapeType="1"/>
                </p:cNvSpPr>
                <p:nvPr/>
              </p:nvSpPr>
              <p:spPr bwMode="auto">
                <a:xfrm>
                  <a:off x="4093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60" name="Line 400"/>
                <p:cNvSpPr>
                  <a:spLocks noChangeShapeType="1"/>
                </p:cNvSpPr>
                <p:nvPr/>
              </p:nvSpPr>
              <p:spPr bwMode="auto">
                <a:xfrm>
                  <a:off x="4093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61" name="Line 401"/>
                <p:cNvSpPr>
                  <a:spLocks noChangeShapeType="1"/>
                </p:cNvSpPr>
                <p:nvPr/>
              </p:nvSpPr>
              <p:spPr bwMode="auto">
                <a:xfrm>
                  <a:off x="4093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62" name="Line 402"/>
                <p:cNvSpPr>
                  <a:spLocks noChangeShapeType="1"/>
                </p:cNvSpPr>
                <p:nvPr/>
              </p:nvSpPr>
              <p:spPr bwMode="auto">
                <a:xfrm>
                  <a:off x="4093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63" name="Line 403"/>
                <p:cNvSpPr>
                  <a:spLocks noChangeShapeType="1"/>
                </p:cNvSpPr>
                <p:nvPr/>
              </p:nvSpPr>
              <p:spPr bwMode="auto">
                <a:xfrm>
                  <a:off x="4093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64" name="Line 404"/>
                <p:cNvSpPr>
                  <a:spLocks noChangeShapeType="1"/>
                </p:cNvSpPr>
                <p:nvPr/>
              </p:nvSpPr>
              <p:spPr bwMode="auto">
                <a:xfrm>
                  <a:off x="4093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65" name="Line 405"/>
                <p:cNvSpPr>
                  <a:spLocks noChangeShapeType="1"/>
                </p:cNvSpPr>
                <p:nvPr/>
              </p:nvSpPr>
              <p:spPr bwMode="auto">
                <a:xfrm>
                  <a:off x="4093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" name="Group 607"/>
              <p:cNvGrpSpPr>
                <a:grpSpLocks/>
              </p:cNvGrpSpPr>
              <p:nvPr/>
            </p:nvGrpSpPr>
            <p:grpSpPr bwMode="auto">
              <a:xfrm>
                <a:off x="4093" y="1768"/>
                <a:ext cx="416" cy="1427"/>
                <a:chOff x="4093" y="1768"/>
                <a:chExt cx="416" cy="1427"/>
              </a:xfrm>
            </p:grpSpPr>
            <p:sp>
              <p:nvSpPr>
                <p:cNvPr id="5966" name="Line 407"/>
                <p:cNvSpPr>
                  <a:spLocks noChangeShapeType="1"/>
                </p:cNvSpPr>
                <p:nvPr/>
              </p:nvSpPr>
              <p:spPr bwMode="auto">
                <a:xfrm>
                  <a:off x="4093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7" name="Line 408"/>
                <p:cNvSpPr>
                  <a:spLocks noChangeShapeType="1"/>
                </p:cNvSpPr>
                <p:nvPr/>
              </p:nvSpPr>
              <p:spPr bwMode="auto">
                <a:xfrm>
                  <a:off x="4093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8" name="Line 409"/>
                <p:cNvSpPr>
                  <a:spLocks noChangeShapeType="1"/>
                </p:cNvSpPr>
                <p:nvPr/>
              </p:nvSpPr>
              <p:spPr bwMode="auto">
                <a:xfrm>
                  <a:off x="4093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9" name="Line 410"/>
                <p:cNvSpPr>
                  <a:spLocks noChangeShapeType="1"/>
                </p:cNvSpPr>
                <p:nvPr/>
              </p:nvSpPr>
              <p:spPr bwMode="auto">
                <a:xfrm>
                  <a:off x="4093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0" name="Line 411"/>
                <p:cNvSpPr>
                  <a:spLocks noChangeShapeType="1"/>
                </p:cNvSpPr>
                <p:nvPr/>
              </p:nvSpPr>
              <p:spPr bwMode="auto">
                <a:xfrm>
                  <a:off x="4093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1" name="Line 412"/>
                <p:cNvSpPr>
                  <a:spLocks noChangeShapeType="1"/>
                </p:cNvSpPr>
                <p:nvPr/>
              </p:nvSpPr>
              <p:spPr bwMode="auto">
                <a:xfrm>
                  <a:off x="4093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2" name="Line 413"/>
                <p:cNvSpPr>
                  <a:spLocks noChangeShapeType="1"/>
                </p:cNvSpPr>
                <p:nvPr/>
              </p:nvSpPr>
              <p:spPr bwMode="auto">
                <a:xfrm>
                  <a:off x="4093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3" name="Line 414"/>
                <p:cNvSpPr>
                  <a:spLocks noChangeShapeType="1"/>
                </p:cNvSpPr>
                <p:nvPr/>
              </p:nvSpPr>
              <p:spPr bwMode="auto">
                <a:xfrm>
                  <a:off x="4093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4" name="Line 415"/>
                <p:cNvSpPr>
                  <a:spLocks noChangeShapeType="1"/>
                </p:cNvSpPr>
                <p:nvPr/>
              </p:nvSpPr>
              <p:spPr bwMode="auto">
                <a:xfrm>
                  <a:off x="4093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5" name="Line 416"/>
                <p:cNvSpPr>
                  <a:spLocks noChangeShapeType="1"/>
                </p:cNvSpPr>
                <p:nvPr/>
              </p:nvSpPr>
              <p:spPr bwMode="auto">
                <a:xfrm>
                  <a:off x="4093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6" name="Line 417"/>
                <p:cNvSpPr>
                  <a:spLocks noChangeShapeType="1"/>
                </p:cNvSpPr>
                <p:nvPr/>
              </p:nvSpPr>
              <p:spPr bwMode="auto">
                <a:xfrm>
                  <a:off x="4093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7" name="Line 418"/>
                <p:cNvSpPr>
                  <a:spLocks noChangeShapeType="1"/>
                </p:cNvSpPr>
                <p:nvPr/>
              </p:nvSpPr>
              <p:spPr bwMode="auto">
                <a:xfrm>
                  <a:off x="4093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8" name="Line 419"/>
                <p:cNvSpPr>
                  <a:spLocks noChangeShapeType="1"/>
                </p:cNvSpPr>
                <p:nvPr/>
              </p:nvSpPr>
              <p:spPr bwMode="auto">
                <a:xfrm>
                  <a:off x="4093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79" name="Line 420"/>
                <p:cNvSpPr>
                  <a:spLocks noChangeShapeType="1"/>
                </p:cNvSpPr>
                <p:nvPr/>
              </p:nvSpPr>
              <p:spPr bwMode="auto">
                <a:xfrm>
                  <a:off x="4093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0" name="Line 421"/>
                <p:cNvSpPr>
                  <a:spLocks noChangeShapeType="1"/>
                </p:cNvSpPr>
                <p:nvPr/>
              </p:nvSpPr>
              <p:spPr bwMode="auto">
                <a:xfrm>
                  <a:off x="4093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1" name="Line 422"/>
                <p:cNvSpPr>
                  <a:spLocks noChangeShapeType="1"/>
                </p:cNvSpPr>
                <p:nvPr/>
              </p:nvSpPr>
              <p:spPr bwMode="auto">
                <a:xfrm>
                  <a:off x="4093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2" name="Line 423"/>
                <p:cNvSpPr>
                  <a:spLocks noChangeShapeType="1"/>
                </p:cNvSpPr>
                <p:nvPr/>
              </p:nvSpPr>
              <p:spPr bwMode="auto">
                <a:xfrm>
                  <a:off x="4093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3" name="Line 424"/>
                <p:cNvSpPr>
                  <a:spLocks noChangeShapeType="1"/>
                </p:cNvSpPr>
                <p:nvPr/>
              </p:nvSpPr>
              <p:spPr bwMode="auto">
                <a:xfrm>
                  <a:off x="4093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4" name="Line 425"/>
                <p:cNvSpPr>
                  <a:spLocks noChangeShapeType="1"/>
                </p:cNvSpPr>
                <p:nvPr/>
              </p:nvSpPr>
              <p:spPr bwMode="auto">
                <a:xfrm>
                  <a:off x="4093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5" name="Line 426"/>
                <p:cNvSpPr>
                  <a:spLocks noChangeShapeType="1"/>
                </p:cNvSpPr>
                <p:nvPr/>
              </p:nvSpPr>
              <p:spPr bwMode="auto">
                <a:xfrm>
                  <a:off x="4093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6" name="Line 427"/>
                <p:cNvSpPr>
                  <a:spLocks noChangeShapeType="1"/>
                </p:cNvSpPr>
                <p:nvPr/>
              </p:nvSpPr>
              <p:spPr bwMode="auto">
                <a:xfrm>
                  <a:off x="4093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7" name="Line 428"/>
                <p:cNvSpPr>
                  <a:spLocks noChangeShapeType="1"/>
                </p:cNvSpPr>
                <p:nvPr/>
              </p:nvSpPr>
              <p:spPr bwMode="auto">
                <a:xfrm>
                  <a:off x="4093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8" name="Line 429"/>
                <p:cNvSpPr>
                  <a:spLocks noChangeShapeType="1"/>
                </p:cNvSpPr>
                <p:nvPr/>
              </p:nvSpPr>
              <p:spPr bwMode="auto">
                <a:xfrm>
                  <a:off x="4093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89" name="Line 430"/>
                <p:cNvSpPr>
                  <a:spLocks noChangeShapeType="1"/>
                </p:cNvSpPr>
                <p:nvPr/>
              </p:nvSpPr>
              <p:spPr bwMode="auto">
                <a:xfrm>
                  <a:off x="4093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0" name="Line 431"/>
                <p:cNvSpPr>
                  <a:spLocks noChangeShapeType="1"/>
                </p:cNvSpPr>
                <p:nvPr/>
              </p:nvSpPr>
              <p:spPr bwMode="auto">
                <a:xfrm>
                  <a:off x="4093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1" name="Line 432"/>
                <p:cNvSpPr>
                  <a:spLocks noChangeShapeType="1"/>
                </p:cNvSpPr>
                <p:nvPr/>
              </p:nvSpPr>
              <p:spPr bwMode="auto">
                <a:xfrm>
                  <a:off x="4093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2" name="Line 433"/>
                <p:cNvSpPr>
                  <a:spLocks noChangeShapeType="1"/>
                </p:cNvSpPr>
                <p:nvPr/>
              </p:nvSpPr>
              <p:spPr bwMode="auto">
                <a:xfrm>
                  <a:off x="4093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3" name="Line 434"/>
                <p:cNvSpPr>
                  <a:spLocks noChangeShapeType="1"/>
                </p:cNvSpPr>
                <p:nvPr/>
              </p:nvSpPr>
              <p:spPr bwMode="auto">
                <a:xfrm>
                  <a:off x="4093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4" name="Line 435"/>
                <p:cNvSpPr>
                  <a:spLocks noChangeShapeType="1"/>
                </p:cNvSpPr>
                <p:nvPr/>
              </p:nvSpPr>
              <p:spPr bwMode="auto">
                <a:xfrm>
                  <a:off x="4093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5" name="Line 436"/>
                <p:cNvSpPr>
                  <a:spLocks noChangeShapeType="1"/>
                </p:cNvSpPr>
                <p:nvPr/>
              </p:nvSpPr>
              <p:spPr bwMode="auto">
                <a:xfrm>
                  <a:off x="4093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6" name="Line 437"/>
                <p:cNvSpPr>
                  <a:spLocks noChangeShapeType="1"/>
                </p:cNvSpPr>
                <p:nvPr/>
              </p:nvSpPr>
              <p:spPr bwMode="auto">
                <a:xfrm>
                  <a:off x="4093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7" name="Line 438"/>
                <p:cNvSpPr>
                  <a:spLocks noChangeShapeType="1"/>
                </p:cNvSpPr>
                <p:nvPr/>
              </p:nvSpPr>
              <p:spPr bwMode="auto">
                <a:xfrm>
                  <a:off x="4093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8" name="Line 439"/>
                <p:cNvSpPr>
                  <a:spLocks noChangeShapeType="1"/>
                </p:cNvSpPr>
                <p:nvPr/>
              </p:nvSpPr>
              <p:spPr bwMode="auto">
                <a:xfrm>
                  <a:off x="4093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99" name="Line 440"/>
                <p:cNvSpPr>
                  <a:spLocks noChangeShapeType="1"/>
                </p:cNvSpPr>
                <p:nvPr/>
              </p:nvSpPr>
              <p:spPr bwMode="auto">
                <a:xfrm>
                  <a:off x="4093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0" name="Line 441"/>
                <p:cNvSpPr>
                  <a:spLocks noChangeShapeType="1"/>
                </p:cNvSpPr>
                <p:nvPr/>
              </p:nvSpPr>
              <p:spPr bwMode="auto">
                <a:xfrm>
                  <a:off x="4093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1" name="Line 442"/>
                <p:cNvSpPr>
                  <a:spLocks noChangeShapeType="1"/>
                </p:cNvSpPr>
                <p:nvPr/>
              </p:nvSpPr>
              <p:spPr bwMode="auto">
                <a:xfrm>
                  <a:off x="4093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2" name="Line 443"/>
                <p:cNvSpPr>
                  <a:spLocks noChangeShapeType="1"/>
                </p:cNvSpPr>
                <p:nvPr/>
              </p:nvSpPr>
              <p:spPr bwMode="auto">
                <a:xfrm>
                  <a:off x="4093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3" name="Line 444"/>
                <p:cNvSpPr>
                  <a:spLocks noChangeShapeType="1"/>
                </p:cNvSpPr>
                <p:nvPr/>
              </p:nvSpPr>
              <p:spPr bwMode="auto">
                <a:xfrm>
                  <a:off x="4093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4" name="Line 445"/>
                <p:cNvSpPr>
                  <a:spLocks noChangeShapeType="1"/>
                </p:cNvSpPr>
                <p:nvPr/>
              </p:nvSpPr>
              <p:spPr bwMode="auto">
                <a:xfrm>
                  <a:off x="4093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5" name="Line 446"/>
                <p:cNvSpPr>
                  <a:spLocks noChangeShapeType="1"/>
                </p:cNvSpPr>
                <p:nvPr/>
              </p:nvSpPr>
              <p:spPr bwMode="auto">
                <a:xfrm>
                  <a:off x="4093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6" name="Line 447"/>
                <p:cNvSpPr>
                  <a:spLocks noChangeShapeType="1"/>
                </p:cNvSpPr>
                <p:nvPr/>
              </p:nvSpPr>
              <p:spPr bwMode="auto">
                <a:xfrm>
                  <a:off x="4093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7" name="Line 448"/>
                <p:cNvSpPr>
                  <a:spLocks noChangeShapeType="1"/>
                </p:cNvSpPr>
                <p:nvPr/>
              </p:nvSpPr>
              <p:spPr bwMode="auto">
                <a:xfrm>
                  <a:off x="4093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8" name="Line 449"/>
                <p:cNvSpPr>
                  <a:spLocks noChangeShapeType="1"/>
                </p:cNvSpPr>
                <p:nvPr/>
              </p:nvSpPr>
              <p:spPr bwMode="auto">
                <a:xfrm>
                  <a:off x="4093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09" name="Line 450"/>
                <p:cNvSpPr>
                  <a:spLocks noChangeShapeType="1"/>
                </p:cNvSpPr>
                <p:nvPr/>
              </p:nvSpPr>
              <p:spPr bwMode="auto">
                <a:xfrm>
                  <a:off x="4093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0" name="Line 451"/>
                <p:cNvSpPr>
                  <a:spLocks noChangeShapeType="1"/>
                </p:cNvSpPr>
                <p:nvPr/>
              </p:nvSpPr>
              <p:spPr bwMode="auto">
                <a:xfrm>
                  <a:off x="4093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1" name="Line 452"/>
                <p:cNvSpPr>
                  <a:spLocks noChangeShapeType="1"/>
                </p:cNvSpPr>
                <p:nvPr/>
              </p:nvSpPr>
              <p:spPr bwMode="auto">
                <a:xfrm>
                  <a:off x="4093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2" name="Line 453"/>
                <p:cNvSpPr>
                  <a:spLocks noChangeShapeType="1"/>
                </p:cNvSpPr>
                <p:nvPr/>
              </p:nvSpPr>
              <p:spPr bwMode="auto">
                <a:xfrm>
                  <a:off x="4093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3" name="Line 454"/>
                <p:cNvSpPr>
                  <a:spLocks noChangeShapeType="1"/>
                </p:cNvSpPr>
                <p:nvPr/>
              </p:nvSpPr>
              <p:spPr bwMode="auto">
                <a:xfrm>
                  <a:off x="4093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4" name="Line 455"/>
                <p:cNvSpPr>
                  <a:spLocks noChangeShapeType="1"/>
                </p:cNvSpPr>
                <p:nvPr/>
              </p:nvSpPr>
              <p:spPr bwMode="auto">
                <a:xfrm>
                  <a:off x="4093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5" name="Line 456"/>
                <p:cNvSpPr>
                  <a:spLocks noChangeShapeType="1"/>
                </p:cNvSpPr>
                <p:nvPr/>
              </p:nvSpPr>
              <p:spPr bwMode="auto">
                <a:xfrm>
                  <a:off x="4093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6" name="Line 457"/>
                <p:cNvSpPr>
                  <a:spLocks noChangeShapeType="1"/>
                </p:cNvSpPr>
                <p:nvPr/>
              </p:nvSpPr>
              <p:spPr bwMode="auto">
                <a:xfrm>
                  <a:off x="4093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7" name="Line 458"/>
                <p:cNvSpPr>
                  <a:spLocks noChangeShapeType="1"/>
                </p:cNvSpPr>
                <p:nvPr/>
              </p:nvSpPr>
              <p:spPr bwMode="auto">
                <a:xfrm>
                  <a:off x="4093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8" name="Line 459"/>
                <p:cNvSpPr>
                  <a:spLocks noChangeShapeType="1"/>
                </p:cNvSpPr>
                <p:nvPr/>
              </p:nvSpPr>
              <p:spPr bwMode="auto">
                <a:xfrm>
                  <a:off x="4093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19" name="Line 460"/>
                <p:cNvSpPr>
                  <a:spLocks noChangeShapeType="1"/>
                </p:cNvSpPr>
                <p:nvPr/>
              </p:nvSpPr>
              <p:spPr bwMode="auto">
                <a:xfrm>
                  <a:off x="4093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0" name="Line 461"/>
                <p:cNvSpPr>
                  <a:spLocks noChangeShapeType="1"/>
                </p:cNvSpPr>
                <p:nvPr/>
              </p:nvSpPr>
              <p:spPr bwMode="auto">
                <a:xfrm>
                  <a:off x="4093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1" name="Line 462"/>
                <p:cNvSpPr>
                  <a:spLocks noChangeShapeType="1"/>
                </p:cNvSpPr>
                <p:nvPr/>
              </p:nvSpPr>
              <p:spPr bwMode="auto">
                <a:xfrm>
                  <a:off x="4093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2" name="Line 463"/>
                <p:cNvSpPr>
                  <a:spLocks noChangeShapeType="1"/>
                </p:cNvSpPr>
                <p:nvPr/>
              </p:nvSpPr>
              <p:spPr bwMode="auto">
                <a:xfrm>
                  <a:off x="4093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3" name="Line 464"/>
                <p:cNvSpPr>
                  <a:spLocks noChangeShapeType="1"/>
                </p:cNvSpPr>
                <p:nvPr/>
              </p:nvSpPr>
              <p:spPr bwMode="auto">
                <a:xfrm>
                  <a:off x="4093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4" name="Line 465"/>
                <p:cNvSpPr>
                  <a:spLocks noChangeShapeType="1"/>
                </p:cNvSpPr>
                <p:nvPr/>
              </p:nvSpPr>
              <p:spPr bwMode="auto">
                <a:xfrm>
                  <a:off x="4093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5" name="Line 466"/>
                <p:cNvSpPr>
                  <a:spLocks noChangeShapeType="1"/>
                </p:cNvSpPr>
                <p:nvPr/>
              </p:nvSpPr>
              <p:spPr bwMode="auto">
                <a:xfrm>
                  <a:off x="4300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6" name="Line 467"/>
                <p:cNvSpPr>
                  <a:spLocks noChangeShapeType="1"/>
                </p:cNvSpPr>
                <p:nvPr/>
              </p:nvSpPr>
              <p:spPr bwMode="auto">
                <a:xfrm>
                  <a:off x="4300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7" name="Line 468"/>
                <p:cNvSpPr>
                  <a:spLocks noChangeShapeType="1"/>
                </p:cNvSpPr>
                <p:nvPr/>
              </p:nvSpPr>
              <p:spPr bwMode="auto">
                <a:xfrm>
                  <a:off x="4300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8" name="Line 469"/>
                <p:cNvSpPr>
                  <a:spLocks noChangeShapeType="1"/>
                </p:cNvSpPr>
                <p:nvPr/>
              </p:nvSpPr>
              <p:spPr bwMode="auto">
                <a:xfrm>
                  <a:off x="4300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29" name="Line 470"/>
                <p:cNvSpPr>
                  <a:spLocks noChangeShapeType="1"/>
                </p:cNvSpPr>
                <p:nvPr/>
              </p:nvSpPr>
              <p:spPr bwMode="auto">
                <a:xfrm>
                  <a:off x="4300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0" name="Line 471"/>
                <p:cNvSpPr>
                  <a:spLocks noChangeShapeType="1"/>
                </p:cNvSpPr>
                <p:nvPr/>
              </p:nvSpPr>
              <p:spPr bwMode="auto">
                <a:xfrm>
                  <a:off x="4300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1" name="Line 472"/>
                <p:cNvSpPr>
                  <a:spLocks noChangeShapeType="1"/>
                </p:cNvSpPr>
                <p:nvPr/>
              </p:nvSpPr>
              <p:spPr bwMode="auto">
                <a:xfrm>
                  <a:off x="4300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2" name="Line 473"/>
                <p:cNvSpPr>
                  <a:spLocks noChangeShapeType="1"/>
                </p:cNvSpPr>
                <p:nvPr/>
              </p:nvSpPr>
              <p:spPr bwMode="auto">
                <a:xfrm>
                  <a:off x="4300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3" name="Line 474"/>
                <p:cNvSpPr>
                  <a:spLocks noChangeShapeType="1"/>
                </p:cNvSpPr>
                <p:nvPr/>
              </p:nvSpPr>
              <p:spPr bwMode="auto">
                <a:xfrm>
                  <a:off x="4300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4" name="Line 475"/>
                <p:cNvSpPr>
                  <a:spLocks noChangeShapeType="1"/>
                </p:cNvSpPr>
                <p:nvPr/>
              </p:nvSpPr>
              <p:spPr bwMode="auto">
                <a:xfrm>
                  <a:off x="4300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5" name="Line 476"/>
                <p:cNvSpPr>
                  <a:spLocks noChangeShapeType="1"/>
                </p:cNvSpPr>
                <p:nvPr/>
              </p:nvSpPr>
              <p:spPr bwMode="auto">
                <a:xfrm>
                  <a:off x="4300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6" name="Line 477"/>
                <p:cNvSpPr>
                  <a:spLocks noChangeShapeType="1"/>
                </p:cNvSpPr>
                <p:nvPr/>
              </p:nvSpPr>
              <p:spPr bwMode="auto">
                <a:xfrm>
                  <a:off x="4300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7" name="Line 478"/>
                <p:cNvSpPr>
                  <a:spLocks noChangeShapeType="1"/>
                </p:cNvSpPr>
                <p:nvPr/>
              </p:nvSpPr>
              <p:spPr bwMode="auto">
                <a:xfrm>
                  <a:off x="4300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8" name="Line 479"/>
                <p:cNvSpPr>
                  <a:spLocks noChangeShapeType="1"/>
                </p:cNvSpPr>
                <p:nvPr/>
              </p:nvSpPr>
              <p:spPr bwMode="auto">
                <a:xfrm>
                  <a:off x="4300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39" name="Line 480"/>
                <p:cNvSpPr>
                  <a:spLocks noChangeShapeType="1"/>
                </p:cNvSpPr>
                <p:nvPr/>
              </p:nvSpPr>
              <p:spPr bwMode="auto">
                <a:xfrm>
                  <a:off x="4300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0" name="Line 481"/>
                <p:cNvSpPr>
                  <a:spLocks noChangeShapeType="1"/>
                </p:cNvSpPr>
                <p:nvPr/>
              </p:nvSpPr>
              <p:spPr bwMode="auto">
                <a:xfrm>
                  <a:off x="4300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1" name="Line 482"/>
                <p:cNvSpPr>
                  <a:spLocks noChangeShapeType="1"/>
                </p:cNvSpPr>
                <p:nvPr/>
              </p:nvSpPr>
              <p:spPr bwMode="auto">
                <a:xfrm>
                  <a:off x="4300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2" name="Line 483"/>
                <p:cNvSpPr>
                  <a:spLocks noChangeShapeType="1"/>
                </p:cNvSpPr>
                <p:nvPr/>
              </p:nvSpPr>
              <p:spPr bwMode="auto">
                <a:xfrm>
                  <a:off x="4300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3" name="Line 484"/>
                <p:cNvSpPr>
                  <a:spLocks noChangeShapeType="1"/>
                </p:cNvSpPr>
                <p:nvPr/>
              </p:nvSpPr>
              <p:spPr bwMode="auto">
                <a:xfrm>
                  <a:off x="4300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4" name="Line 485"/>
                <p:cNvSpPr>
                  <a:spLocks noChangeShapeType="1"/>
                </p:cNvSpPr>
                <p:nvPr/>
              </p:nvSpPr>
              <p:spPr bwMode="auto">
                <a:xfrm>
                  <a:off x="4300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5" name="Line 486"/>
                <p:cNvSpPr>
                  <a:spLocks noChangeShapeType="1"/>
                </p:cNvSpPr>
                <p:nvPr/>
              </p:nvSpPr>
              <p:spPr bwMode="auto">
                <a:xfrm>
                  <a:off x="4300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6" name="Line 487"/>
                <p:cNvSpPr>
                  <a:spLocks noChangeShapeType="1"/>
                </p:cNvSpPr>
                <p:nvPr/>
              </p:nvSpPr>
              <p:spPr bwMode="auto">
                <a:xfrm>
                  <a:off x="4300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7" name="Line 488"/>
                <p:cNvSpPr>
                  <a:spLocks noChangeShapeType="1"/>
                </p:cNvSpPr>
                <p:nvPr/>
              </p:nvSpPr>
              <p:spPr bwMode="auto">
                <a:xfrm>
                  <a:off x="4300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8" name="Line 489"/>
                <p:cNvSpPr>
                  <a:spLocks noChangeShapeType="1"/>
                </p:cNvSpPr>
                <p:nvPr/>
              </p:nvSpPr>
              <p:spPr bwMode="auto">
                <a:xfrm>
                  <a:off x="4300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49" name="Line 490"/>
                <p:cNvSpPr>
                  <a:spLocks noChangeShapeType="1"/>
                </p:cNvSpPr>
                <p:nvPr/>
              </p:nvSpPr>
              <p:spPr bwMode="auto">
                <a:xfrm>
                  <a:off x="4300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0" name="Line 491"/>
                <p:cNvSpPr>
                  <a:spLocks noChangeShapeType="1"/>
                </p:cNvSpPr>
                <p:nvPr/>
              </p:nvSpPr>
              <p:spPr bwMode="auto">
                <a:xfrm>
                  <a:off x="4300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1" name="Line 492"/>
                <p:cNvSpPr>
                  <a:spLocks noChangeShapeType="1"/>
                </p:cNvSpPr>
                <p:nvPr/>
              </p:nvSpPr>
              <p:spPr bwMode="auto">
                <a:xfrm>
                  <a:off x="4300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2" name="Line 493"/>
                <p:cNvSpPr>
                  <a:spLocks noChangeShapeType="1"/>
                </p:cNvSpPr>
                <p:nvPr/>
              </p:nvSpPr>
              <p:spPr bwMode="auto">
                <a:xfrm>
                  <a:off x="4300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3" name="Line 494"/>
                <p:cNvSpPr>
                  <a:spLocks noChangeShapeType="1"/>
                </p:cNvSpPr>
                <p:nvPr/>
              </p:nvSpPr>
              <p:spPr bwMode="auto">
                <a:xfrm>
                  <a:off x="4300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4" name="Line 495"/>
                <p:cNvSpPr>
                  <a:spLocks noChangeShapeType="1"/>
                </p:cNvSpPr>
                <p:nvPr/>
              </p:nvSpPr>
              <p:spPr bwMode="auto">
                <a:xfrm>
                  <a:off x="4300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5" name="Line 496"/>
                <p:cNvSpPr>
                  <a:spLocks noChangeShapeType="1"/>
                </p:cNvSpPr>
                <p:nvPr/>
              </p:nvSpPr>
              <p:spPr bwMode="auto">
                <a:xfrm>
                  <a:off x="4300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6" name="Line 497"/>
                <p:cNvSpPr>
                  <a:spLocks noChangeShapeType="1"/>
                </p:cNvSpPr>
                <p:nvPr/>
              </p:nvSpPr>
              <p:spPr bwMode="auto">
                <a:xfrm>
                  <a:off x="4300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7" name="Line 498"/>
                <p:cNvSpPr>
                  <a:spLocks noChangeShapeType="1"/>
                </p:cNvSpPr>
                <p:nvPr/>
              </p:nvSpPr>
              <p:spPr bwMode="auto">
                <a:xfrm>
                  <a:off x="4300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8" name="Line 499"/>
                <p:cNvSpPr>
                  <a:spLocks noChangeShapeType="1"/>
                </p:cNvSpPr>
                <p:nvPr/>
              </p:nvSpPr>
              <p:spPr bwMode="auto">
                <a:xfrm>
                  <a:off x="4300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59" name="Line 500"/>
                <p:cNvSpPr>
                  <a:spLocks noChangeShapeType="1"/>
                </p:cNvSpPr>
                <p:nvPr/>
              </p:nvSpPr>
              <p:spPr bwMode="auto">
                <a:xfrm>
                  <a:off x="4300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0" name="Line 501"/>
                <p:cNvSpPr>
                  <a:spLocks noChangeShapeType="1"/>
                </p:cNvSpPr>
                <p:nvPr/>
              </p:nvSpPr>
              <p:spPr bwMode="auto">
                <a:xfrm>
                  <a:off x="4300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1" name="Line 502"/>
                <p:cNvSpPr>
                  <a:spLocks noChangeShapeType="1"/>
                </p:cNvSpPr>
                <p:nvPr/>
              </p:nvSpPr>
              <p:spPr bwMode="auto">
                <a:xfrm>
                  <a:off x="4300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2" name="Line 503"/>
                <p:cNvSpPr>
                  <a:spLocks noChangeShapeType="1"/>
                </p:cNvSpPr>
                <p:nvPr/>
              </p:nvSpPr>
              <p:spPr bwMode="auto">
                <a:xfrm>
                  <a:off x="4300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3" name="Line 504"/>
                <p:cNvSpPr>
                  <a:spLocks noChangeShapeType="1"/>
                </p:cNvSpPr>
                <p:nvPr/>
              </p:nvSpPr>
              <p:spPr bwMode="auto">
                <a:xfrm>
                  <a:off x="4300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4" name="Line 505"/>
                <p:cNvSpPr>
                  <a:spLocks noChangeShapeType="1"/>
                </p:cNvSpPr>
                <p:nvPr/>
              </p:nvSpPr>
              <p:spPr bwMode="auto">
                <a:xfrm>
                  <a:off x="4300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5" name="Line 506"/>
                <p:cNvSpPr>
                  <a:spLocks noChangeShapeType="1"/>
                </p:cNvSpPr>
                <p:nvPr/>
              </p:nvSpPr>
              <p:spPr bwMode="auto">
                <a:xfrm>
                  <a:off x="4300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6" name="Line 507"/>
                <p:cNvSpPr>
                  <a:spLocks noChangeShapeType="1"/>
                </p:cNvSpPr>
                <p:nvPr/>
              </p:nvSpPr>
              <p:spPr bwMode="auto">
                <a:xfrm>
                  <a:off x="4300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7" name="Line 508"/>
                <p:cNvSpPr>
                  <a:spLocks noChangeShapeType="1"/>
                </p:cNvSpPr>
                <p:nvPr/>
              </p:nvSpPr>
              <p:spPr bwMode="auto">
                <a:xfrm>
                  <a:off x="4300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8" name="Line 509"/>
                <p:cNvSpPr>
                  <a:spLocks noChangeShapeType="1"/>
                </p:cNvSpPr>
                <p:nvPr/>
              </p:nvSpPr>
              <p:spPr bwMode="auto">
                <a:xfrm>
                  <a:off x="4300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69" name="Line 510"/>
                <p:cNvSpPr>
                  <a:spLocks noChangeShapeType="1"/>
                </p:cNvSpPr>
                <p:nvPr/>
              </p:nvSpPr>
              <p:spPr bwMode="auto">
                <a:xfrm>
                  <a:off x="4300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0" name="Line 511"/>
                <p:cNvSpPr>
                  <a:spLocks noChangeShapeType="1"/>
                </p:cNvSpPr>
                <p:nvPr/>
              </p:nvSpPr>
              <p:spPr bwMode="auto">
                <a:xfrm>
                  <a:off x="4300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1" name="Line 512"/>
                <p:cNvSpPr>
                  <a:spLocks noChangeShapeType="1"/>
                </p:cNvSpPr>
                <p:nvPr/>
              </p:nvSpPr>
              <p:spPr bwMode="auto">
                <a:xfrm>
                  <a:off x="4300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2" name="Line 513"/>
                <p:cNvSpPr>
                  <a:spLocks noChangeShapeType="1"/>
                </p:cNvSpPr>
                <p:nvPr/>
              </p:nvSpPr>
              <p:spPr bwMode="auto">
                <a:xfrm>
                  <a:off x="4300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3" name="Line 514"/>
                <p:cNvSpPr>
                  <a:spLocks noChangeShapeType="1"/>
                </p:cNvSpPr>
                <p:nvPr/>
              </p:nvSpPr>
              <p:spPr bwMode="auto">
                <a:xfrm>
                  <a:off x="4300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4" name="Line 515"/>
                <p:cNvSpPr>
                  <a:spLocks noChangeShapeType="1"/>
                </p:cNvSpPr>
                <p:nvPr/>
              </p:nvSpPr>
              <p:spPr bwMode="auto">
                <a:xfrm>
                  <a:off x="4300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5" name="Line 516"/>
                <p:cNvSpPr>
                  <a:spLocks noChangeShapeType="1"/>
                </p:cNvSpPr>
                <p:nvPr/>
              </p:nvSpPr>
              <p:spPr bwMode="auto">
                <a:xfrm>
                  <a:off x="4300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6" name="Line 517"/>
                <p:cNvSpPr>
                  <a:spLocks noChangeShapeType="1"/>
                </p:cNvSpPr>
                <p:nvPr/>
              </p:nvSpPr>
              <p:spPr bwMode="auto">
                <a:xfrm>
                  <a:off x="4300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7" name="Line 518"/>
                <p:cNvSpPr>
                  <a:spLocks noChangeShapeType="1"/>
                </p:cNvSpPr>
                <p:nvPr/>
              </p:nvSpPr>
              <p:spPr bwMode="auto">
                <a:xfrm>
                  <a:off x="4300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8" name="Line 519"/>
                <p:cNvSpPr>
                  <a:spLocks noChangeShapeType="1"/>
                </p:cNvSpPr>
                <p:nvPr/>
              </p:nvSpPr>
              <p:spPr bwMode="auto">
                <a:xfrm>
                  <a:off x="4300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79" name="Line 520"/>
                <p:cNvSpPr>
                  <a:spLocks noChangeShapeType="1"/>
                </p:cNvSpPr>
                <p:nvPr/>
              </p:nvSpPr>
              <p:spPr bwMode="auto">
                <a:xfrm>
                  <a:off x="4300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0" name="Line 521"/>
                <p:cNvSpPr>
                  <a:spLocks noChangeShapeType="1"/>
                </p:cNvSpPr>
                <p:nvPr/>
              </p:nvSpPr>
              <p:spPr bwMode="auto">
                <a:xfrm>
                  <a:off x="4300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1" name="Line 522"/>
                <p:cNvSpPr>
                  <a:spLocks noChangeShapeType="1"/>
                </p:cNvSpPr>
                <p:nvPr/>
              </p:nvSpPr>
              <p:spPr bwMode="auto">
                <a:xfrm>
                  <a:off x="4300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2" name="Line 523"/>
                <p:cNvSpPr>
                  <a:spLocks noChangeShapeType="1"/>
                </p:cNvSpPr>
                <p:nvPr/>
              </p:nvSpPr>
              <p:spPr bwMode="auto">
                <a:xfrm>
                  <a:off x="4300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3" name="Line 524"/>
                <p:cNvSpPr>
                  <a:spLocks noChangeShapeType="1"/>
                </p:cNvSpPr>
                <p:nvPr/>
              </p:nvSpPr>
              <p:spPr bwMode="auto">
                <a:xfrm>
                  <a:off x="4300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4" name="Line 525"/>
                <p:cNvSpPr>
                  <a:spLocks noChangeShapeType="1"/>
                </p:cNvSpPr>
                <p:nvPr/>
              </p:nvSpPr>
              <p:spPr bwMode="auto">
                <a:xfrm>
                  <a:off x="4300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5" name="Line 526"/>
                <p:cNvSpPr>
                  <a:spLocks noChangeShapeType="1"/>
                </p:cNvSpPr>
                <p:nvPr/>
              </p:nvSpPr>
              <p:spPr bwMode="auto">
                <a:xfrm>
                  <a:off x="4300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6" name="Line 527"/>
                <p:cNvSpPr>
                  <a:spLocks noChangeShapeType="1"/>
                </p:cNvSpPr>
                <p:nvPr/>
              </p:nvSpPr>
              <p:spPr bwMode="auto">
                <a:xfrm>
                  <a:off x="4300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7" name="Line 528"/>
                <p:cNvSpPr>
                  <a:spLocks noChangeShapeType="1"/>
                </p:cNvSpPr>
                <p:nvPr/>
              </p:nvSpPr>
              <p:spPr bwMode="auto">
                <a:xfrm>
                  <a:off x="4300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8" name="Line 529"/>
                <p:cNvSpPr>
                  <a:spLocks noChangeShapeType="1"/>
                </p:cNvSpPr>
                <p:nvPr/>
              </p:nvSpPr>
              <p:spPr bwMode="auto">
                <a:xfrm>
                  <a:off x="4300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89" name="Line 530"/>
                <p:cNvSpPr>
                  <a:spLocks noChangeShapeType="1"/>
                </p:cNvSpPr>
                <p:nvPr/>
              </p:nvSpPr>
              <p:spPr bwMode="auto">
                <a:xfrm>
                  <a:off x="4300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0" name="Line 531"/>
                <p:cNvSpPr>
                  <a:spLocks noChangeShapeType="1"/>
                </p:cNvSpPr>
                <p:nvPr/>
              </p:nvSpPr>
              <p:spPr bwMode="auto">
                <a:xfrm>
                  <a:off x="4300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1" name="Line 532"/>
                <p:cNvSpPr>
                  <a:spLocks noChangeShapeType="1"/>
                </p:cNvSpPr>
                <p:nvPr/>
              </p:nvSpPr>
              <p:spPr bwMode="auto">
                <a:xfrm>
                  <a:off x="4300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2" name="Line 533"/>
                <p:cNvSpPr>
                  <a:spLocks noChangeShapeType="1"/>
                </p:cNvSpPr>
                <p:nvPr/>
              </p:nvSpPr>
              <p:spPr bwMode="auto">
                <a:xfrm>
                  <a:off x="4300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3" name="Line 534"/>
                <p:cNvSpPr>
                  <a:spLocks noChangeShapeType="1"/>
                </p:cNvSpPr>
                <p:nvPr/>
              </p:nvSpPr>
              <p:spPr bwMode="auto">
                <a:xfrm>
                  <a:off x="4300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4" name="Line 535"/>
                <p:cNvSpPr>
                  <a:spLocks noChangeShapeType="1"/>
                </p:cNvSpPr>
                <p:nvPr/>
              </p:nvSpPr>
              <p:spPr bwMode="auto">
                <a:xfrm>
                  <a:off x="4300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5" name="Line 536"/>
                <p:cNvSpPr>
                  <a:spLocks noChangeShapeType="1"/>
                </p:cNvSpPr>
                <p:nvPr/>
              </p:nvSpPr>
              <p:spPr bwMode="auto">
                <a:xfrm>
                  <a:off x="4300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6" name="Line 537"/>
                <p:cNvSpPr>
                  <a:spLocks noChangeShapeType="1"/>
                </p:cNvSpPr>
                <p:nvPr/>
              </p:nvSpPr>
              <p:spPr bwMode="auto">
                <a:xfrm>
                  <a:off x="4300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7" name="Line 538"/>
                <p:cNvSpPr>
                  <a:spLocks noChangeShapeType="1"/>
                </p:cNvSpPr>
                <p:nvPr/>
              </p:nvSpPr>
              <p:spPr bwMode="auto">
                <a:xfrm>
                  <a:off x="4300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8" name="Line 539"/>
                <p:cNvSpPr>
                  <a:spLocks noChangeShapeType="1"/>
                </p:cNvSpPr>
                <p:nvPr/>
              </p:nvSpPr>
              <p:spPr bwMode="auto">
                <a:xfrm>
                  <a:off x="4300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099" name="Line 540"/>
                <p:cNvSpPr>
                  <a:spLocks noChangeShapeType="1"/>
                </p:cNvSpPr>
                <p:nvPr/>
              </p:nvSpPr>
              <p:spPr bwMode="auto">
                <a:xfrm>
                  <a:off x="4300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0" name="Line 541"/>
                <p:cNvSpPr>
                  <a:spLocks noChangeShapeType="1"/>
                </p:cNvSpPr>
                <p:nvPr/>
              </p:nvSpPr>
              <p:spPr bwMode="auto">
                <a:xfrm>
                  <a:off x="4300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1" name="Line 542"/>
                <p:cNvSpPr>
                  <a:spLocks noChangeShapeType="1"/>
                </p:cNvSpPr>
                <p:nvPr/>
              </p:nvSpPr>
              <p:spPr bwMode="auto">
                <a:xfrm>
                  <a:off x="4300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2" name="Line 543"/>
                <p:cNvSpPr>
                  <a:spLocks noChangeShapeType="1"/>
                </p:cNvSpPr>
                <p:nvPr/>
              </p:nvSpPr>
              <p:spPr bwMode="auto">
                <a:xfrm>
                  <a:off x="4300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3" name="Line 544"/>
                <p:cNvSpPr>
                  <a:spLocks noChangeShapeType="1"/>
                </p:cNvSpPr>
                <p:nvPr/>
              </p:nvSpPr>
              <p:spPr bwMode="auto">
                <a:xfrm>
                  <a:off x="4300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4" name="Line 545"/>
                <p:cNvSpPr>
                  <a:spLocks noChangeShapeType="1"/>
                </p:cNvSpPr>
                <p:nvPr/>
              </p:nvSpPr>
              <p:spPr bwMode="auto">
                <a:xfrm>
                  <a:off x="4300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5" name="Line 546"/>
                <p:cNvSpPr>
                  <a:spLocks noChangeShapeType="1"/>
                </p:cNvSpPr>
                <p:nvPr/>
              </p:nvSpPr>
              <p:spPr bwMode="auto">
                <a:xfrm>
                  <a:off x="4300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6" name="Line 547"/>
                <p:cNvSpPr>
                  <a:spLocks noChangeShapeType="1"/>
                </p:cNvSpPr>
                <p:nvPr/>
              </p:nvSpPr>
              <p:spPr bwMode="auto">
                <a:xfrm>
                  <a:off x="4300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7" name="Line 548"/>
                <p:cNvSpPr>
                  <a:spLocks noChangeShapeType="1"/>
                </p:cNvSpPr>
                <p:nvPr/>
              </p:nvSpPr>
              <p:spPr bwMode="auto">
                <a:xfrm>
                  <a:off x="4300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8" name="Line 549"/>
                <p:cNvSpPr>
                  <a:spLocks noChangeShapeType="1"/>
                </p:cNvSpPr>
                <p:nvPr/>
              </p:nvSpPr>
              <p:spPr bwMode="auto">
                <a:xfrm>
                  <a:off x="4300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09" name="Line 550"/>
                <p:cNvSpPr>
                  <a:spLocks noChangeShapeType="1"/>
                </p:cNvSpPr>
                <p:nvPr/>
              </p:nvSpPr>
              <p:spPr bwMode="auto">
                <a:xfrm>
                  <a:off x="4300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0" name="Line 551"/>
                <p:cNvSpPr>
                  <a:spLocks noChangeShapeType="1"/>
                </p:cNvSpPr>
                <p:nvPr/>
              </p:nvSpPr>
              <p:spPr bwMode="auto">
                <a:xfrm>
                  <a:off x="4300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1" name="Line 552"/>
                <p:cNvSpPr>
                  <a:spLocks noChangeShapeType="1"/>
                </p:cNvSpPr>
                <p:nvPr/>
              </p:nvSpPr>
              <p:spPr bwMode="auto">
                <a:xfrm>
                  <a:off x="4300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2" name="Line 553"/>
                <p:cNvSpPr>
                  <a:spLocks noChangeShapeType="1"/>
                </p:cNvSpPr>
                <p:nvPr/>
              </p:nvSpPr>
              <p:spPr bwMode="auto">
                <a:xfrm>
                  <a:off x="4300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3" name="Line 554"/>
                <p:cNvSpPr>
                  <a:spLocks noChangeShapeType="1"/>
                </p:cNvSpPr>
                <p:nvPr/>
              </p:nvSpPr>
              <p:spPr bwMode="auto">
                <a:xfrm>
                  <a:off x="4300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4" name="Line 555"/>
                <p:cNvSpPr>
                  <a:spLocks noChangeShapeType="1"/>
                </p:cNvSpPr>
                <p:nvPr/>
              </p:nvSpPr>
              <p:spPr bwMode="auto">
                <a:xfrm>
                  <a:off x="4300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5" name="Line 556"/>
                <p:cNvSpPr>
                  <a:spLocks noChangeShapeType="1"/>
                </p:cNvSpPr>
                <p:nvPr/>
              </p:nvSpPr>
              <p:spPr bwMode="auto">
                <a:xfrm>
                  <a:off x="4300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6" name="Line 557"/>
                <p:cNvSpPr>
                  <a:spLocks noChangeShapeType="1"/>
                </p:cNvSpPr>
                <p:nvPr/>
              </p:nvSpPr>
              <p:spPr bwMode="auto">
                <a:xfrm>
                  <a:off x="4300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7" name="Line 558"/>
                <p:cNvSpPr>
                  <a:spLocks noChangeShapeType="1"/>
                </p:cNvSpPr>
                <p:nvPr/>
              </p:nvSpPr>
              <p:spPr bwMode="auto">
                <a:xfrm>
                  <a:off x="4300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8" name="Line 559"/>
                <p:cNvSpPr>
                  <a:spLocks noChangeShapeType="1"/>
                </p:cNvSpPr>
                <p:nvPr/>
              </p:nvSpPr>
              <p:spPr bwMode="auto">
                <a:xfrm>
                  <a:off x="4300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19" name="Line 560"/>
                <p:cNvSpPr>
                  <a:spLocks noChangeShapeType="1"/>
                </p:cNvSpPr>
                <p:nvPr/>
              </p:nvSpPr>
              <p:spPr bwMode="auto">
                <a:xfrm>
                  <a:off x="4300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0" name="Line 561"/>
                <p:cNvSpPr>
                  <a:spLocks noChangeShapeType="1"/>
                </p:cNvSpPr>
                <p:nvPr/>
              </p:nvSpPr>
              <p:spPr bwMode="auto">
                <a:xfrm>
                  <a:off x="4300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1" name="Line 562"/>
                <p:cNvSpPr>
                  <a:spLocks noChangeShapeType="1"/>
                </p:cNvSpPr>
                <p:nvPr/>
              </p:nvSpPr>
              <p:spPr bwMode="auto">
                <a:xfrm>
                  <a:off x="4300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2" name="Line 563"/>
                <p:cNvSpPr>
                  <a:spLocks noChangeShapeType="1"/>
                </p:cNvSpPr>
                <p:nvPr/>
              </p:nvSpPr>
              <p:spPr bwMode="auto">
                <a:xfrm>
                  <a:off x="4300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3" name="Line 564"/>
                <p:cNvSpPr>
                  <a:spLocks noChangeShapeType="1"/>
                </p:cNvSpPr>
                <p:nvPr/>
              </p:nvSpPr>
              <p:spPr bwMode="auto">
                <a:xfrm>
                  <a:off x="4300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4" name="Line 565"/>
                <p:cNvSpPr>
                  <a:spLocks noChangeShapeType="1"/>
                </p:cNvSpPr>
                <p:nvPr/>
              </p:nvSpPr>
              <p:spPr bwMode="auto">
                <a:xfrm>
                  <a:off x="4300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5" name="Line 566"/>
                <p:cNvSpPr>
                  <a:spLocks noChangeShapeType="1"/>
                </p:cNvSpPr>
                <p:nvPr/>
              </p:nvSpPr>
              <p:spPr bwMode="auto">
                <a:xfrm>
                  <a:off x="4300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6" name="Line 567"/>
                <p:cNvSpPr>
                  <a:spLocks noChangeShapeType="1"/>
                </p:cNvSpPr>
                <p:nvPr/>
              </p:nvSpPr>
              <p:spPr bwMode="auto">
                <a:xfrm>
                  <a:off x="4300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7" name="Line 568"/>
                <p:cNvSpPr>
                  <a:spLocks noChangeShapeType="1"/>
                </p:cNvSpPr>
                <p:nvPr/>
              </p:nvSpPr>
              <p:spPr bwMode="auto">
                <a:xfrm>
                  <a:off x="4300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8" name="Line 569"/>
                <p:cNvSpPr>
                  <a:spLocks noChangeShapeType="1"/>
                </p:cNvSpPr>
                <p:nvPr/>
              </p:nvSpPr>
              <p:spPr bwMode="auto">
                <a:xfrm>
                  <a:off x="4300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29" name="Line 570"/>
                <p:cNvSpPr>
                  <a:spLocks noChangeShapeType="1"/>
                </p:cNvSpPr>
                <p:nvPr/>
              </p:nvSpPr>
              <p:spPr bwMode="auto">
                <a:xfrm>
                  <a:off x="4300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0" name="Line 571"/>
                <p:cNvSpPr>
                  <a:spLocks noChangeShapeType="1"/>
                </p:cNvSpPr>
                <p:nvPr/>
              </p:nvSpPr>
              <p:spPr bwMode="auto">
                <a:xfrm>
                  <a:off x="4300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1" name="Line 572"/>
                <p:cNvSpPr>
                  <a:spLocks noChangeShapeType="1"/>
                </p:cNvSpPr>
                <p:nvPr/>
              </p:nvSpPr>
              <p:spPr bwMode="auto">
                <a:xfrm>
                  <a:off x="4300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2" name="Line 573"/>
                <p:cNvSpPr>
                  <a:spLocks noChangeShapeType="1"/>
                </p:cNvSpPr>
                <p:nvPr/>
              </p:nvSpPr>
              <p:spPr bwMode="auto">
                <a:xfrm>
                  <a:off x="4300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3" name="Line 574"/>
                <p:cNvSpPr>
                  <a:spLocks noChangeShapeType="1"/>
                </p:cNvSpPr>
                <p:nvPr/>
              </p:nvSpPr>
              <p:spPr bwMode="auto">
                <a:xfrm>
                  <a:off x="4300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4" name="Line 575"/>
                <p:cNvSpPr>
                  <a:spLocks noChangeShapeType="1"/>
                </p:cNvSpPr>
                <p:nvPr/>
              </p:nvSpPr>
              <p:spPr bwMode="auto">
                <a:xfrm>
                  <a:off x="4300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5" name="Line 576"/>
                <p:cNvSpPr>
                  <a:spLocks noChangeShapeType="1"/>
                </p:cNvSpPr>
                <p:nvPr/>
              </p:nvSpPr>
              <p:spPr bwMode="auto">
                <a:xfrm>
                  <a:off x="4300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6" name="Line 577"/>
                <p:cNvSpPr>
                  <a:spLocks noChangeShapeType="1"/>
                </p:cNvSpPr>
                <p:nvPr/>
              </p:nvSpPr>
              <p:spPr bwMode="auto">
                <a:xfrm>
                  <a:off x="4300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7" name="Line 578"/>
                <p:cNvSpPr>
                  <a:spLocks noChangeShapeType="1"/>
                </p:cNvSpPr>
                <p:nvPr/>
              </p:nvSpPr>
              <p:spPr bwMode="auto">
                <a:xfrm>
                  <a:off x="4300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8" name="Line 579"/>
                <p:cNvSpPr>
                  <a:spLocks noChangeShapeType="1"/>
                </p:cNvSpPr>
                <p:nvPr/>
              </p:nvSpPr>
              <p:spPr bwMode="auto">
                <a:xfrm>
                  <a:off x="4509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39" name="Line 580"/>
                <p:cNvSpPr>
                  <a:spLocks noChangeShapeType="1"/>
                </p:cNvSpPr>
                <p:nvPr/>
              </p:nvSpPr>
              <p:spPr bwMode="auto">
                <a:xfrm>
                  <a:off x="4509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0" name="Line 581"/>
                <p:cNvSpPr>
                  <a:spLocks noChangeShapeType="1"/>
                </p:cNvSpPr>
                <p:nvPr/>
              </p:nvSpPr>
              <p:spPr bwMode="auto">
                <a:xfrm>
                  <a:off x="4509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1" name="Line 582"/>
                <p:cNvSpPr>
                  <a:spLocks noChangeShapeType="1"/>
                </p:cNvSpPr>
                <p:nvPr/>
              </p:nvSpPr>
              <p:spPr bwMode="auto">
                <a:xfrm>
                  <a:off x="4509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2" name="Line 583"/>
                <p:cNvSpPr>
                  <a:spLocks noChangeShapeType="1"/>
                </p:cNvSpPr>
                <p:nvPr/>
              </p:nvSpPr>
              <p:spPr bwMode="auto">
                <a:xfrm>
                  <a:off x="4509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3" name="Line 584"/>
                <p:cNvSpPr>
                  <a:spLocks noChangeShapeType="1"/>
                </p:cNvSpPr>
                <p:nvPr/>
              </p:nvSpPr>
              <p:spPr bwMode="auto">
                <a:xfrm>
                  <a:off x="4509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4" name="Line 585"/>
                <p:cNvSpPr>
                  <a:spLocks noChangeShapeType="1"/>
                </p:cNvSpPr>
                <p:nvPr/>
              </p:nvSpPr>
              <p:spPr bwMode="auto">
                <a:xfrm>
                  <a:off x="4509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5" name="Line 586"/>
                <p:cNvSpPr>
                  <a:spLocks noChangeShapeType="1"/>
                </p:cNvSpPr>
                <p:nvPr/>
              </p:nvSpPr>
              <p:spPr bwMode="auto">
                <a:xfrm>
                  <a:off x="4509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6" name="Line 587"/>
                <p:cNvSpPr>
                  <a:spLocks noChangeShapeType="1"/>
                </p:cNvSpPr>
                <p:nvPr/>
              </p:nvSpPr>
              <p:spPr bwMode="auto">
                <a:xfrm>
                  <a:off x="4509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7" name="Line 588"/>
                <p:cNvSpPr>
                  <a:spLocks noChangeShapeType="1"/>
                </p:cNvSpPr>
                <p:nvPr/>
              </p:nvSpPr>
              <p:spPr bwMode="auto">
                <a:xfrm>
                  <a:off x="4509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8" name="Line 589"/>
                <p:cNvSpPr>
                  <a:spLocks noChangeShapeType="1"/>
                </p:cNvSpPr>
                <p:nvPr/>
              </p:nvSpPr>
              <p:spPr bwMode="auto">
                <a:xfrm>
                  <a:off x="4509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49" name="Line 590"/>
                <p:cNvSpPr>
                  <a:spLocks noChangeShapeType="1"/>
                </p:cNvSpPr>
                <p:nvPr/>
              </p:nvSpPr>
              <p:spPr bwMode="auto">
                <a:xfrm>
                  <a:off x="4509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0" name="Line 591"/>
                <p:cNvSpPr>
                  <a:spLocks noChangeShapeType="1"/>
                </p:cNvSpPr>
                <p:nvPr/>
              </p:nvSpPr>
              <p:spPr bwMode="auto">
                <a:xfrm>
                  <a:off x="4509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1" name="Line 592"/>
                <p:cNvSpPr>
                  <a:spLocks noChangeShapeType="1"/>
                </p:cNvSpPr>
                <p:nvPr/>
              </p:nvSpPr>
              <p:spPr bwMode="auto">
                <a:xfrm>
                  <a:off x="4509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2" name="Line 593"/>
                <p:cNvSpPr>
                  <a:spLocks noChangeShapeType="1"/>
                </p:cNvSpPr>
                <p:nvPr/>
              </p:nvSpPr>
              <p:spPr bwMode="auto">
                <a:xfrm>
                  <a:off x="4509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3" name="Line 594"/>
                <p:cNvSpPr>
                  <a:spLocks noChangeShapeType="1"/>
                </p:cNvSpPr>
                <p:nvPr/>
              </p:nvSpPr>
              <p:spPr bwMode="auto">
                <a:xfrm>
                  <a:off x="4509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4" name="Line 595"/>
                <p:cNvSpPr>
                  <a:spLocks noChangeShapeType="1"/>
                </p:cNvSpPr>
                <p:nvPr/>
              </p:nvSpPr>
              <p:spPr bwMode="auto">
                <a:xfrm>
                  <a:off x="4509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5" name="Line 596"/>
                <p:cNvSpPr>
                  <a:spLocks noChangeShapeType="1"/>
                </p:cNvSpPr>
                <p:nvPr/>
              </p:nvSpPr>
              <p:spPr bwMode="auto">
                <a:xfrm>
                  <a:off x="4509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6" name="Line 597"/>
                <p:cNvSpPr>
                  <a:spLocks noChangeShapeType="1"/>
                </p:cNvSpPr>
                <p:nvPr/>
              </p:nvSpPr>
              <p:spPr bwMode="auto">
                <a:xfrm>
                  <a:off x="4509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7" name="Line 598"/>
                <p:cNvSpPr>
                  <a:spLocks noChangeShapeType="1"/>
                </p:cNvSpPr>
                <p:nvPr/>
              </p:nvSpPr>
              <p:spPr bwMode="auto">
                <a:xfrm>
                  <a:off x="4509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8" name="Line 599"/>
                <p:cNvSpPr>
                  <a:spLocks noChangeShapeType="1"/>
                </p:cNvSpPr>
                <p:nvPr/>
              </p:nvSpPr>
              <p:spPr bwMode="auto">
                <a:xfrm>
                  <a:off x="4509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59" name="Line 600"/>
                <p:cNvSpPr>
                  <a:spLocks noChangeShapeType="1"/>
                </p:cNvSpPr>
                <p:nvPr/>
              </p:nvSpPr>
              <p:spPr bwMode="auto">
                <a:xfrm>
                  <a:off x="4509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0" name="Line 601"/>
                <p:cNvSpPr>
                  <a:spLocks noChangeShapeType="1"/>
                </p:cNvSpPr>
                <p:nvPr/>
              </p:nvSpPr>
              <p:spPr bwMode="auto">
                <a:xfrm>
                  <a:off x="4509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1" name="Line 602"/>
                <p:cNvSpPr>
                  <a:spLocks noChangeShapeType="1"/>
                </p:cNvSpPr>
                <p:nvPr/>
              </p:nvSpPr>
              <p:spPr bwMode="auto">
                <a:xfrm>
                  <a:off x="4509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2" name="Line 603"/>
                <p:cNvSpPr>
                  <a:spLocks noChangeShapeType="1"/>
                </p:cNvSpPr>
                <p:nvPr/>
              </p:nvSpPr>
              <p:spPr bwMode="auto">
                <a:xfrm>
                  <a:off x="4509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3" name="Line 604"/>
                <p:cNvSpPr>
                  <a:spLocks noChangeShapeType="1"/>
                </p:cNvSpPr>
                <p:nvPr/>
              </p:nvSpPr>
              <p:spPr bwMode="auto">
                <a:xfrm>
                  <a:off x="4509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4" name="Line 605"/>
                <p:cNvSpPr>
                  <a:spLocks noChangeShapeType="1"/>
                </p:cNvSpPr>
                <p:nvPr/>
              </p:nvSpPr>
              <p:spPr bwMode="auto">
                <a:xfrm>
                  <a:off x="4509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65" name="Line 606"/>
                <p:cNvSpPr>
                  <a:spLocks noChangeShapeType="1"/>
                </p:cNvSpPr>
                <p:nvPr/>
              </p:nvSpPr>
              <p:spPr bwMode="auto">
                <a:xfrm>
                  <a:off x="4509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1" name="Group 808"/>
              <p:cNvGrpSpPr>
                <a:grpSpLocks/>
              </p:cNvGrpSpPr>
              <p:nvPr/>
            </p:nvGrpSpPr>
            <p:grpSpPr bwMode="auto">
              <a:xfrm>
                <a:off x="4509" y="1768"/>
                <a:ext cx="415" cy="1427"/>
                <a:chOff x="4509" y="1768"/>
                <a:chExt cx="415" cy="1427"/>
              </a:xfrm>
            </p:grpSpPr>
            <p:sp>
              <p:nvSpPr>
                <p:cNvPr id="5766" name="Line 608"/>
                <p:cNvSpPr>
                  <a:spLocks noChangeShapeType="1"/>
                </p:cNvSpPr>
                <p:nvPr/>
              </p:nvSpPr>
              <p:spPr bwMode="auto">
                <a:xfrm>
                  <a:off x="4509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7" name="Line 609"/>
                <p:cNvSpPr>
                  <a:spLocks noChangeShapeType="1"/>
                </p:cNvSpPr>
                <p:nvPr/>
              </p:nvSpPr>
              <p:spPr bwMode="auto">
                <a:xfrm>
                  <a:off x="4509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8" name="Line 610"/>
                <p:cNvSpPr>
                  <a:spLocks noChangeShapeType="1"/>
                </p:cNvSpPr>
                <p:nvPr/>
              </p:nvSpPr>
              <p:spPr bwMode="auto">
                <a:xfrm>
                  <a:off x="4509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9" name="Line 611"/>
                <p:cNvSpPr>
                  <a:spLocks noChangeShapeType="1"/>
                </p:cNvSpPr>
                <p:nvPr/>
              </p:nvSpPr>
              <p:spPr bwMode="auto">
                <a:xfrm>
                  <a:off x="4509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0" name="Line 612"/>
                <p:cNvSpPr>
                  <a:spLocks noChangeShapeType="1"/>
                </p:cNvSpPr>
                <p:nvPr/>
              </p:nvSpPr>
              <p:spPr bwMode="auto">
                <a:xfrm>
                  <a:off x="4509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1" name="Line 613"/>
                <p:cNvSpPr>
                  <a:spLocks noChangeShapeType="1"/>
                </p:cNvSpPr>
                <p:nvPr/>
              </p:nvSpPr>
              <p:spPr bwMode="auto">
                <a:xfrm>
                  <a:off x="4509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2" name="Line 614"/>
                <p:cNvSpPr>
                  <a:spLocks noChangeShapeType="1"/>
                </p:cNvSpPr>
                <p:nvPr/>
              </p:nvSpPr>
              <p:spPr bwMode="auto">
                <a:xfrm>
                  <a:off x="4509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3" name="Line 615"/>
                <p:cNvSpPr>
                  <a:spLocks noChangeShapeType="1"/>
                </p:cNvSpPr>
                <p:nvPr/>
              </p:nvSpPr>
              <p:spPr bwMode="auto">
                <a:xfrm>
                  <a:off x="4509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4" name="Line 616"/>
                <p:cNvSpPr>
                  <a:spLocks noChangeShapeType="1"/>
                </p:cNvSpPr>
                <p:nvPr/>
              </p:nvSpPr>
              <p:spPr bwMode="auto">
                <a:xfrm>
                  <a:off x="4509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5" name="Line 617"/>
                <p:cNvSpPr>
                  <a:spLocks noChangeShapeType="1"/>
                </p:cNvSpPr>
                <p:nvPr/>
              </p:nvSpPr>
              <p:spPr bwMode="auto">
                <a:xfrm>
                  <a:off x="4509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6" name="Line 618"/>
                <p:cNvSpPr>
                  <a:spLocks noChangeShapeType="1"/>
                </p:cNvSpPr>
                <p:nvPr/>
              </p:nvSpPr>
              <p:spPr bwMode="auto">
                <a:xfrm>
                  <a:off x="4509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7" name="Line 619"/>
                <p:cNvSpPr>
                  <a:spLocks noChangeShapeType="1"/>
                </p:cNvSpPr>
                <p:nvPr/>
              </p:nvSpPr>
              <p:spPr bwMode="auto">
                <a:xfrm>
                  <a:off x="4509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8" name="Line 620"/>
                <p:cNvSpPr>
                  <a:spLocks noChangeShapeType="1"/>
                </p:cNvSpPr>
                <p:nvPr/>
              </p:nvSpPr>
              <p:spPr bwMode="auto">
                <a:xfrm>
                  <a:off x="4509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79" name="Line 621"/>
                <p:cNvSpPr>
                  <a:spLocks noChangeShapeType="1"/>
                </p:cNvSpPr>
                <p:nvPr/>
              </p:nvSpPr>
              <p:spPr bwMode="auto">
                <a:xfrm>
                  <a:off x="4509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0" name="Line 622"/>
                <p:cNvSpPr>
                  <a:spLocks noChangeShapeType="1"/>
                </p:cNvSpPr>
                <p:nvPr/>
              </p:nvSpPr>
              <p:spPr bwMode="auto">
                <a:xfrm>
                  <a:off x="4509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1" name="Line 623"/>
                <p:cNvSpPr>
                  <a:spLocks noChangeShapeType="1"/>
                </p:cNvSpPr>
                <p:nvPr/>
              </p:nvSpPr>
              <p:spPr bwMode="auto">
                <a:xfrm>
                  <a:off x="4509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2" name="Line 624"/>
                <p:cNvSpPr>
                  <a:spLocks noChangeShapeType="1"/>
                </p:cNvSpPr>
                <p:nvPr/>
              </p:nvSpPr>
              <p:spPr bwMode="auto">
                <a:xfrm>
                  <a:off x="4509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3" name="Line 625"/>
                <p:cNvSpPr>
                  <a:spLocks noChangeShapeType="1"/>
                </p:cNvSpPr>
                <p:nvPr/>
              </p:nvSpPr>
              <p:spPr bwMode="auto">
                <a:xfrm>
                  <a:off x="4509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4" name="Line 626"/>
                <p:cNvSpPr>
                  <a:spLocks noChangeShapeType="1"/>
                </p:cNvSpPr>
                <p:nvPr/>
              </p:nvSpPr>
              <p:spPr bwMode="auto">
                <a:xfrm>
                  <a:off x="4509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5" name="Line 627"/>
                <p:cNvSpPr>
                  <a:spLocks noChangeShapeType="1"/>
                </p:cNvSpPr>
                <p:nvPr/>
              </p:nvSpPr>
              <p:spPr bwMode="auto">
                <a:xfrm>
                  <a:off x="4509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6" name="Line 628"/>
                <p:cNvSpPr>
                  <a:spLocks noChangeShapeType="1"/>
                </p:cNvSpPr>
                <p:nvPr/>
              </p:nvSpPr>
              <p:spPr bwMode="auto">
                <a:xfrm>
                  <a:off x="4509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7" name="Line 629"/>
                <p:cNvSpPr>
                  <a:spLocks noChangeShapeType="1"/>
                </p:cNvSpPr>
                <p:nvPr/>
              </p:nvSpPr>
              <p:spPr bwMode="auto">
                <a:xfrm>
                  <a:off x="4509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8" name="Line 630"/>
                <p:cNvSpPr>
                  <a:spLocks noChangeShapeType="1"/>
                </p:cNvSpPr>
                <p:nvPr/>
              </p:nvSpPr>
              <p:spPr bwMode="auto">
                <a:xfrm>
                  <a:off x="4509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89" name="Line 631"/>
                <p:cNvSpPr>
                  <a:spLocks noChangeShapeType="1"/>
                </p:cNvSpPr>
                <p:nvPr/>
              </p:nvSpPr>
              <p:spPr bwMode="auto">
                <a:xfrm>
                  <a:off x="4509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0" name="Line 632"/>
                <p:cNvSpPr>
                  <a:spLocks noChangeShapeType="1"/>
                </p:cNvSpPr>
                <p:nvPr/>
              </p:nvSpPr>
              <p:spPr bwMode="auto">
                <a:xfrm>
                  <a:off x="4509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1" name="Line 633"/>
                <p:cNvSpPr>
                  <a:spLocks noChangeShapeType="1"/>
                </p:cNvSpPr>
                <p:nvPr/>
              </p:nvSpPr>
              <p:spPr bwMode="auto">
                <a:xfrm>
                  <a:off x="4509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2" name="Line 634"/>
                <p:cNvSpPr>
                  <a:spLocks noChangeShapeType="1"/>
                </p:cNvSpPr>
                <p:nvPr/>
              </p:nvSpPr>
              <p:spPr bwMode="auto">
                <a:xfrm>
                  <a:off x="4509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3" name="Line 635"/>
                <p:cNvSpPr>
                  <a:spLocks noChangeShapeType="1"/>
                </p:cNvSpPr>
                <p:nvPr/>
              </p:nvSpPr>
              <p:spPr bwMode="auto">
                <a:xfrm>
                  <a:off x="4509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4" name="Line 636"/>
                <p:cNvSpPr>
                  <a:spLocks noChangeShapeType="1"/>
                </p:cNvSpPr>
                <p:nvPr/>
              </p:nvSpPr>
              <p:spPr bwMode="auto">
                <a:xfrm>
                  <a:off x="4509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5" name="Line 637"/>
                <p:cNvSpPr>
                  <a:spLocks noChangeShapeType="1"/>
                </p:cNvSpPr>
                <p:nvPr/>
              </p:nvSpPr>
              <p:spPr bwMode="auto">
                <a:xfrm>
                  <a:off x="4509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6" name="Line 638"/>
                <p:cNvSpPr>
                  <a:spLocks noChangeShapeType="1"/>
                </p:cNvSpPr>
                <p:nvPr/>
              </p:nvSpPr>
              <p:spPr bwMode="auto">
                <a:xfrm>
                  <a:off x="4509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7" name="Line 639"/>
                <p:cNvSpPr>
                  <a:spLocks noChangeShapeType="1"/>
                </p:cNvSpPr>
                <p:nvPr/>
              </p:nvSpPr>
              <p:spPr bwMode="auto">
                <a:xfrm>
                  <a:off x="4509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8" name="Line 640"/>
                <p:cNvSpPr>
                  <a:spLocks noChangeShapeType="1"/>
                </p:cNvSpPr>
                <p:nvPr/>
              </p:nvSpPr>
              <p:spPr bwMode="auto">
                <a:xfrm>
                  <a:off x="4509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99" name="Line 641"/>
                <p:cNvSpPr>
                  <a:spLocks noChangeShapeType="1"/>
                </p:cNvSpPr>
                <p:nvPr/>
              </p:nvSpPr>
              <p:spPr bwMode="auto">
                <a:xfrm>
                  <a:off x="4509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0" name="Line 642"/>
                <p:cNvSpPr>
                  <a:spLocks noChangeShapeType="1"/>
                </p:cNvSpPr>
                <p:nvPr/>
              </p:nvSpPr>
              <p:spPr bwMode="auto">
                <a:xfrm>
                  <a:off x="4509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1" name="Line 643"/>
                <p:cNvSpPr>
                  <a:spLocks noChangeShapeType="1"/>
                </p:cNvSpPr>
                <p:nvPr/>
              </p:nvSpPr>
              <p:spPr bwMode="auto">
                <a:xfrm>
                  <a:off x="4509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2" name="Line 644"/>
                <p:cNvSpPr>
                  <a:spLocks noChangeShapeType="1"/>
                </p:cNvSpPr>
                <p:nvPr/>
              </p:nvSpPr>
              <p:spPr bwMode="auto">
                <a:xfrm>
                  <a:off x="4509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3" name="Line 645"/>
                <p:cNvSpPr>
                  <a:spLocks noChangeShapeType="1"/>
                </p:cNvSpPr>
                <p:nvPr/>
              </p:nvSpPr>
              <p:spPr bwMode="auto">
                <a:xfrm>
                  <a:off x="4509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4" name="Line 646"/>
                <p:cNvSpPr>
                  <a:spLocks noChangeShapeType="1"/>
                </p:cNvSpPr>
                <p:nvPr/>
              </p:nvSpPr>
              <p:spPr bwMode="auto">
                <a:xfrm>
                  <a:off x="4509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5" name="Line 647"/>
                <p:cNvSpPr>
                  <a:spLocks noChangeShapeType="1"/>
                </p:cNvSpPr>
                <p:nvPr/>
              </p:nvSpPr>
              <p:spPr bwMode="auto">
                <a:xfrm>
                  <a:off x="4509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6" name="Line 648"/>
                <p:cNvSpPr>
                  <a:spLocks noChangeShapeType="1"/>
                </p:cNvSpPr>
                <p:nvPr/>
              </p:nvSpPr>
              <p:spPr bwMode="auto">
                <a:xfrm>
                  <a:off x="4509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7" name="Line 649"/>
                <p:cNvSpPr>
                  <a:spLocks noChangeShapeType="1"/>
                </p:cNvSpPr>
                <p:nvPr/>
              </p:nvSpPr>
              <p:spPr bwMode="auto">
                <a:xfrm>
                  <a:off x="4509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8" name="Line 650"/>
                <p:cNvSpPr>
                  <a:spLocks noChangeShapeType="1"/>
                </p:cNvSpPr>
                <p:nvPr/>
              </p:nvSpPr>
              <p:spPr bwMode="auto">
                <a:xfrm>
                  <a:off x="4509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09" name="Line 651"/>
                <p:cNvSpPr>
                  <a:spLocks noChangeShapeType="1"/>
                </p:cNvSpPr>
                <p:nvPr/>
              </p:nvSpPr>
              <p:spPr bwMode="auto">
                <a:xfrm>
                  <a:off x="4509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0" name="Line 652"/>
                <p:cNvSpPr>
                  <a:spLocks noChangeShapeType="1"/>
                </p:cNvSpPr>
                <p:nvPr/>
              </p:nvSpPr>
              <p:spPr bwMode="auto">
                <a:xfrm>
                  <a:off x="4509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1" name="Line 653"/>
                <p:cNvSpPr>
                  <a:spLocks noChangeShapeType="1"/>
                </p:cNvSpPr>
                <p:nvPr/>
              </p:nvSpPr>
              <p:spPr bwMode="auto">
                <a:xfrm>
                  <a:off x="4509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2" name="Line 654"/>
                <p:cNvSpPr>
                  <a:spLocks noChangeShapeType="1"/>
                </p:cNvSpPr>
                <p:nvPr/>
              </p:nvSpPr>
              <p:spPr bwMode="auto">
                <a:xfrm>
                  <a:off x="4509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3" name="Line 655"/>
                <p:cNvSpPr>
                  <a:spLocks noChangeShapeType="1"/>
                </p:cNvSpPr>
                <p:nvPr/>
              </p:nvSpPr>
              <p:spPr bwMode="auto">
                <a:xfrm>
                  <a:off x="4509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4" name="Line 656"/>
                <p:cNvSpPr>
                  <a:spLocks noChangeShapeType="1"/>
                </p:cNvSpPr>
                <p:nvPr/>
              </p:nvSpPr>
              <p:spPr bwMode="auto">
                <a:xfrm>
                  <a:off x="4509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5" name="Line 657"/>
                <p:cNvSpPr>
                  <a:spLocks noChangeShapeType="1"/>
                </p:cNvSpPr>
                <p:nvPr/>
              </p:nvSpPr>
              <p:spPr bwMode="auto">
                <a:xfrm>
                  <a:off x="4509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6" name="Line 658"/>
                <p:cNvSpPr>
                  <a:spLocks noChangeShapeType="1"/>
                </p:cNvSpPr>
                <p:nvPr/>
              </p:nvSpPr>
              <p:spPr bwMode="auto">
                <a:xfrm>
                  <a:off x="4509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7" name="Line 659"/>
                <p:cNvSpPr>
                  <a:spLocks noChangeShapeType="1"/>
                </p:cNvSpPr>
                <p:nvPr/>
              </p:nvSpPr>
              <p:spPr bwMode="auto">
                <a:xfrm>
                  <a:off x="4509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8" name="Line 660"/>
                <p:cNvSpPr>
                  <a:spLocks noChangeShapeType="1"/>
                </p:cNvSpPr>
                <p:nvPr/>
              </p:nvSpPr>
              <p:spPr bwMode="auto">
                <a:xfrm>
                  <a:off x="4509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19" name="Line 661"/>
                <p:cNvSpPr>
                  <a:spLocks noChangeShapeType="1"/>
                </p:cNvSpPr>
                <p:nvPr/>
              </p:nvSpPr>
              <p:spPr bwMode="auto">
                <a:xfrm>
                  <a:off x="4509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0" name="Line 662"/>
                <p:cNvSpPr>
                  <a:spLocks noChangeShapeType="1"/>
                </p:cNvSpPr>
                <p:nvPr/>
              </p:nvSpPr>
              <p:spPr bwMode="auto">
                <a:xfrm>
                  <a:off x="4509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1" name="Line 663"/>
                <p:cNvSpPr>
                  <a:spLocks noChangeShapeType="1"/>
                </p:cNvSpPr>
                <p:nvPr/>
              </p:nvSpPr>
              <p:spPr bwMode="auto">
                <a:xfrm>
                  <a:off x="4509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2" name="Line 664"/>
                <p:cNvSpPr>
                  <a:spLocks noChangeShapeType="1"/>
                </p:cNvSpPr>
                <p:nvPr/>
              </p:nvSpPr>
              <p:spPr bwMode="auto">
                <a:xfrm>
                  <a:off x="4509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3" name="Line 665"/>
                <p:cNvSpPr>
                  <a:spLocks noChangeShapeType="1"/>
                </p:cNvSpPr>
                <p:nvPr/>
              </p:nvSpPr>
              <p:spPr bwMode="auto">
                <a:xfrm>
                  <a:off x="4509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4" name="Line 666"/>
                <p:cNvSpPr>
                  <a:spLocks noChangeShapeType="1"/>
                </p:cNvSpPr>
                <p:nvPr/>
              </p:nvSpPr>
              <p:spPr bwMode="auto">
                <a:xfrm>
                  <a:off x="4509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5" name="Line 667"/>
                <p:cNvSpPr>
                  <a:spLocks noChangeShapeType="1"/>
                </p:cNvSpPr>
                <p:nvPr/>
              </p:nvSpPr>
              <p:spPr bwMode="auto">
                <a:xfrm>
                  <a:off x="4509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6" name="Line 668"/>
                <p:cNvSpPr>
                  <a:spLocks noChangeShapeType="1"/>
                </p:cNvSpPr>
                <p:nvPr/>
              </p:nvSpPr>
              <p:spPr bwMode="auto">
                <a:xfrm>
                  <a:off x="4509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7" name="Line 669"/>
                <p:cNvSpPr>
                  <a:spLocks noChangeShapeType="1"/>
                </p:cNvSpPr>
                <p:nvPr/>
              </p:nvSpPr>
              <p:spPr bwMode="auto">
                <a:xfrm>
                  <a:off x="4509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8" name="Line 670"/>
                <p:cNvSpPr>
                  <a:spLocks noChangeShapeType="1"/>
                </p:cNvSpPr>
                <p:nvPr/>
              </p:nvSpPr>
              <p:spPr bwMode="auto">
                <a:xfrm>
                  <a:off x="4509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29" name="Line 671"/>
                <p:cNvSpPr>
                  <a:spLocks noChangeShapeType="1"/>
                </p:cNvSpPr>
                <p:nvPr/>
              </p:nvSpPr>
              <p:spPr bwMode="auto">
                <a:xfrm>
                  <a:off x="4509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0" name="Line 672"/>
                <p:cNvSpPr>
                  <a:spLocks noChangeShapeType="1"/>
                </p:cNvSpPr>
                <p:nvPr/>
              </p:nvSpPr>
              <p:spPr bwMode="auto">
                <a:xfrm>
                  <a:off x="4509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1" name="Line 673"/>
                <p:cNvSpPr>
                  <a:spLocks noChangeShapeType="1"/>
                </p:cNvSpPr>
                <p:nvPr/>
              </p:nvSpPr>
              <p:spPr bwMode="auto">
                <a:xfrm>
                  <a:off x="4509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2" name="Line 674"/>
                <p:cNvSpPr>
                  <a:spLocks noChangeShapeType="1"/>
                </p:cNvSpPr>
                <p:nvPr/>
              </p:nvSpPr>
              <p:spPr bwMode="auto">
                <a:xfrm>
                  <a:off x="4509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3" name="Line 675"/>
                <p:cNvSpPr>
                  <a:spLocks noChangeShapeType="1"/>
                </p:cNvSpPr>
                <p:nvPr/>
              </p:nvSpPr>
              <p:spPr bwMode="auto">
                <a:xfrm>
                  <a:off x="4509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4" name="Line 676"/>
                <p:cNvSpPr>
                  <a:spLocks noChangeShapeType="1"/>
                </p:cNvSpPr>
                <p:nvPr/>
              </p:nvSpPr>
              <p:spPr bwMode="auto">
                <a:xfrm>
                  <a:off x="4509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5" name="Line 677"/>
                <p:cNvSpPr>
                  <a:spLocks noChangeShapeType="1"/>
                </p:cNvSpPr>
                <p:nvPr/>
              </p:nvSpPr>
              <p:spPr bwMode="auto">
                <a:xfrm>
                  <a:off x="4509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6" name="Line 678"/>
                <p:cNvSpPr>
                  <a:spLocks noChangeShapeType="1"/>
                </p:cNvSpPr>
                <p:nvPr/>
              </p:nvSpPr>
              <p:spPr bwMode="auto">
                <a:xfrm>
                  <a:off x="4509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7" name="Line 679"/>
                <p:cNvSpPr>
                  <a:spLocks noChangeShapeType="1"/>
                </p:cNvSpPr>
                <p:nvPr/>
              </p:nvSpPr>
              <p:spPr bwMode="auto">
                <a:xfrm>
                  <a:off x="4509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8" name="Line 680"/>
                <p:cNvSpPr>
                  <a:spLocks noChangeShapeType="1"/>
                </p:cNvSpPr>
                <p:nvPr/>
              </p:nvSpPr>
              <p:spPr bwMode="auto">
                <a:xfrm>
                  <a:off x="4509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39" name="Line 681"/>
                <p:cNvSpPr>
                  <a:spLocks noChangeShapeType="1"/>
                </p:cNvSpPr>
                <p:nvPr/>
              </p:nvSpPr>
              <p:spPr bwMode="auto">
                <a:xfrm>
                  <a:off x="4509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0" name="Line 682"/>
                <p:cNvSpPr>
                  <a:spLocks noChangeShapeType="1"/>
                </p:cNvSpPr>
                <p:nvPr/>
              </p:nvSpPr>
              <p:spPr bwMode="auto">
                <a:xfrm>
                  <a:off x="4509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1" name="Line 683"/>
                <p:cNvSpPr>
                  <a:spLocks noChangeShapeType="1"/>
                </p:cNvSpPr>
                <p:nvPr/>
              </p:nvSpPr>
              <p:spPr bwMode="auto">
                <a:xfrm>
                  <a:off x="4509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2" name="Line 684"/>
                <p:cNvSpPr>
                  <a:spLocks noChangeShapeType="1"/>
                </p:cNvSpPr>
                <p:nvPr/>
              </p:nvSpPr>
              <p:spPr bwMode="auto">
                <a:xfrm>
                  <a:off x="4509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3" name="Line 685"/>
                <p:cNvSpPr>
                  <a:spLocks noChangeShapeType="1"/>
                </p:cNvSpPr>
                <p:nvPr/>
              </p:nvSpPr>
              <p:spPr bwMode="auto">
                <a:xfrm>
                  <a:off x="4509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4" name="Line 686"/>
                <p:cNvSpPr>
                  <a:spLocks noChangeShapeType="1"/>
                </p:cNvSpPr>
                <p:nvPr/>
              </p:nvSpPr>
              <p:spPr bwMode="auto">
                <a:xfrm>
                  <a:off x="4509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5" name="Line 687"/>
                <p:cNvSpPr>
                  <a:spLocks noChangeShapeType="1"/>
                </p:cNvSpPr>
                <p:nvPr/>
              </p:nvSpPr>
              <p:spPr bwMode="auto">
                <a:xfrm>
                  <a:off x="4509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6" name="Line 688"/>
                <p:cNvSpPr>
                  <a:spLocks noChangeShapeType="1"/>
                </p:cNvSpPr>
                <p:nvPr/>
              </p:nvSpPr>
              <p:spPr bwMode="auto">
                <a:xfrm>
                  <a:off x="4509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7" name="Line 689"/>
                <p:cNvSpPr>
                  <a:spLocks noChangeShapeType="1"/>
                </p:cNvSpPr>
                <p:nvPr/>
              </p:nvSpPr>
              <p:spPr bwMode="auto">
                <a:xfrm>
                  <a:off x="4509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8" name="Line 690"/>
                <p:cNvSpPr>
                  <a:spLocks noChangeShapeType="1"/>
                </p:cNvSpPr>
                <p:nvPr/>
              </p:nvSpPr>
              <p:spPr bwMode="auto">
                <a:xfrm>
                  <a:off x="4509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49" name="Line 691"/>
                <p:cNvSpPr>
                  <a:spLocks noChangeShapeType="1"/>
                </p:cNvSpPr>
                <p:nvPr/>
              </p:nvSpPr>
              <p:spPr bwMode="auto">
                <a:xfrm>
                  <a:off x="4509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0" name="Line 692"/>
                <p:cNvSpPr>
                  <a:spLocks noChangeShapeType="1"/>
                </p:cNvSpPr>
                <p:nvPr/>
              </p:nvSpPr>
              <p:spPr bwMode="auto">
                <a:xfrm>
                  <a:off x="4509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1" name="Line 693"/>
                <p:cNvSpPr>
                  <a:spLocks noChangeShapeType="1"/>
                </p:cNvSpPr>
                <p:nvPr/>
              </p:nvSpPr>
              <p:spPr bwMode="auto">
                <a:xfrm>
                  <a:off x="4716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2" name="Line 694"/>
                <p:cNvSpPr>
                  <a:spLocks noChangeShapeType="1"/>
                </p:cNvSpPr>
                <p:nvPr/>
              </p:nvSpPr>
              <p:spPr bwMode="auto">
                <a:xfrm>
                  <a:off x="4716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3" name="Line 695"/>
                <p:cNvSpPr>
                  <a:spLocks noChangeShapeType="1"/>
                </p:cNvSpPr>
                <p:nvPr/>
              </p:nvSpPr>
              <p:spPr bwMode="auto">
                <a:xfrm>
                  <a:off x="4716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4" name="Line 696"/>
                <p:cNvSpPr>
                  <a:spLocks noChangeShapeType="1"/>
                </p:cNvSpPr>
                <p:nvPr/>
              </p:nvSpPr>
              <p:spPr bwMode="auto">
                <a:xfrm>
                  <a:off x="4716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5" name="Line 697"/>
                <p:cNvSpPr>
                  <a:spLocks noChangeShapeType="1"/>
                </p:cNvSpPr>
                <p:nvPr/>
              </p:nvSpPr>
              <p:spPr bwMode="auto">
                <a:xfrm>
                  <a:off x="4716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6" name="Line 698"/>
                <p:cNvSpPr>
                  <a:spLocks noChangeShapeType="1"/>
                </p:cNvSpPr>
                <p:nvPr/>
              </p:nvSpPr>
              <p:spPr bwMode="auto">
                <a:xfrm>
                  <a:off x="4716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7" name="Line 699"/>
                <p:cNvSpPr>
                  <a:spLocks noChangeShapeType="1"/>
                </p:cNvSpPr>
                <p:nvPr/>
              </p:nvSpPr>
              <p:spPr bwMode="auto">
                <a:xfrm>
                  <a:off x="4716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8" name="Line 700"/>
                <p:cNvSpPr>
                  <a:spLocks noChangeShapeType="1"/>
                </p:cNvSpPr>
                <p:nvPr/>
              </p:nvSpPr>
              <p:spPr bwMode="auto">
                <a:xfrm>
                  <a:off x="4716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59" name="Line 701"/>
                <p:cNvSpPr>
                  <a:spLocks noChangeShapeType="1"/>
                </p:cNvSpPr>
                <p:nvPr/>
              </p:nvSpPr>
              <p:spPr bwMode="auto">
                <a:xfrm>
                  <a:off x="4716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0" name="Line 702"/>
                <p:cNvSpPr>
                  <a:spLocks noChangeShapeType="1"/>
                </p:cNvSpPr>
                <p:nvPr/>
              </p:nvSpPr>
              <p:spPr bwMode="auto">
                <a:xfrm>
                  <a:off x="4716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1" name="Line 703"/>
                <p:cNvSpPr>
                  <a:spLocks noChangeShapeType="1"/>
                </p:cNvSpPr>
                <p:nvPr/>
              </p:nvSpPr>
              <p:spPr bwMode="auto">
                <a:xfrm>
                  <a:off x="4716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2" name="Line 704"/>
                <p:cNvSpPr>
                  <a:spLocks noChangeShapeType="1"/>
                </p:cNvSpPr>
                <p:nvPr/>
              </p:nvSpPr>
              <p:spPr bwMode="auto">
                <a:xfrm>
                  <a:off x="4716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3" name="Line 705"/>
                <p:cNvSpPr>
                  <a:spLocks noChangeShapeType="1"/>
                </p:cNvSpPr>
                <p:nvPr/>
              </p:nvSpPr>
              <p:spPr bwMode="auto">
                <a:xfrm>
                  <a:off x="4716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4" name="Line 706"/>
                <p:cNvSpPr>
                  <a:spLocks noChangeShapeType="1"/>
                </p:cNvSpPr>
                <p:nvPr/>
              </p:nvSpPr>
              <p:spPr bwMode="auto">
                <a:xfrm>
                  <a:off x="4716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5" name="Line 707"/>
                <p:cNvSpPr>
                  <a:spLocks noChangeShapeType="1"/>
                </p:cNvSpPr>
                <p:nvPr/>
              </p:nvSpPr>
              <p:spPr bwMode="auto">
                <a:xfrm>
                  <a:off x="4716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6" name="Line 708"/>
                <p:cNvSpPr>
                  <a:spLocks noChangeShapeType="1"/>
                </p:cNvSpPr>
                <p:nvPr/>
              </p:nvSpPr>
              <p:spPr bwMode="auto">
                <a:xfrm>
                  <a:off x="4716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7" name="Line 709"/>
                <p:cNvSpPr>
                  <a:spLocks noChangeShapeType="1"/>
                </p:cNvSpPr>
                <p:nvPr/>
              </p:nvSpPr>
              <p:spPr bwMode="auto">
                <a:xfrm>
                  <a:off x="4716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8" name="Line 710"/>
                <p:cNvSpPr>
                  <a:spLocks noChangeShapeType="1"/>
                </p:cNvSpPr>
                <p:nvPr/>
              </p:nvSpPr>
              <p:spPr bwMode="auto">
                <a:xfrm>
                  <a:off x="4716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69" name="Line 711"/>
                <p:cNvSpPr>
                  <a:spLocks noChangeShapeType="1"/>
                </p:cNvSpPr>
                <p:nvPr/>
              </p:nvSpPr>
              <p:spPr bwMode="auto">
                <a:xfrm>
                  <a:off x="4716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0" name="Line 712"/>
                <p:cNvSpPr>
                  <a:spLocks noChangeShapeType="1"/>
                </p:cNvSpPr>
                <p:nvPr/>
              </p:nvSpPr>
              <p:spPr bwMode="auto">
                <a:xfrm>
                  <a:off x="4716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1" name="Line 713"/>
                <p:cNvSpPr>
                  <a:spLocks noChangeShapeType="1"/>
                </p:cNvSpPr>
                <p:nvPr/>
              </p:nvSpPr>
              <p:spPr bwMode="auto">
                <a:xfrm>
                  <a:off x="4716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2" name="Line 714"/>
                <p:cNvSpPr>
                  <a:spLocks noChangeShapeType="1"/>
                </p:cNvSpPr>
                <p:nvPr/>
              </p:nvSpPr>
              <p:spPr bwMode="auto">
                <a:xfrm>
                  <a:off x="4716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3" name="Line 715"/>
                <p:cNvSpPr>
                  <a:spLocks noChangeShapeType="1"/>
                </p:cNvSpPr>
                <p:nvPr/>
              </p:nvSpPr>
              <p:spPr bwMode="auto">
                <a:xfrm>
                  <a:off x="4716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4" name="Line 716"/>
                <p:cNvSpPr>
                  <a:spLocks noChangeShapeType="1"/>
                </p:cNvSpPr>
                <p:nvPr/>
              </p:nvSpPr>
              <p:spPr bwMode="auto">
                <a:xfrm>
                  <a:off x="4716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5" name="Line 717"/>
                <p:cNvSpPr>
                  <a:spLocks noChangeShapeType="1"/>
                </p:cNvSpPr>
                <p:nvPr/>
              </p:nvSpPr>
              <p:spPr bwMode="auto">
                <a:xfrm>
                  <a:off x="4716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6" name="Line 718"/>
                <p:cNvSpPr>
                  <a:spLocks noChangeShapeType="1"/>
                </p:cNvSpPr>
                <p:nvPr/>
              </p:nvSpPr>
              <p:spPr bwMode="auto">
                <a:xfrm>
                  <a:off x="4716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7" name="Line 719"/>
                <p:cNvSpPr>
                  <a:spLocks noChangeShapeType="1"/>
                </p:cNvSpPr>
                <p:nvPr/>
              </p:nvSpPr>
              <p:spPr bwMode="auto">
                <a:xfrm>
                  <a:off x="4716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8" name="Line 720"/>
                <p:cNvSpPr>
                  <a:spLocks noChangeShapeType="1"/>
                </p:cNvSpPr>
                <p:nvPr/>
              </p:nvSpPr>
              <p:spPr bwMode="auto">
                <a:xfrm>
                  <a:off x="4716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79" name="Line 721"/>
                <p:cNvSpPr>
                  <a:spLocks noChangeShapeType="1"/>
                </p:cNvSpPr>
                <p:nvPr/>
              </p:nvSpPr>
              <p:spPr bwMode="auto">
                <a:xfrm>
                  <a:off x="4716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0" name="Line 722"/>
                <p:cNvSpPr>
                  <a:spLocks noChangeShapeType="1"/>
                </p:cNvSpPr>
                <p:nvPr/>
              </p:nvSpPr>
              <p:spPr bwMode="auto">
                <a:xfrm>
                  <a:off x="4716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1" name="Line 723"/>
                <p:cNvSpPr>
                  <a:spLocks noChangeShapeType="1"/>
                </p:cNvSpPr>
                <p:nvPr/>
              </p:nvSpPr>
              <p:spPr bwMode="auto">
                <a:xfrm>
                  <a:off x="4716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2" name="Line 724"/>
                <p:cNvSpPr>
                  <a:spLocks noChangeShapeType="1"/>
                </p:cNvSpPr>
                <p:nvPr/>
              </p:nvSpPr>
              <p:spPr bwMode="auto">
                <a:xfrm>
                  <a:off x="4716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3" name="Line 725"/>
                <p:cNvSpPr>
                  <a:spLocks noChangeShapeType="1"/>
                </p:cNvSpPr>
                <p:nvPr/>
              </p:nvSpPr>
              <p:spPr bwMode="auto">
                <a:xfrm>
                  <a:off x="4716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4" name="Line 726"/>
                <p:cNvSpPr>
                  <a:spLocks noChangeShapeType="1"/>
                </p:cNvSpPr>
                <p:nvPr/>
              </p:nvSpPr>
              <p:spPr bwMode="auto">
                <a:xfrm>
                  <a:off x="4716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5" name="Line 727"/>
                <p:cNvSpPr>
                  <a:spLocks noChangeShapeType="1"/>
                </p:cNvSpPr>
                <p:nvPr/>
              </p:nvSpPr>
              <p:spPr bwMode="auto">
                <a:xfrm>
                  <a:off x="4716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6" name="Line 728"/>
                <p:cNvSpPr>
                  <a:spLocks noChangeShapeType="1"/>
                </p:cNvSpPr>
                <p:nvPr/>
              </p:nvSpPr>
              <p:spPr bwMode="auto">
                <a:xfrm>
                  <a:off x="4716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7" name="Line 729"/>
                <p:cNvSpPr>
                  <a:spLocks noChangeShapeType="1"/>
                </p:cNvSpPr>
                <p:nvPr/>
              </p:nvSpPr>
              <p:spPr bwMode="auto">
                <a:xfrm>
                  <a:off x="4716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8" name="Line 730"/>
                <p:cNvSpPr>
                  <a:spLocks noChangeShapeType="1"/>
                </p:cNvSpPr>
                <p:nvPr/>
              </p:nvSpPr>
              <p:spPr bwMode="auto">
                <a:xfrm>
                  <a:off x="4716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89" name="Line 731"/>
                <p:cNvSpPr>
                  <a:spLocks noChangeShapeType="1"/>
                </p:cNvSpPr>
                <p:nvPr/>
              </p:nvSpPr>
              <p:spPr bwMode="auto">
                <a:xfrm>
                  <a:off x="4716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0" name="Line 732"/>
                <p:cNvSpPr>
                  <a:spLocks noChangeShapeType="1"/>
                </p:cNvSpPr>
                <p:nvPr/>
              </p:nvSpPr>
              <p:spPr bwMode="auto">
                <a:xfrm>
                  <a:off x="4716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1" name="Line 733"/>
                <p:cNvSpPr>
                  <a:spLocks noChangeShapeType="1"/>
                </p:cNvSpPr>
                <p:nvPr/>
              </p:nvSpPr>
              <p:spPr bwMode="auto">
                <a:xfrm>
                  <a:off x="4716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2" name="Line 734"/>
                <p:cNvSpPr>
                  <a:spLocks noChangeShapeType="1"/>
                </p:cNvSpPr>
                <p:nvPr/>
              </p:nvSpPr>
              <p:spPr bwMode="auto">
                <a:xfrm>
                  <a:off x="4716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3" name="Line 735"/>
                <p:cNvSpPr>
                  <a:spLocks noChangeShapeType="1"/>
                </p:cNvSpPr>
                <p:nvPr/>
              </p:nvSpPr>
              <p:spPr bwMode="auto">
                <a:xfrm>
                  <a:off x="4716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4" name="Line 736"/>
                <p:cNvSpPr>
                  <a:spLocks noChangeShapeType="1"/>
                </p:cNvSpPr>
                <p:nvPr/>
              </p:nvSpPr>
              <p:spPr bwMode="auto">
                <a:xfrm>
                  <a:off x="4716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5" name="Line 737"/>
                <p:cNvSpPr>
                  <a:spLocks noChangeShapeType="1"/>
                </p:cNvSpPr>
                <p:nvPr/>
              </p:nvSpPr>
              <p:spPr bwMode="auto">
                <a:xfrm>
                  <a:off x="4716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6" name="Line 738"/>
                <p:cNvSpPr>
                  <a:spLocks noChangeShapeType="1"/>
                </p:cNvSpPr>
                <p:nvPr/>
              </p:nvSpPr>
              <p:spPr bwMode="auto">
                <a:xfrm>
                  <a:off x="4716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7" name="Line 739"/>
                <p:cNvSpPr>
                  <a:spLocks noChangeShapeType="1"/>
                </p:cNvSpPr>
                <p:nvPr/>
              </p:nvSpPr>
              <p:spPr bwMode="auto">
                <a:xfrm>
                  <a:off x="4716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8" name="Line 740"/>
                <p:cNvSpPr>
                  <a:spLocks noChangeShapeType="1"/>
                </p:cNvSpPr>
                <p:nvPr/>
              </p:nvSpPr>
              <p:spPr bwMode="auto">
                <a:xfrm>
                  <a:off x="4716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899" name="Line 741"/>
                <p:cNvSpPr>
                  <a:spLocks noChangeShapeType="1"/>
                </p:cNvSpPr>
                <p:nvPr/>
              </p:nvSpPr>
              <p:spPr bwMode="auto">
                <a:xfrm>
                  <a:off x="4716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0" name="Line 742"/>
                <p:cNvSpPr>
                  <a:spLocks noChangeShapeType="1"/>
                </p:cNvSpPr>
                <p:nvPr/>
              </p:nvSpPr>
              <p:spPr bwMode="auto">
                <a:xfrm>
                  <a:off x="4716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1" name="Line 743"/>
                <p:cNvSpPr>
                  <a:spLocks noChangeShapeType="1"/>
                </p:cNvSpPr>
                <p:nvPr/>
              </p:nvSpPr>
              <p:spPr bwMode="auto">
                <a:xfrm>
                  <a:off x="4716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2" name="Line 744"/>
                <p:cNvSpPr>
                  <a:spLocks noChangeShapeType="1"/>
                </p:cNvSpPr>
                <p:nvPr/>
              </p:nvSpPr>
              <p:spPr bwMode="auto">
                <a:xfrm>
                  <a:off x="4716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3" name="Line 745"/>
                <p:cNvSpPr>
                  <a:spLocks noChangeShapeType="1"/>
                </p:cNvSpPr>
                <p:nvPr/>
              </p:nvSpPr>
              <p:spPr bwMode="auto">
                <a:xfrm>
                  <a:off x="4716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4" name="Line 746"/>
                <p:cNvSpPr>
                  <a:spLocks noChangeShapeType="1"/>
                </p:cNvSpPr>
                <p:nvPr/>
              </p:nvSpPr>
              <p:spPr bwMode="auto">
                <a:xfrm>
                  <a:off x="4716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5" name="Line 747"/>
                <p:cNvSpPr>
                  <a:spLocks noChangeShapeType="1"/>
                </p:cNvSpPr>
                <p:nvPr/>
              </p:nvSpPr>
              <p:spPr bwMode="auto">
                <a:xfrm>
                  <a:off x="4716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6" name="Line 748"/>
                <p:cNvSpPr>
                  <a:spLocks noChangeShapeType="1"/>
                </p:cNvSpPr>
                <p:nvPr/>
              </p:nvSpPr>
              <p:spPr bwMode="auto">
                <a:xfrm>
                  <a:off x="4716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7" name="Line 749"/>
                <p:cNvSpPr>
                  <a:spLocks noChangeShapeType="1"/>
                </p:cNvSpPr>
                <p:nvPr/>
              </p:nvSpPr>
              <p:spPr bwMode="auto">
                <a:xfrm>
                  <a:off x="4716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8" name="Line 750"/>
                <p:cNvSpPr>
                  <a:spLocks noChangeShapeType="1"/>
                </p:cNvSpPr>
                <p:nvPr/>
              </p:nvSpPr>
              <p:spPr bwMode="auto">
                <a:xfrm>
                  <a:off x="4716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09" name="Line 751"/>
                <p:cNvSpPr>
                  <a:spLocks noChangeShapeType="1"/>
                </p:cNvSpPr>
                <p:nvPr/>
              </p:nvSpPr>
              <p:spPr bwMode="auto">
                <a:xfrm>
                  <a:off x="4716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0" name="Line 752"/>
                <p:cNvSpPr>
                  <a:spLocks noChangeShapeType="1"/>
                </p:cNvSpPr>
                <p:nvPr/>
              </p:nvSpPr>
              <p:spPr bwMode="auto">
                <a:xfrm>
                  <a:off x="4716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1" name="Line 753"/>
                <p:cNvSpPr>
                  <a:spLocks noChangeShapeType="1"/>
                </p:cNvSpPr>
                <p:nvPr/>
              </p:nvSpPr>
              <p:spPr bwMode="auto">
                <a:xfrm>
                  <a:off x="4716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2" name="Line 754"/>
                <p:cNvSpPr>
                  <a:spLocks noChangeShapeType="1"/>
                </p:cNvSpPr>
                <p:nvPr/>
              </p:nvSpPr>
              <p:spPr bwMode="auto">
                <a:xfrm>
                  <a:off x="4716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3" name="Line 755"/>
                <p:cNvSpPr>
                  <a:spLocks noChangeShapeType="1"/>
                </p:cNvSpPr>
                <p:nvPr/>
              </p:nvSpPr>
              <p:spPr bwMode="auto">
                <a:xfrm>
                  <a:off x="4716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4" name="Line 756"/>
                <p:cNvSpPr>
                  <a:spLocks noChangeShapeType="1"/>
                </p:cNvSpPr>
                <p:nvPr/>
              </p:nvSpPr>
              <p:spPr bwMode="auto">
                <a:xfrm>
                  <a:off x="4716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5" name="Line 757"/>
                <p:cNvSpPr>
                  <a:spLocks noChangeShapeType="1"/>
                </p:cNvSpPr>
                <p:nvPr/>
              </p:nvSpPr>
              <p:spPr bwMode="auto">
                <a:xfrm>
                  <a:off x="4716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6" name="Line 758"/>
                <p:cNvSpPr>
                  <a:spLocks noChangeShapeType="1"/>
                </p:cNvSpPr>
                <p:nvPr/>
              </p:nvSpPr>
              <p:spPr bwMode="auto">
                <a:xfrm>
                  <a:off x="4716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7" name="Line 759"/>
                <p:cNvSpPr>
                  <a:spLocks noChangeShapeType="1"/>
                </p:cNvSpPr>
                <p:nvPr/>
              </p:nvSpPr>
              <p:spPr bwMode="auto">
                <a:xfrm>
                  <a:off x="4716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8" name="Line 760"/>
                <p:cNvSpPr>
                  <a:spLocks noChangeShapeType="1"/>
                </p:cNvSpPr>
                <p:nvPr/>
              </p:nvSpPr>
              <p:spPr bwMode="auto">
                <a:xfrm>
                  <a:off x="4716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19" name="Line 761"/>
                <p:cNvSpPr>
                  <a:spLocks noChangeShapeType="1"/>
                </p:cNvSpPr>
                <p:nvPr/>
              </p:nvSpPr>
              <p:spPr bwMode="auto">
                <a:xfrm>
                  <a:off x="4716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0" name="Line 762"/>
                <p:cNvSpPr>
                  <a:spLocks noChangeShapeType="1"/>
                </p:cNvSpPr>
                <p:nvPr/>
              </p:nvSpPr>
              <p:spPr bwMode="auto">
                <a:xfrm>
                  <a:off x="4716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1" name="Line 763"/>
                <p:cNvSpPr>
                  <a:spLocks noChangeShapeType="1"/>
                </p:cNvSpPr>
                <p:nvPr/>
              </p:nvSpPr>
              <p:spPr bwMode="auto">
                <a:xfrm>
                  <a:off x="4716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2" name="Line 764"/>
                <p:cNvSpPr>
                  <a:spLocks noChangeShapeType="1"/>
                </p:cNvSpPr>
                <p:nvPr/>
              </p:nvSpPr>
              <p:spPr bwMode="auto">
                <a:xfrm>
                  <a:off x="4716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3" name="Line 765"/>
                <p:cNvSpPr>
                  <a:spLocks noChangeShapeType="1"/>
                </p:cNvSpPr>
                <p:nvPr/>
              </p:nvSpPr>
              <p:spPr bwMode="auto">
                <a:xfrm>
                  <a:off x="4716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4" name="Line 766"/>
                <p:cNvSpPr>
                  <a:spLocks noChangeShapeType="1"/>
                </p:cNvSpPr>
                <p:nvPr/>
              </p:nvSpPr>
              <p:spPr bwMode="auto">
                <a:xfrm>
                  <a:off x="4716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5" name="Line 767"/>
                <p:cNvSpPr>
                  <a:spLocks noChangeShapeType="1"/>
                </p:cNvSpPr>
                <p:nvPr/>
              </p:nvSpPr>
              <p:spPr bwMode="auto">
                <a:xfrm>
                  <a:off x="4716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6" name="Line 768"/>
                <p:cNvSpPr>
                  <a:spLocks noChangeShapeType="1"/>
                </p:cNvSpPr>
                <p:nvPr/>
              </p:nvSpPr>
              <p:spPr bwMode="auto">
                <a:xfrm>
                  <a:off x="4716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7" name="Line 769"/>
                <p:cNvSpPr>
                  <a:spLocks noChangeShapeType="1"/>
                </p:cNvSpPr>
                <p:nvPr/>
              </p:nvSpPr>
              <p:spPr bwMode="auto">
                <a:xfrm>
                  <a:off x="4716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8" name="Line 770"/>
                <p:cNvSpPr>
                  <a:spLocks noChangeShapeType="1"/>
                </p:cNvSpPr>
                <p:nvPr/>
              </p:nvSpPr>
              <p:spPr bwMode="auto">
                <a:xfrm>
                  <a:off x="4716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29" name="Line 771"/>
                <p:cNvSpPr>
                  <a:spLocks noChangeShapeType="1"/>
                </p:cNvSpPr>
                <p:nvPr/>
              </p:nvSpPr>
              <p:spPr bwMode="auto">
                <a:xfrm>
                  <a:off x="4716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0" name="Line 772"/>
                <p:cNvSpPr>
                  <a:spLocks noChangeShapeType="1"/>
                </p:cNvSpPr>
                <p:nvPr/>
              </p:nvSpPr>
              <p:spPr bwMode="auto">
                <a:xfrm>
                  <a:off x="4716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1" name="Line 773"/>
                <p:cNvSpPr>
                  <a:spLocks noChangeShapeType="1"/>
                </p:cNvSpPr>
                <p:nvPr/>
              </p:nvSpPr>
              <p:spPr bwMode="auto">
                <a:xfrm>
                  <a:off x="4716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2" name="Line 774"/>
                <p:cNvSpPr>
                  <a:spLocks noChangeShapeType="1"/>
                </p:cNvSpPr>
                <p:nvPr/>
              </p:nvSpPr>
              <p:spPr bwMode="auto">
                <a:xfrm>
                  <a:off x="4716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3" name="Line 775"/>
                <p:cNvSpPr>
                  <a:spLocks noChangeShapeType="1"/>
                </p:cNvSpPr>
                <p:nvPr/>
              </p:nvSpPr>
              <p:spPr bwMode="auto">
                <a:xfrm>
                  <a:off x="4716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4" name="Line 776"/>
                <p:cNvSpPr>
                  <a:spLocks noChangeShapeType="1"/>
                </p:cNvSpPr>
                <p:nvPr/>
              </p:nvSpPr>
              <p:spPr bwMode="auto">
                <a:xfrm>
                  <a:off x="4716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5" name="Line 777"/>
                <p:cNvSpPr>
                  <a:spLocks noChangeShapeType="1"/>
                </p:cNvSpPr>
                <p:nvPr/>
              </p:nvSpPr>
              <p:spPr bwMode="auto">
                <a:xfrm>
                  <a:off x="4716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6" name="Line 778"/>
                <p:cNvSpPr>
                  <a:spLocks noChangeShapeType="1"/>
                </p:cNvSpPr>
                <p:nvPr/>
              </p:nvSpPr>
              <p:spPr bwMode="auto">
                <a:xfrm>
                  <a:off x="4716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7" name="Line 779"/>
                <p:cNvSpPr>
                  <a:spLocks noChangeShapeType="1"/>
                </p:cNvSpPr>
                <p:nvPr/>
              </p:nvSpPr>
              <p:spPr bwMode="auto">
                <a:xfrm>
                  <a:off x="4716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8" name="Line 780"/>
                <p:cNvSpPr>
                  <a:spLocks noChangeShapeType="1"/>
                </p:cNvSpPr>
                <p:nvPr/>
              </p:nvSpPr>
              <p:spPr bwMode="auto">
                <a:xfrm>
                  <a:off x="4716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39" name="Line 781"/>
                <p:cNvSpPr>
                  <a:spLocks noChangeShapeType="1"/>
                </p:cNvSpPr>
                <p:nvPr/>
              </p:nvSpPr>
              <p:spPr bwMode="auto">
                <a:xfrm>
                  <a:off x="4716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0" name="Line 782"/>
                <p:cNvSpPr>
                  <a:spLocks noChangeShapeType="1"/>
                </p:cNvSpPr>
                <p:nvPr/>
              </p:nvSpPr>
              <p:spPr bwMode="auto">
                <a:xfrm>
                  <a:off x="4716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1" name="Line 783"/>
                <p:cNvSpPr>
                  <a:spLocks noChangeShapeType="1"/>
                </p:cNvSpPr>
                <p:nvPr/>
              </p:nvSpPr>
              <p:spPr bwMode="auto">
                <a:xfrm>
                  <a:off x="4716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2" name="Line 784"/>
                <p:cNvSpPr>
                  <a:spLocks noChangeShapeType="1"/>
                </p:cNvSpPr>
                <p:nvPr/>
              </p:nvSpPr>
              <p:spPr bwMode="auto">
                <a:xfrm>
                  <a:off x="4716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3" name="Line 785"/>
                <p:cNvSpPr>
                  <a:spLocks noChangeShapeType="1"/>
                </p:cNvSpPr>
                <p:nvPr/>
              </p:nvSpPr>
              <p:spPr bwMode="auto">
                <a:xfrm>
                  <a:off x="4716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4" name="Line 786"/>
                <p:cNvSpPr>
                  <a:spLocks noChangeShapeType="1"/>
                </p:cNvSpPr>
                <p:nvPr/>
              </p:nvSpPr>
              <p:spPr bwMode="auto">
                <a:xfrm>
                  <a:off x="4716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5" name="Line 787"/>
                <p:cNvSpPr>
                  <a:spLocks noChangeShapeType="1"/>
                </p:cNvSpPr>
                <p:nvPr/>
              </p:nvSpPr>
              <p:spPr bwMode="auto">
                <a:xfrm>
                  <a:off x="4716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6" name="Line 788"/>
                <p:cNvSpPr>
                  <a:spLocks noChangeShapeType="1"/>
                </p:cNvSpPr>
                <p:nvPr/>
              </p:nvSpPr>
              <p:spPr bwMode="auto">
                <a:xfrm>
                  <a:off x="4716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7" name="Line 789"/>
                <p:cNvSpPr>
                  <a:spLocks noChangeShapeType="1"/>
                </p:cNvSpPr>
                <p:nvPr/>
              </p:nvSpPr>
              <p:spPr bwMode="auto">
                <a:xfrm>
                  <a:off x="4716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8" name="Line 790"/>
                <p:cNvSpPr>
                  <a:spLocks noChangeShapeType="1"/>
                </p:cNvSpPr>
                <p:nvPr/>
              </p:nvSpPr>
              <p:spPr bwMode="auto">
                <a:xfrm>
                  <a:off x="4716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49" name="Line 791"/>
                <p:cNvSpPr>
                  <a:spLocks noChangeShapeType="1"/>
                </p:cNvSpPr>
                <p:nvPr/>
              </p:nvSpPr>
              <p:spPr bwMode="auto">
                <a:xfrm>
                  <a:off x="4716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0" name="Line 792"/>
                <p:cNvSpPr>
                  <a:spLocks noChangeShapeType="1"/>
                </p:cNvSpPr>
                <p:nvPr/>
              </p:nvSpPr>
              <p:spPr bwMode="auto">
                <a:xfrm>
                  <a:off x="4716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1" name="Line 793"/>
                <p:cNvSpPr>
                  <a:spLocks noChangeShapeType="1"/>
                </p:cNvSpPr>
                <p:nvPr/>
              </p:nvSpPr>
              <p:spPr bwMode="auto">
                <a:xfrm>
                  <a:off x="4716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2" name="Line 794"/>
                <p:cNvSpPr>
                  <a:spLocks noChangeShapeType="1"/>
                </p:cNvSpPr>
                <p:nvPr/>
              </p:nvSpPr>
              <p:spPr bwMode="auto">
                <a:xfrm>
                  <a:off x="4716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3" name="Line 795"/>
                <p:cNvSpPr>
                  <a:spLocks noChangeShapeType="1"/>
                </p:cNvSpPr>
                <p:nvPr/>
              </p:nvSpPr>
              <p:spPr bwMode="auto">
                <a:xfrm>
                  <a:off x="4716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4" name="Line 796"/>
                <p:cNvSpPr>
                  <a:spLocks noChangeShapeType="1"/>
                </p:cNvSpPr>
                <p:nvPr/>
              </p:nvSpPr>
              <p:spPr bwMode="auto">
                <a:xfrm>
                  <a:off x="4716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5" name="Line 797"/>
                <p:cNvSpPr>
                  <a:spLocks noChangeShapeType="1"/>
                </p:cNvSpPr>
                <p:nvPr/>
              </p:nvSpPr>
              <p:spPr bwMode="auto">
                <a:xfrm>
                  <a:off x="4716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6" name="Line 798"/>
                <p:cNvSpPr>
                  <a:spLocks noChangeShapeType="1"/>
                </p:cNvSpPr>
                <p:nvPr/>
              </p:nvSpPr>
              <p:spPr bwMode="auto">
                <a:xfrm>
                  <a:off x="4716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7" name="Line 799"/>
                <p:cNvSpPr>
                  <a:spLocks noChangeShapeType="1"/>
                </p:cNvSpPr>
                <p:nvPr/>
              </p:nvSpPr>
              <p:spPr bwMode="auto">
                <a:xfrm>
                  <a:off x="4716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8" name="Line 800"/>
                <p:cNvSpPr>
                  <a:spLocks noChangeShapeType="1"/>
                </p:cNvSpPr>
                <p:nvPr/>
              </p:nvSpPr>
              <p:spPr bwMode="auto">
                <a:xfrm>
                  <a:off x="4716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59" name="Line 801"/>
                <p:cNvSpPr>
                  <a:spLocks noChangeShapeType="1"/>
                </p:cNvSpPr>
                <p:nvPr/>
              </p:nvSpPr>
              <p:spPr bwMode="auto">
                <a:xfrm>
                  <a:off x="4716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0" name="Line 802"/>
                <p:cNvSpPr>
                  <a:spLocks noChangeShapeType="1"/>
                </p:cNvSpPr>
                <p:nvPr/>
              </p:nvSpPr>
              <p:spPr bwMode="auto">
                <a:xfrm>
                  <a:off x="4716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1" name="Line 803"/>
                <p:cNvSpPr>
                  <a:spLocks noChangeShapeType="1"/>
                </p:cNvSpPr>
                <p:nvPr/>
              </p:nvSpPr>
              <p:spPr bwMode="auto">
                <a:xfrm>
                  <a:off x="4716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2" name="Line 804"/>
                <p:cNvSpPr>
                  <a:spLocks noChangeShapeType="1"/>
                </p:cNvSpPr>
                <p:nvPr/>
              </p:nvSpPr>
              <p:spPr bwMode="auto">
                <a:xfrm>
                  <a:off x="4716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3" name="Line 805"/>
                <p:cNvSpPr>
                  <a:spLocks noChangeShapeType="1"/>
                </p:cNvSpPr>
                <p:nvPr/>
              </p:nvSpPr>
              <p:spPr bwMode="auto">
                <a:xfrm>
                  <a:off x="4716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4" name="Line 806"/>
                <p:cNvSpPr>
                  <a:spLocks noChangeShapeType="1"/>
                </p:cNvSpPr>
                <p:nvPr/>
              </p:nvSpPr>
              <p:spPr bwMode="auto">
                <a:xfrm>
                  <a:off x="4924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965" name="Line 807"/>
                <p:cNvSpPr>
                  <a:spLocks noChangeShapeType="1"/>
                </p:cNvSpPr>
                <p:nvPr/>
              </p:nvSpPr>
              <p:spPr bwMode="auto">
                <a:xfrm>
                  <a:off x="4924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2" name="Group 1009"/>
              <p:cNvGrpSpPr>
                <a:grpSpLocks/>
              </p:cNvGrpSpPr>
              <p:nvPr/>
            </p:nvGrpSpPr>
            <p:grpSpPr bwMode="auto">
              <a:xfrm>
                <a:off x="4924" y="1768"/>
                <a:ext cx="208" cy="1427"/>
                <a:chOff x="4924" y="1768"/>
                <a:chExt cx="208" cy="1427"/>
              </a:xfrm>
            </p:grpSpPr>
            <p:sp>
              <p:nvSpPr>
                <p:cNvPr id="5566" name="Line 809"/>
                <p:cNvSpPr>
                  <a:spLocks noChangeShapeType="1"/>
                </p:cNvSpPr>
                <p:nvPr/>
              </p:nvSpPr>
              <p:spPr bwMode="auto">
                <a:xfrm>
                  <a:off x="4924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7" name="Line 810"/>
                <p:cNvSpPr>
                  <a:spLocks noChangeShapeType="1"/>
                </p:cNvSpPr>
                <p:nvPr/>
              </p:nvSpPr>
              <p:spPr bwMode="auto">
                <a:xfrm>
                  <a:off x="4924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8" name="Line 811"/>
                <p:cNvSpPr>
                  <a:spLocks noChangeShapeType="1"/>
                </p:cNvSpPr>
                <p:nvPr/>
              </p:nvSpPr>
              <p:spPr bwMode="auto">
                <a:xfrm>
                  <a:off x="4924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9" name="Line 812"/>
                <p:cNvSpPr>
                  <a:spLocks noChangeShapeType="1"/>
                </p:cNvSpPr>
                <p:nvPr/>
              </p:nvSpPr>
              <p:spPr bwMode="auto">
                <a:xfrm>
                  <a:off x="4924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0" name="Line 813"/>
                <p:cNvSpPr>
                  <a:spLocks noChangeShapeType="1"/>
                </p:cNvSpPr>
                <p:nvPr/>
              </p:nvSpPr>
              <p:spPr bwMode="auto">
                <a:xfrm>
                  <a:off x="4924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1" name="Line 814"/>
                <p:cNvSpPr>
                  <a:spLocks noChangeShapeType="1"/>
                </p:cNvSpPr>
                <p:nvPr/>
              </p:nvSpPr>
              <p:spPr bwMode="auto">
                <a:xfrm>
                  <a:off x="4924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2" name="Line 815"/>
                <p:cNvSpPr>
                  <a:spLocks noChangeShapeType="1"/>
                </p:cNvSpPr>
                <p:nvPr/>
              </p:nvSpPr>
              <p:spPr bwMode="auto">
                <a:xfrm>
                  <a:off x="4924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3" name="Line 816"/>
                <p:cNvSpPr>
                  <a:spLocks noChangeShapeType="1"/>
                </p:cNvSpPr>
                <p:nvPr/>
              </p:nvSpPr>
              <p:spPr bwMode="auto">
                <a:xfrm>
                  <a:off x="4924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4" name="Line 817"/>
                <p:cNvSpPr>
                  <a:spLocks noChangeShapeType="1"/>
                </p:cNvSpPr>
                <p:nvPr/>
              </p:nvSpPr>
              <p:spPr bwMode="auto">
                <a:xfrm>
                  <a:off x="4924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5" name="Line 818"/>
                <p:cNvSpPr>
                  <a:spLocks noChangeShapeType="1"/>
                </p:cNvSpPr>
                <p:nvPr/>
              </p:nvSpPr>
              <p:spPr bwMode="auto">
                <a:xfrm>
                  <a:off x="4924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6" name="Line 819"/>
                <p:cNvSpPr>
                  <a:spLocks noChangeShapeType="1"/>
                </p:cNvSpPr>
                <p:nvPr/>
              </p:nvSpPr>
              <p:spPr bwMode="auto">
                <a:xfrm>
                  <a:off x="4924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7" name="Line 820"/>
                <p:cNvSpPr>
                  <a:spLocks noChangeShapeType="1"/>
                </p:cNvSpPr>
                <p:nvPr/>
              </p:nvSpPr>
              <p:spPr bwMode="auto">
                <a:xfrm>
                  <a:off x="4924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8" name="Line 821"/>
                <p:cNvSpPr>
                  <a:spLocks noChangeShapeType="1"/>
                </p:cNvSpPr>
                <p:nvPr/>
              </p:nvSpPr>
              <p:spPr bwMode="auto">
                <a:xfrm>
                  <a:off x="4924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79" name="Line 822"/>
                <p:cNvSpPr>
                  <a:spLocks noChangeShapeType="1"/>
                </p:cNvSpPr>
                <p:nvPr/>
              </p:nvSpPr>
              <p:spPr bwMode="auto">
                <a:xfrm>
                  <a:off x="4924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0" name="Line 823"/>
                <p:cNvSpPr>
                  <a:spLocks noChangeShapeType="1"/>
                </p:cNvSpPr>
                <p:nvPr/>
              </p:nvSpPr>
              <p:spPr bwMode="auto">
                <a:xfrm>
                  <a:off x="4924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1" name="Line 824"/>
                <p:cNvSpPr>
                  <a:spLocks noChangeShapeType="1"/>
                </p:cNvSpPr>
                <p:nvPr/>
              </p:nvSpPr>
              <p:spPr bwMode="auto">
                <a:xfrm>
                  <a:off x="4924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2" name="Line 825"/>
                <p:cNvSpPr>
                  <a:spLocks noChangeShapeType="1"/>
                </p:cNvSpPr>
                <p:nvPr/>
              </p:nvSpPr>
              <p:spPr bwMode="auto">
                <a:xfrm>
                  <a:off x="4924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3" name="Line 826"/>
                <p:cNvSpPr>
                  <a:spLocks noChangeShapeType="1"/>
                </p:cNvSpPr>
                <p:nvPr/>
              </p:nvSpPr>
              <p:spPr bwMode="auto">
                <a:xfrm>
                  <a:off x="4924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4" name="Line 827"/>
                <p:cNvSpPr>
                  <a:spLocks noChangeShapeType="1"/>
                </p:cNvSpPr>
                <p:nvPr/>
              </p:nvSpPr>
              <p:spPr bwMode="auto">
                <a:xfrm>
                  <a:off x="4924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5" name="Line 828"/>
                <p:cNvSpPr>
                  <a:spLocks noChangeShapeType="1"/>
                </p:cNvSpPr>
                <p:nvPr/>
              </p:nvSpPr>
              <p:spPr bwMode="auto">
                <a:xfrm>
                  <a:off x="4924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6" name="Line 829"/>
                <p:cNvSpPr>
                  <a:spLocks noChangeShapeType="1"/>
                </p:cNvSpPr>
                <p:nvPr/>
              </p:nvSpPr>
              <p:spPr bwMode="auto">
                <a:xfrm>
                  <a:off x="4924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7" name="Line 830"/>
                <p:cNvSpPr>
                  <a:spLocks noChangeShapeType="1"/>
                </p:cNvSpPr>
                <p:nvPr/>
              </p:nvSpPr>
              <p:spPr bwMode="auto">
                <a:xfrm>
                  <a:off x="4924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8" name="Line 831"/>
                <p:cNvSpPr>
                  <a:spLocks noChangeShapeType="1"/>
                </p:cNvSpPr>
                <p:nvPr/>
              </p:nvSpPr>
              <p:spPr bwMode="auto">
                <a:xfrm>
                  <a:off x="4924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89" name="Line 832"/>
                <p:cNvSpPr>
                  <a:spLocks noChangeShapeType="1"/>
                </p:cNvSpPr>
                <p:nvPr/>
              </p:nvSpPr>
              <p:spPr bwMode="auto">
                <a:xfrm>
                  <a:off x="4924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0" name="Line 833"/>
                <p:cNvSpPr>
                  <a:spLocks noChangeShapeType="1"/>
                </p:cNvSpPr>
                <p:nvPr/>
              </p:nvSpPr>
              <p:spPr bwMode="auto">
                <a:xfrm>
                  <a:off x="4924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1" name="Line 834"/>
                <p:cNvSpPr>
                  <a:spLocks noChangeShapeType="1"/>
                </p:cNvSpPr>
                <p:nvPr/>
              </p:nvSpPr>
              <p:spPr bwMode="auto">
                <a:xfrm>
                  <a:off x="4924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2" name="Line 835"/>
                <p:cNvSpPr>
                  <a:spLocks noChangeShapeType="1"/>
                </p:cNvSpPr>
                <p:nvPr/>
              </p:nvSpPr>
              <p:spPr bwMode="auto">
                <a:xfrm>
                  <a:off x="4924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3" name="Line 836"/>
                <p:cNvSpPr>
                  <a:spLocks noChangeShapeType="1"/>
                </p:cNvSpPr>
                <p:nvPr/>
              </p:nvSpPr>
              <p:spPr bwMode="auto">
                <a:xfrm>
                  <a:off x="4924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4" name="Line 837"/>
                <p:cNvSpPr>
                  <a:spLocks noChangeShapeType="1"/>
                </p:cNvSpPr>
                <p:nvPr/>
              </p:nvSpPr>
              <p:spPr bwMode="auto">
                <a:xfrm>
                  <a:off x="4924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5" name="Line 838"/>
                <p:cNvSpPr>
                  <a:spLocks noChangeShapeType="1"/>
                </p:cNvSpPr>
                <p:nvPr/>
              </p:nvSpPr>
              <p:spPr bwMode="auto">
                <a:xfrm>
                  <a:off x="4924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6" name="Line 839"/>
                <p:cNvSpPr>
                  <a:spLocks noChangeShapeType="1"/>
                </p:cNvSpPr>
                <p:nvPr/>
              </p:nvSpPr>
              <p:spPr bwMode="auto">
                <a:xfrm>
                  <a:off x="4924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7" name="Line 840"/>
                <p:cNvSpPr>
                  <a:spLocks noChangeShapeType="1"/>
                </p:cNvSpPr>
                <p:nvPr/>
              </p:nvSpPr>
              <p:spPr bwMode="auto">
                <a:xfrm>
                  <a:off x="4924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8" name="Line 841"/>
                <p:cNvSpPr>
                  <a:spLocks noChangeShapeType="1"/>
                </p:cNvSpPr>
                <p:nvPr/>
              </p:nvSpPr>
              <p:spPr bwMode="auto">
                <a:xfrm>
                  <a:off x="4924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99" name="Line 842"/>
                <p:cNvSpPr>
                  <a:spLocks noChangeShapeType="1"/>
                </p:cNvSpPr>
                <p:nvPr/>
              </p:nvSpPr>
              <p:spPr bwMode="auto">
                <a:xfrm>
                  <a:off x="4924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0" name="Line 843"/>
                <p:cNvSpPr>
                  <a:spLocks noChangeShapeType="1"/>
                </p:cNvSpPr>
                <p:nvPr/>
              </p:nvSpPr>
              <p:spPr bwMode="auto">
                <a:xfrm>
                  <a:off x="4924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1" name="Line 844"/>
                <p:cNvSpPr>
                  <a:spLocks noChangeShapeType="1"/>
                </p:cNvSpPr>
                <p:nvPr/>
              </p:nvSpPr>
              <p:spPr bwMode="auto">
                <a:xfrm>
                  <a:off x="4924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2" name="Line 845"/>
                <p:cNvSpPr>
                  <a:spLocks noChangeShapeType="1"/>
                </p:cNvSpPr>
                <p:nvPr/>
              </p:nvSpPr>
              <p:spPr bwMode="auto">
                <a:xfrm>
                  <a:off x="4924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3" name="Line 846"/>
                <p:cNvSpPr>
                  <a:spLocks noChangeShapeType="1"/>
                </p:cNvSpPr>
                <p:nvPr/>
              </p:nvSpPr>
              <p:spPr bwMode="auto">
                <a:xfrm>
                  <a:off x="4924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4" name="Line 847"/>
                <p:cNvSpPr>
                  <a:spLocks noChangeShapeType="1"/>
                </p:cNvSpPr>
                <p:nvPr/>
              </p:nvSpPr>
              <p:spPr bwMode="auto">
                <a:xfrm>
                  <a:off x="4924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5" name="Line 848"/>
                <p:cNvSpPr>
                  <a:spLocks noChangeShapeType="1"/>
                </p:cNvSpPr>
                <p:nvPr/>
              </p:nvSpPr>
              <p:spPr bwMode="auto">
                <a:xfrm>
                  <a:off x="4924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6" name="Line 849"/>
                <p:cNvSpPr>
                  <a:spLocks noChangeShapeType="1"/>
                </p:cNvSpPr>
                <p:nvPr/>
              </p:nvSpPr>
              <p:spPr bwMode="auto">
                <a:xfrm>
                  <a:off x="4924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7" name="Line 850"/>
                <p:cNvSpPr>
                  <a:spLocks noChangeShapeType="1"/>
                </p:cNvSpPr>
                <p:nvPr/>
              </p:nvSpPr>
              <p:spPr bwMode="auto">
                <a:xfrm>
                  <a:off x="4924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8" name="Line 851"/>
                <p:cNvSpPr>
                  <a:spLocks noChangeShapeType="1"/>
                </p:cNvSpPr>
                <p:nvPr/>
              </p:nvSpPr>
              <p:spPr bwMode="auto">
                <a:xfrm>
                  <a:off x="4924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09" name="Line 852"/>
                <p:cNvSpPr>
                  <a:spLocks noChangeShapeType="1"/>
                </p:cNvSpPr>
                <p:nvPr/>
              </p:nvSpPr>
              <p:spPr bwMode="auto">
                <a:xfrm>
                  <a:off x="4924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0" name="Line 853"/>
                <p:cNvSpPr>
                  <a:spLocks noChangeShapeType="1"/>
                </p:cNvSpPr>
                <p:nvPr/>
              </p:nvSpPr>
              <p:spPr bwMode="auto">
                <a:xfrm>
                  <a:off x="4924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1" name="Line 854"/>
                <p:cNvSpPr>
                  <a:spLocks noChangeShapeType="1"/>
                </p:cNvSpPr>
                <p:nvPr/>
              </p:nvSpPr>
              <p:spPr bwMode="auto">
                <a:xfrm>
                  <a:off x="4924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2" name="Line 855"/>
                <p:cNvSpPr>
                  <a:spLocks noChangeShapeType="1"/>
                </p:cNvSpPr>
                <p:nvPr/>
              </p:nvSpPr>
              <p:spPr bwMode="auto">
                <a:xfrm>
                  <a:off x="4924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3" name="Line 856"/>
                <p:cNvSpPr>
                  <a:spLocks noChangeShapeType="1"/>
                </p:cNvSpPr>
                <p:nvPr/>
              </p:nvSpPr>
              <p:spPr bwMode="auto">
                <a:xfrm>
                  <a:off x="4924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4" name="Line 857"/>
                <p:cNvSpPr>
                  <a:spLocks noChangeShapeType="1"/>
                </p:cNvSpPr>
                <p:nvPr/>
              </p:nvSpPr>
              <p:spPr bwMode="auto">
                <a:xfrm>
                  <a:off x="4924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5" name="Line 858"/>
                <p:cNvSpPr>
                  <a:spLocks noChangeShapeType="1"/>
                </p:cNvSpPr>
                <p:nvPr/>
              </p:nvSpPr>
              <p:spPr bwMode="auto">
                <a:xfrm>
                  <a:off x="4924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6" name="Line 859"/>
                <p:cNvSpPr>
                  <a:spLocks noChangeShapeType="1"/>
                </p:cNvSpPr>
                <p:nvPr/>
              </p:nvSpPr>
              <p:spPr bwMode="auto">
                <a:xfrm>
                  <a:off x="4924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7" name="Line 860"/>
                <p:cNvSpPr>
                  <a:spLocks noChangeShapeType="1"/>
                </p:cNvSpPr>
                <p:nvPr/>
              </p:nvSpPr>
              <p:spPr bwMode="auto">
                <a:xfrm>
                  <a:off x="4924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8" name="Line 861"/>
                <p:cNvSpPr>
                  <a:spLocks noChangeShapeType="1"/>
                </p:cNvSpPr>
                <p:nvPr/>
              </p:nvSpPr>
              <p:spPr bwMode="auto">
                <a:xfrm>
                  <a:off x="4924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19" name="Line 862"/>
                <p:cNvSpPr>
                  <a:spLocks noChangeShapeType="1"/>
                </p:cNvSpPr>
                <p:nvPr/>
              </p:nvSpPr>
              <p:spPr bwMode="auto">
                <a:xfrm>
                  <a:off x="4924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0" name="Line 863"/>
                <p:cNvSpPr>
                  <a:spLocks noChangeShapeType="1"/>
                </p:cNvSpPr>
                <p:nvPr/>
              </p:nvSpPr>
              <p:spPr bwMode="auto">
                <a:xfrm>
                  <a:off x="4924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1" name="Line 864"/>
                <p:cNvSpPr>
                  <a:spLocks noChangeShapeType="1"/>
                </p:cNvSpPr>
                <p:nvPr/>
              </p:nvSpPr>
              <p:spPr bwMode="auto">
                <a:xfrm>
                  <a:off x="4924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2" name="Line 865"/>
                <p:cNvSpPr>
                  <a:spLocks noChangeShapeType="1"/>
                </p:cNvSpPr>
                <p:nvPr/>
              </p:nvSpPr>
              <p:spPr bwMode="auto">
                <a:xfrm>
                  <a:off x="4924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3" name="Line 866"/>
                <p:cNvSpPr>
                  <a:spLocks noChangeShapeType="1"/>
                </p:cNvSpPr>
                <p:nvPr/>
              </p:nvSpPr>
              <p:spPr bwMode="auto">
                <a:xfrm>
                  <a:off x="4924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4" name="Line 867"/>
                <p:cNvSpPr>
                  <a:spLocks noChangeShapeType="1"/>
                </p:cNvSpPr>
                <p:nvPr/>
              </p:nvSpPr>
              <p:spPr bwMode="auto">
                <a:xfrm>
                  <a:off x="4924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5" name="Line 868"/>
                <p:cNvSpPr>
                  <a:spLocks noChangeShapeType="1"/>
                </p:cNvSpPr>
                <p:nvPr/>
              </p:nvSpPr>
              <p:spPr bwMode="auto">
                <a:xfrm>
                  <a:off x="4924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6" name="Line 869"/>
                <p:cNvSpPr>
                  <a:spLocks noChangeShapeType="1"/>
                </p:cNvSpPr>
                <p:nvPr/>
              </p:nvSpPr>
              <p:spPr bwMode="auto">
                <a:xfrm>
                  <a:off x="4924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7" name="Line 870"/>
                <p:cNvSpPr>
                  <a:spLocks noChangeShapeType="1"/>
                </p:cNvSpPr>
                <p:nvPr/>
              </p:nvSpPr>
              <p:spPr bwMode="auto">
                <a:xfrm>
                  <a:off x="4924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8" name="Line 871"/>
                <p:cNvSpPr>
                  <a:spLocks noChangeShapeType="1"/>
                </p:cNvSpPr>
                <p:nvPr/>
              </p:nvSpPr>
              <p:spPr bwMode="auto">
                <a:xfrm>
                  <a:off x="4924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29" name="Line 872"/>
                <p:cNvSpPr>
                  <a:spLocks noChangeShapeType="1"/>
                </p:cNvSpPr>
                <p:nvPr/>
              </p:nvSpPr>
              <p:spPr bwMode="auto">
                <a:xfrm>
                  <a:off x="4924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0" name="Line 873"/>
                <p:cNvSpPr>
                  <a:spLocks noChangeShapeType="1"/>
                </p:cNvSpPr>
                <p:nvPr/>
              </p:nvSpPr>
              <p:spPr bwMode="auto">
                <a:xfrm>
                  <a:off x="4924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1" name="Line 874"/>
                <p:cNvSpPr>
                  <a:spLocks noChangeShapeType="1"/>
                </p:cNvSpPr>
                <p:nvPr/>
              </p:nvSpPr>
              <p:spPr bwMode="auto">
                <a:xfrm>
                  <a:off x="4924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2" name="Line 875"/>
                <p:cNvSpPr>
                  <a:spLocks noChangeShapeType="1"/>
                </p:cNvSpPr>
                <p:nvPr/>
              </p:nvSpPr>
              <p:spPr bwMode="auto">
                <a:xfrm>
                  <a:off x="4924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3" name="Line 876"/>
                <p:cNvSpPr>
                  <a:spLocks noChangeShapeType="1"/>
                </p:cNvSpPr>
                <p:nvPr/>
              </p:nvSpPr>
              <p:spPr bwMode="auto">
                <a:xfrm>
                  <a:off x="4924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4" name="Line 877"/>
                <p:cNvSpPr>
                  <a:spLocks noChangeShapeType="1"/>
                </p:cNvSpPr>
                <p:nvPr/>
              </p:nvSpPr>
              <p:spPr bwMode="auto">
                <a:xfrm>
                  <a:off x="4924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5" name="Line 878"/>
                <p:cNvSpPr>
                  <a:spLocks noChangeShapeType="1"/>
                </p:cNvSpPr>
                <p:nvPr/>
              </p:nvSpPr>
              <p:spPr bwMode="auto">
                <a:xfrm>
                  <a:off x="4924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6" name="Line 879"/>
                <p:cNvSpPr>
                  <a:spLocks noChangeShapeType="1"/>
                </p:cNvSpPr>
                <p:nvPr/>
              </p:nvSpPr>
              <p:spPr bwMode="auto">
                <a:xfrm>
                  <a:off x="4924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7" name="Line 880"/>
                <p:cNvSpPr>
                  <a:spLocks noChangeShapeType="1"/>
                </p:cNvSpPr>
                <p:nvPr/>
              </p:nvSpPr>
              <p:spPr bwMode="auto">
                <a:xfrm>
                  <a:off x="4924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8" name="Line 881"/>
                <p:cNvSpPr>
                  <a:spLocks noChangeShapeType="1"/>
                </p:cNvSpPr>
                <p:nvPr/>
              </p:nvSpPr>
              <p:spPr bwMode="auto">
                <a:xfrm>
                  <a:off x="4924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39" name="Line 882"/>
                <p:cNvSpPr>
                  <a:spLocks noChangeShapeType="1"/>
                </p:cNvSpPr>
                <p:nvPr/>
              </p:nvSpPr>
              <p:spPr bwMode="auto">
                <a:xfrm>
                  <a:off x="4924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0" name="Line 883"/>
                <p:cNvSpPr>
                  <a:spLocks noChangeShapeType="1"/>
                </p:cNvSpPr>
                <p:nvPr/>
              </p:nvSpPr>
              <p:spPr bwMode="auto">
                <a:xfrm>
                  <a:off x="4924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1" name="Line 884"/>
                <p:cNvSpPr>
                  <a:spLocks noChangeShapeType="1"/>
                </p:cNvSpPr>
                <p:nvPr/>
              </p:nvSpPr>
              <p:spPr bwMode="auto">
                <a:xfrm>
                  <a:off x="4924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2" name="Line 885"/>
                <p:cNvSpPr>
                  <a:spLocks noChangeShapeType="1"/>
                </p:cNvSpPr>
                <p:nvPr/>
              </p:nvSpPr>
              <p:spPr bwMode="auto">
                <a:xfrm>
                  <a:off x="4924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3" name="Line 886"/>
                <p:cNvSpPr>
                  <a:spLocks noChangeShapeType="1"/>
                </p:cNvSpPr>
                <p:nvPr/>
              </p:nvSpPr>
              <p:spPr bwMode="auto">
                <a:xfrm>
                  <a:off x="4924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4" name="Line 887"/>
                <p:cNvSpPr>
                  <a:spLocks noChangeShapeType="1"/>
                </p:cNvSpPr>
                <p:nvPr/>
              </p:nvSpPr>
              <p:spPr bwMode="auto">
                <a:xfrm>
                  <a:off x="4924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5" name="Line 888"/>
                <p:cNvSpPr>
                  <a:spLocks noChangeShapeType="1"/>
                </p:cNvSpPr>
                <p:nvPr/>
              </p:nvSpPr>
              <p:spPr bwMode="auto">
                <a:xfrm>
                  <a:off x="4924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6" name="Line 889"/>
                <p:cNvSpPr>
                  <a:spLocks noChangeShapeType="1"/>
                </p:cNvSpPr>
                <p:nvPr/>
              </p:nvSpPr>
              <p:spPr bwMode="auto">
                <a:xfrm>
                  <a:off x="4924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7" name="Line 890"/>
                <p:cNvSpPr>
                  <a:spLocks noChangeShapeType="1"/>
                </p:cNvSpPr>
                <p:nvPr/>
              </p:nvSpPr>
              <p:spPr bwMode="auto">
                <a:xfrm>
                  <a:off x="4924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8" name="Line 891"/>
                <p:cNvSpPr>
                  <a:spLocks noChangeShapeType="1"/>
                </p:cNvSpPr>
                <p:nvPr/>
              </p:nvSpPr>
              <p:spPr bwMode="auto">
                <a:xfrm>
                  <a:off x="4924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49" name="Line 892"/>
                <p:cNvSpPr>
                  <a:spLocks noChangeShapeType="1"/>
                </p:cNvSpPr>
                <p:nvPr/>
              </p:nvSpPr>
              <p:spPr bwMode="auto">
                <a:xfrm>
                  <a:off x="4924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0" name="Line 893"/>
                <p:cNvSpPr>
                  <a:spLocks noChangeShapeType="1"/>
                </p:cNvSpPr>
                <p:nvPr/>
              </p:nvSpPr>
              <p:spPr bwMode="auto">
                <a:xfrm>
                  <a:off x="4924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1" name="Line 894"/>
                <p:cNvSpPr>
                  <a:spLocks noChangeShapeType="1"/>
                </p:cNvSpPr>
                <p:nvPr/>
              </p:nvSpPr>
              <p:spPr bwMode="auto">
                <a:xfrm>
                  <a:off x="4924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2" name="Line 895"/>
                <p:cNvSpPr>
                  <a:spLocks noChangeShapeType="1"/>
                </p:cNvSpPr>
                <p:nvPr/>
              </p:nvSpPr>
              <p:spPr bwMode="auto">
                <a:xfrm>
                  <a:off x="4924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3" name="Line 896"/>
                <p:cNvSpPr>
                  <a:spLocks noChangeShapeType="1"/>
                </p:cNvSpPr>
                <p:nvPr/>
              </p:nvSpPr>
              <p:spPr bwMode="auto">
                <a:xfrm>
                  <a:off x="4924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4" name="Line 897"/>
                <p:cNvSpPr>
                  <a:spLocks noChangeShapeType="1"/>
                </p:cNvSpPr>
                <p:nvPr/>
              </p:nvSpPr>
              <p:spPr bwMode="auto">
                <a:xfrm>
                  <a:off x="4924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5" name="Line 898"/>
                <p:cNvSpPr>
                  <a:spLocks noChangeShapeType="1"/>
                </p:cNvSpPr>
                <p:nvPr/>
              </p:nvSpPr>
              <p:spPr bwMode="auto">
                <a:xfrm>
                  <a:off x="4924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6" name="Line 899"/>
                <p:cNvSpPr>
                  <a:spLocks noChangeShapeType="1"/>
                </p:cNvSpPr>
                <p:nvPr/>
              </p:nvSpPr>
              <p:spPr bwMode="auto">
                <a:xfrm>
                  <a:off x="4924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7" name="Line 900"/>
                <p:cNvSpPr>
                  <a:spLocks noChangeShapeType="1"/>
                </p:cNvSpPr>
                <p:nvPr/>
              </p:nvSpPr>
              <p:spPr bwMode="auto">
                <a:xfrm>
                  <a:off x="4924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8" name="Line 901"/>
                <p:cNvSpPr>
                  <a:spLocks noChangeShapeType="1"/>
                </p:cNvSpPr>
                <p:nvPr/>
              </p:nvSpPr>
              <p:spPr bwMode="auto">
                <a:xfrm>
                  <a:off x="4924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59" name="Line 902"/>
                <p:cNvSpPr>
                  <a:spLocks noChangeShapeType="1"/>
                </p:cNvSpPr>
                <p:nvPr/>
              </p:nvSpPr>
              <p:spPr bwMode="auto">
                <a:xfrm>
                  <a:off x="4924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0" name="Line 903"/>
                <p:cNvSpPr>
                  <a:spLocks noChangeShapeType="1"/>
                </p:cNvSpPr>
                <p:nvPr/>
              </p:nvSpPr>
              <p:spPr bwMode="auto">
                <a:xfrm>
                  <a:off x="4924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1" name="Line 904"/>
                <p:cNvSpPr>
                  <a:spLocks noChangeShapeType="1"/>
                </p:cNvSpPr>
                <p:nvPr/>
              </p:nvSpPr>
              <p:spPr bwMode="auto">
                <a:xfrm>
                  <a:off x="4924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2" name="Line 905"/>
                <p:cNvSpPr>
                  <a:spLocks noChangeShapeType="1"/>
                </p:cNvSpPr>
                <p:nvPr/>
              </p:nvSpPr>
              <p:spPr bwMode="auto">
                <a:xfrm>
                  <a:off x="4924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3" name="Line 906"/>
                <p:cNvSpPr>
                  <a:spLocks noChangeShapeType="1"/>
                </p:cNvSpPr>
                <p:nvPr/>
              </p:nvSpPr>
              <p:spPr bwMode="auto">
                <a:xfrm>
                  <a:off x="4924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4" name="Line 907"/>
                <p:cNvSpPr>
                  <a:spLocks noChangeShapeType="1"/>
                </p:cNvSpPr>
                <p:nvPr/>
              </p:nvSpPr>
              <p:spPr bwMode="auto">
                <a:xfrm>
                  <a:off x="4924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5" name="Line 908"/>
                <p:cNvSpPr>
                  <a:spLocks noChangeShapeType="1"/>
                </p:cNvSpPr>
                <p:nvPr/>
              </p:nvSpPr>
              <p:spPr bwMode="auto">
                <a:xfrm>
                  <a:off x="4924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6" name="Line 909"/>
                <p:cNvSpPr>
                  <a:spLocks noChangeShapeType="1"/>
                </p:cNvSpPr>
                <p:nvPr/>
              </p:nvSpPr>
              <p:spPr bwMode="auto">
                <a:xfrm>
                  <a:off x="4924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7" name="Line 910"/>
                <p:cNvSpPr>
                  <a:spLocks noChangeShapeType="1"/>
                </p:cNvSpPr>
                <p:nvPr/>
              </p:nvSpPr>
              <p:spPr bwMode="auto">
                <a:xfrm>
                  <a:off x="4924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8" name="Line 911"/>
                <p:cNvSpPr>
                  <a:spLocks noChangeShapeType="1"/>
                </p:cNvSpPr>
                <p:nvPr/>
              </p:nvSpPr>
              <p:spPr bwMode="auto">
                <a:xfrm>
                  <a:off x="4924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69" name="Line 912"/>
                <p:cNvSpPr>
                  <a:spLocks noChangeShapeType="1"/>
                </p:cNvSpPr>
                <p:nvPr/>
              </p:nvSpPr>
              <p:spPr bwMode="auto">
                <a:xfrm>
                  <a:off x="4924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0" name="Line 913"/>
                <p:cNvSpPr>
                  <a:spLocks noChangeShapeType="1"/>
                </p:cNvSpPr>
                <p:nvPr/>
              </p:nvSpPr>
              <p:spPr bwMode="auto">
                <a:xfrm>
                  <a:off x="4924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1" name="Line 914"/>
                <p:cNvSpPr>
                  <a:spLocks noChangeShapeType="1"/>
                </p:cNvSpPr>
                <p:nvPr/>
              </p:nvSpPr>
              <p:spPr bwMode="auto">
                <a:xfrm>
                  <a:off x="4924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2" name="Line 915"/>
                <p:cNvSpPr>
                  <a:spLocks noChangeShapeType="1"/>
                </p:cNvSpPr>
                <p:nvPr/>
              </p:nvSpPr>
              <p:spPr bwMode="auto">
                <a:xfrm>
                  <a:off x="4924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3" name="Line 916"/>
                <p:cNvSpPr>
                  <a:spLocks noChangeShapeType="1"/>
                </p:cNvSpPr>
                <p:nvPr/>
              </p:nvSpPr>
              <p:spPr bwMode="auto">
                <a:xfrm>
                  <a:off x="4924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4" name="Line 917"/>
                <p:cNvSpPr>
                  <a:spLocks noChangeShapeType="1"/>
                </p:cNvSpPr>
                <p:nvPr/>
              </p:nvSpPr>
              <p:spPr bwMode="auto">
                <a:xfrm>
                  <a:off x="4924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5" name="Line 918"/>
                <p:cNvSpPr>
                  <a:spLocks noChangeShapeType="1"/>
                </p:cNvSpPr>
                <p:nvPr/>
              </p:nvSpPr>
              <p:spPr bwMode="auto">
                <a:xfrm>
                  <a:off x="4924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6" name="Line 919"/>
                <p:cNvSpPr>
                  <a:spLocks noChangeShapeType="1"/>
                </p:cNvSpPr>
                <p:nvPr/>
              </p:nvSpPr>
              <p:spPr bwMode="auto">
                <a:xfrm>
                  <a:off x="4924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7" name="Line 920"/>
                <p:cNvSpPr>
                  <a:spLocks noChangeShapeType="1"/>
                </p:cNvSpPr>
                <p:nvPr/>
              </p:nvSpPr>
              <p:spPr bwMode="auto">
                <a:xfrm>
                  <a:off x="5132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8" name="Line 921"/>
                <p:cNvSpPr>
                  <a:spLocks noChangeShapeType="1"/>
                </p:cNvSpPr>
                <p:nvPr/>
              </p:nvSpPr>
              <p:spPr bwMode="auto">
                <a:xfrm>
                  <a:off x="5132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79" name="Line 922"/>
                <p:cNvSpPr>
                  <a:spLocks noChangeShapeType="1"/>
                </p:cNvSpPr>
                <p:nvPr/>
              </p:nvSpPr>
              <p:spPr bwMode="auto">
                <a:xfrm>
                  <a:off x="5132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0" name="Line 923"/>
                <p:cNvSpPr>
                  <a:spLocks noChangeShapeType="1"/>
                </p:cNvSpPr>
                <p:nvPr/>
              </p:nvSpPr>
              <p:spPr bwMode="auto">
                <a:xfrm>
                  <a:off x="5132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1" name="Line 924"/>
                <p:cNvSpPr>
                  <a:spLocks noChangeShapeType="1"/>
                </p:cNvSpPr>
                <p:nvPr/>
              </p:nvSpPr>
              <p:spPr bwMode="auto">
                <a:xfrm>
                  <a:off x="5132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2" name="Line 925"/>
                <p:cNvSpPr>
                  <a:spLocks noChangeShapeType="1"/>
                </p:cNvSpPr>
                <p:nvPr/>
              </p:nvSpPr>
              <p:spPr bwMode="auto">
                <a:xfrm>
                  <a:off x="5132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3" name="Line 926"/>
                <p:cNvSpPr>
                  <a:spLocks noChangeShapeType="1"/>
                </p:cNvSpPr>
                <p:nvPr/>
              </p:nvSpPr>
              <p:spPr bwMode="auto">
                <a:xfrm>
                  <a:off x="5132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4" name="Line 927"/>
                <p:cNvSpPr>
                  <a:spLocks noChangeShapeType="1"/>
                </p:cNvSpPr>
                <p:nvPr/>
              </p:nvSpPr>
              <p:spPr bwMode="auto">
                <a:xfrm>
                  <a:off x="5132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5" name="Line 928"/>
                <p:cNvSpPr>
                  <a:spLocks noChangeShapeType="1"/>
                </p:cNvSpPr>
                <p:nvPr/>
              </p:nvSpPr>
              <p:spPr bwMode="auto">
                <a:xfrm>
                  <a:off x="5132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6" name="Line 929"/>
                <p:cNvSpPr>
                  <a:spLocks noChangeShapeType="1"/>
                </p:cNvSpPr>
                <p:nvPr/>
              </p:nvSpPr>
              <p:spPr bwMode="auto">
                <a:xfrm>
                  <a:off x="5132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7" name="Line 930"/>
                <p:cNvSpPr>
                  <a:spLocks noChangeShapeType="1"/>
                </p:cNvSpPr>
                <p:nvPr/>
              </p:nvSpPr>
              <p:spPr bwMode="auto">
                <a:xfrm>
                  <a:off x="5132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8" name="Line 931"/>
                <p:cNvSpPr>
                  <a:spLocks noChangeShapeType="1"/>
                </p:cNvSpPr>
                <p:nvPr/>
              </p:nvSpPr>
              <p:spPr bwMode="auto">
                <a:xfrm>
                  <a:off x="5132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89" name="Line 932"/>
                <p:cNvSpPr>
                  <a:spLocks noChangeShapeType="1"/>
                </p:cNvSpPr>
                <p:nvPr/>
              </p:nvSpPr>
              <p:spPr bwMode="auto">
                <a:xfrm>
                  <a:off x="5132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0" name="Line 933"/>
                <p:cNvSpPr>
                  <a:spLocks noChangeShapeType="1"/>
                </p:cNvSpPr>
                <p:nvPr/>
              </p:nvSpPr>
              <p:spPr bwMode="auto">
                <a:xfrm>
                  <a:off x="5132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1" name="Line 934"/>
                <p:cNvSpPr>
                  <a:spLocks noChangeShapeType="1"/>
                </p:cNvSpPr>
                <p:nvPr/>
              </p:nvSpPr>
              <p:spPr bwMode="auto">
                <a:xfrm>
                  <a:off x="5132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2" name="Line 935"/>
                <p:cNvSpPr>
                  <a:spLocks noChangeShapeType="1"/>
                </p:cNvSpPr>
                <p:nvPr/>
              </p:nvSpPr>
              <p:spPr bwMode="auto">
                <a:xfrm>
                  <a:off x="5132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3" name="Line 936"/>
                <p:cNvSpPr>
                  <a:spLocks noChangeShapeType="1"/>
                </p:cNvSpPr>
                <p:nvPr/>
              </p:nvSpPr>
              <p:spPr bwMode="auto">
                <a:xfrm>
                  <a:off x="5132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4" name="Line 937"/>
                <p:cNvSpPr>
                  <a:spLocks noChangeShapeType="1"/>
                </p:cNvSpPr>
                <p:nvPr/>
              </p:nvSpPr>
              <p:spPr bwMode="auto">
                <a:xfrm>
                  <a:off x="5132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5" name="Line 938"/>
                <p:cNvSpPr>
                  <a:spLocks noChangeShapeType="1"/>
                </p:cNvSpPr>
                <p:nvPr/>
              </p:nvSpPr>
              <p:spPr bwMode="auto">
                <a:xfrm>
                  <a:off x="5132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6" name="Line 939"/>
                <p:cNvSpPr>
                  <a:spLocks noChangeShapeType="1"/>
                </p:cNvSpPr>
                <p:nvPr/>
              </p:nvSpPr>
              <p:spPr bwMode="auto">
                <a:xfrm>
                  <a:off x="5132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7" name="Line 940"/>
                <p:cNvSpPr>
                  <a:spLocks noChangeShapeType="1"/>
                </p:cNvSpPr>
                <p:nvPr/>
              </p:nvSpPr>
              <p:spPr bwMode="auto">
                <a:xfrm>
                  <a:off x="5132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8" name="Line 941"/>
                <p:cNvSpPr>
                  <a:spLocks noChangeShapeType="1"/>
                </p:cNvSpPr>
                <p:nvPr/>
              </p:nvSpPr>
              <p:spPr bwMode="auto">
                <a:xfrm>
                  <a:off x="5132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699" name="Line 942"/>
                <p:cNvSpPr>
                  <a:spLocks noChangeShapeType="1"/>
                </p:cNvSpPr>
                <p:nvPr/>
              </p:nvSpPr>
              <p:spPr bwMode="auto">
                <a:xfrm>
                  <a:off x="5132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0" name="Line 943"/>
                <p:cNvSpPr>
                  <a:spLocks noChangeShapeType="1"/>
                </p:cNvSpPr>
                <p:nvPr/>
              </p:nvSpPr>
              <p:spPr bwMode="auto">
                <a:xfrm>
                  <a:off x="5132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1" name="Line 944"/>
                <p:cNvSpPr>
                  <a:spLocks noChangeShapeType="1"/>
                </p:cNvSpPr>
                <p:nvPr/>
              </p:nvSpPr>
              <p:spPr bwMode="auto">
                <a:xfrm>
                  <a:off x="5132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2" name="Line 945"/>
                <p:cNvSpPr>
                  <a:spLocks noChangeShapeType="1"/>
                </p:cNvSpPr>
                <p:nvPr/>
              </p:nvSpPr>
              <p:spPr bwMode="auto">
                <a:xfrm>
                  <a:off x="5132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3" name="Line 946"/>
                <p:cNvSpPr>
                  <a:spLocks noChangeShapeType="1"/>
                </p:cNvSpPr>
                <p:nvPr/>
              </p:nvSpPr>
              <p:spPr bwMode="auto">
                <a:xfrm>
                  <a:off x="5132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4" name="Line 947"/>
                <p:cNvSpPr>
                  <a:spLocks noChangeShapeType="1"/>
                </p:cNvSpPr>
                <p:nvPr/>
              </p:nvSpPr>
              <p:spPr bwMode="auto">
                <a:xfrm>
                  <a:off x="5132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5" name="Line 948"/>
                <p:cNvSpPr>
                  <a:spLocks noChangeShapeType="1"/>
                </p:cNvSpPr>
                <p:nvPr/>
              </p:nvSpPr>
              <p:spPr bwMode="auto">
                <a:xfrm>
                  <a:off x="5132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6" name="Line 949"/>
                <p:cNvSpPr>
                  <a:spLocks noChangeShapeType="1"/>
                </p:cNvSpPr>
                <p:nvPr/>
              </p:nvSpPr>
              <p:spPr bwMode="auto">
                <a:xfrm>
                  <a:off x="5132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7" name="Line 950"/>
                <p:cNvSpPr>
                  <a:spLocks noChangeShapeType="1"/>
                </p:cNvSpPr>
                <p:nvPr/>
              </p:nvSpPr>
              <p:spPr bwMode="auto">
                <a:xfrm>
                  <a:off x="5132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8" name="Line 951"/>
                <p:cNvSpPr>
                  <a:spLocks noChangeShapeType="1"/>
                </p:cNvSpPr>
                <p:nvPr/>
              </p:nvSpPr>
              <p:spPr bwMode="auto">
                <a:xfrm>
                  <a:off x="5132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09" name="Line 952"/>
                <p:cNvSpPr>
                  <a:spLocks noChangeShapeType="1"/>
                </p:cNvSpPr>
                <p:nvPr/>
              </p:nvSpPr>
              <p:spPr bwMode="auto">
                <a:xfrm>
                  <a:off x="5132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0" name="Line 953"/>
                <p:cNvSpPr>
                  <a:spLocks noChangeShapeType="1"/>
                </p:cNvSpPr>
                <p:nvPr/>
              </p:nvSpPr>
              <p:spPr bwMode="auto">
                <a:xfrm>
                  <a:off x="5132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1" name="Line 954"/>
                <p:cNvSpPr>
                  <a:spLocks noChangeShapeType="1"/>
                </p:cNvSpPr>
                <p:nvPr/>
              </p:nvSpPr>
              <p:spPr bwMode="auto">
                <a:xfrm>
                  <a:off x="5132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2" name="Line 955"/>
                <p:cNvSpPr>
                  <a:spLocks noChangeShapeType="1"/>
                </p:cNvSpPr>
                <p:nvPr/>
              </p:nvSpPr>
              <p:spPr bwMode="auto">
                <a:xfrm>
                  <a:off x="5132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3" name="Line 956"/>
                <p:cNvSpPr>
                  <a:spLocks noChangeShapeType="1"/>
                </p:cNvSpPr>
                <p:nvPr/>
              </p:nvSpPr>
              <p:spPr bwMode="auto">
                <a:xfrm>
                  <a:off x="5132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4" name="Line 957"/>
                <p:cNvSpPr>
                  <a:spLocks noChangeShapeType="1"/>
                </p:cNvSpPr>
                <p:nvPr/>
              </p:nvSpPr>
              <p:spPr bwMode="auto">
                <a:xfrm>
                  <a:off x="5132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5" name="Line 958"/>
                <p:cNvSpPr>
                  <a:spLocks noChangeShapeType="1"/>
                </p:cNvSpPr>
                <p:nvPr/>
              </p:nvSpPr>
              <p:spPr bwMode="auto">
                <a:xfrm>
                  <a:off x="5132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6" name="Line 959"/>
                <p:cNvSpPr>
                  <a:spLocks noChangeShapeType="1"/>
                </p:cNvSpPr>
                <p:nvPr/>
              </p:nvSpPr>
              <p:spPr bwMode="auto">
                <a:xfrm>
                  <a:off x="5132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7" name="Line 960"/>
                <p:cNvSpPr>
                  <a:spLocks noChangeShapeType="1"/>
                </p:cNvSpPr>
                <p:nvPr/>
              </p:nvSpPr>
              <p:spPr bwMode="auto">
                <a:xfrm>
                  <a:off x="5132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8" name="Line 961"/>
                <p:cNvSpPr>
                  <a:spLocks noChangeShapeType="1"/>
                </p:cNvSpPr>
                <p:nvPr/>
              </p:nvSpPr>
              <p:spPr bwMode="auto">
                <a:xfrm>
                  <a:off x="5132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19" name="Line 962"/>
                <p:cNvSpPr>
                  <a:spLocks noChangeShapeType="1"/>
                </p:cNvSpPr>
                <p:nvPr/>
              </p:nvSpPr>
              <p:spPr bwMode="auto">
                <a:xfrm>
                  <a:off x="5132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0" name="Line 963"/>
                <p:cNvSpPr>
                  <a:spLocks noChangeShapeType="1"/>
                </p:cNvSpPr>
                <p:nvPr/>
              </p:nvSpPr>
              <p:spPr bwMode="auto">
                <a:xfrm>
                  <a:off x="5132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1" name="Line 964"/>
                <p:cNvSpPr>
                  <a:spLocks noChangeShapeType="1"/>
                </p:cNvSpPr>
                <p:nvPr/>
              </p:nvSpPr>
              <p:spPr bwMode="auto">
                <a:xfrm>
                  <a:off x="5132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2" name="Line 965"/>
                <p:cNvSpPr>
                  <a:spLocks noChangeShapeType="1"/>
                </p:cNvSpPr>
                <p:nvPr/>
              </p:nvSpPr>
              <p:spPr bwMode="auto">
                <a:xfrm>
                  <a:off x="5132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3" name="Line 966"/>
                <p:cNvSpPr>
                  <a:spLocks noChangeShapeType="1"/>
                </p:cNvSpPr>
                <p:nvPr/>
              </p:nvSpPr>
              <p:spPr bwMode="auto">
                <a:xfrm>
                  <a:off x="5132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4" name="Line 967"/>
                <p:cNvSpPr>
                  <a:spLocks noChangeShapeType="1"/>
                </p:cNvSpPr>
                <p:nvPr/>
              </p:nvSpPr>
              <p:spPr bwMode="auto">
                <a:xfrm>
                  <a:off x="5132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5" name="Line 968"/>
                <p:cNvSpPr>
                  <a:spLocks noChangeShapeType="1"/>
                </p:cNvSpPr>
                <p:nvPr/>
              </p:nvSpPr>
              <p:spPr bwMode="auto">
                <a:xfrm>
                  <a:off x="5132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6" name="Line 969"/>
                <p:cNvSpPr>
                  <a:spLocks noChangeShapeType="1"/>
                </p:cNvSpPr>
                <p:nvPr/>
              </p:nvSpPr>
              <p:spPr bwMode="auto">
                <a:xfrm>
                  <a:off x="5132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7" name="Line 970"/>
                <p:cNvSpPr>
                  <a:spLocks noChangeShapeType="1"/>
                </p:cNvSpPr>
                <p:nvPr/>
              </p:nvSpPr>
              <p:spPr bwMode="auto">
                <a:xfrm>
                  <a:off x="5132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8" name="Line 971"/>
                <p:cNvSpPr>
                  <a:spLocks noChangeShapeType="1"/>
                </p:cNvSpPr>
                <p:nvPr/>
              </p:nvSpPr>
              <p:spPr bwMode="auto">
                <a:xfrm>
                  <a:off x="5132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29" name="Line 972"/>
                <p:cNvSpPr>
                  <a:spLocks noChangeShapeType="1"/>
                </p:cNvSpPr>
                <p:nvPr/>
              </p:nvSpPr>
              <p:spPr bwMode="auto">
                <a:xfrm>
                  <a:off x="5132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0" name="Line 973"/>
                <p:cNvSpPr>
                  <a:spLocks noChangeShapeType="1"/>
                </p:cNvSpPr>
                <p:nvPr/>
              </p:nvSpPr>
              <p:spPr bwMode="auto">
                <a:xfrm>
                  <a:off x="5132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1" name="Line 974"/>
                <p:cNvSpPr>
                  <a:spLocks noChangeShapeType="1"/>
                </p:cNvSpPr>
                <p:nvPr/>
              </p:nvSpPr>
              <p:spPr bwMode="auto">
                <a:xfrm>
                  <a:off x="5132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2" name="Line 975"/>
                <p:cNvSpPr>
                  <a:spLocks noChangeShapeType="1"/>
                </p:cNvSpPr>
                <p:nvPr/>
              </p:nvSpPr>
              <p:spPr bwMode="auto">
                <a:xfrm>
                  <a:off x="5132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3" name="Line 976"/>
                <p:cNvSpPr>
                  <a:spLocks noChangeShapeType="1"/>
                </p:cNvSpPr>
                <p:nvPr/>
              </p:nvSpPr>
              <p:spPr bwMode="auto">
                <a:xfrm>
                  <a:off x="5132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4" name="Line 977"/>
                <p:cNvSpPr>
                  <a:spLocks noChangeShapeType="1"/>
                </p:cNvSpPr>
                <p:nvPr/>
              </p:nvSpPr>
              <p:spPr bwMode="auto">
                <a:xfrm>
                  <a:off x="5132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5" name="Line 978"/>
                <p:cNvSpPr>
                  <a:spLocks noChangeShapeType="1"/>
                </p:cNvSpPr>
                <p:nvPr/>
              </p:nvSpPr>
              <p:spPr bwMode="auto">
                <a:xfrm>
                  <a:off x="5132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6" name="Line 979"/>
                <p:cNvSpPr>
                  <a:spLocks noChangeShapeType="1"/>
                </p:cNvSpPr>
                <p:nvPr/>
              </p:nvSpPr>
              <p:spPr bwMode="auto">
                <a:xfrm>
                  <a:off x="5132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7" name="Line 980"/>
                <p:cNvSpPr>
                  <a:spLocks noChangeShapeType="1"/>
                </p:cNvSpPr>
                <p:nvPr/>
              </p:nvSpPr>
              <p:spPr bwMode="auto">
                <a:xfrm>
                  <a:off x="5132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8" name="Line 981"/>
                <p:cNvSpPr>
                  <a:spLocks noChangeShapeType="1"/>
                </p:cNvSpPr>
                <p:nvPr/>
              </p:nvSpPr>
              <p:spPr bwMode="auto">
                <a:xfrm>
                  <a:off x="5132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39" name="Line 982"/>
                <p:cNvSpPr>
                  <a:spLocks noChangeShapeType="1"/>
                </p:cNvSpPr>
                <p:nvPr/>
              </p:nvSpPr>
              <p:spPr bwMode="auto">
                <a:xfrm>
                  <a:off x="5132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0" name="Line 983"/>
                <p:cNvSpPr>
                  <a:spLocks noChangeShapeType="1"/>
                </p:cNvSpPr>
                <p:nvPr/>
              </p:nvSpPr>
              <p:spPr bwMode="auto">
                <a:xfrm>
                  <a:off x="5132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1" name="Line 984"/>
                <p:cNvSpPr>
                  <a:spLocks noChangeShapeType="1"/>
                </p:cNvSpPr>
                <p:nvPr/>
              </p:nvSpPr>
              <p:spPr bwMode="auto">
                <a:xfrm>
                  <a:off x="5132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2" name="Line 985"/>
                <p:cNvSpPr>
                  <a:spLocks noChangeShapeType="1"/>
                </p:cNvSpPr>
                <p:nvPr/>
              </p:nvSpPr>
              <p:spPr bwMode="auto">
                <a:xfrm>
                  <a:off x="5132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3" name="Line 986"/>
                <p:cNvSpPr>
                  <a:spLocks noChangeShapeType="1"/>
                </p:cNvSpPr>
                <p:nvPr/>
              </p:nvSpPr>
              <p:spPr bwMode="auto">
                <a:xfrm>
                  <a:off x="5132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4" name="Line 987"/>
                <p:cNvSpPr>
                  <a:spLocks noChangeShapeType="1"/>
                </p:cNvSpPr>
                <p:nvPr/>
              </p:nvSpPr>
              <p:spPr bwMode="auto">
                <a:xfrm>
                  <a:off x="5132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5" name="Line 988"/>
                <p:cNvSpPr>
                  <a:spLocks noChangeShapeType="1"/>
                </p:cNvSpPr>
                <p:nvPr/>
              </p:nvSpPr>
              <p:spPr bwMode="auto">
                <a:xfrm>
                  <a:off x="5132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6" name="Line 989"/>
                <p:cNvSpPr>
                  <a:spLocks noChangeShapeType="1"/>
                </p:cNvSpPr>
                <p:nvPr/>
              </p:nvSpPr>
              <p:spPr bwMode="auto">
                <a:xfrm>
                  <a:off x="5132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7" name="Line 990"/>
                <p:cNvSpPr>
                  <a:spLocks noChangeShapeType="1"/>
                </p:cNvSpPr>
                <p:nvPr/>
              </p:nvSpPr>
              <p:spPr bwMode="auto">
                <a:xfrm>
                  <a:off x="5132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8" name="Line 991"/>
                <p:cNvSpPr>
                  <a:spLocks noChangeShapeType="1"/>
                </p:cNvSpPr>
                <p:nvPr/>
              </p:nvSpPr>
              <p:spPr bwMode="auto">
                <a:xfrm>
                  <a:off x="5132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49" name="Line 992"/>
                <p:cNvSpPr>
                  <a:spLocks noChangeShapeType="1"/>
                </p:cNvSpPr>
                <p:nvPr/>
              </p:nvSpPr>
              <p:spPr bwMode="auto">
                <a:xfrm>
                  <a:off x="5132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0" name="Line 993"/>
                <p:cNvSpPr>
                  <a:spLocks noChangeShapeType="1"/>
                </p:cNvSpPr>
                <p:nvPr/>
              </p:nvSpPr>
              <p:spPr bwMode="auto">
                <a:xfrm>
                  <a:off x="5132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1" name="Line 994"/>
                <p:cNvSpPr>
                  <a:spLocks noChangeShapeType="1"/>
                </p:cNvSpPr>
                <p:nvPr/>
              </p:nvSpPr>
              <p:spPr bwMode="auto">
                <a:xfrm>
                  <a:off x="5132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2" name="Line 995"/>
                <p:cNvSpPr>
                  <a:spLocks noChangeShapeType="1"/>
                </p:cNvSpPr>
                <p:nvPr/>
              </p:nvSpPr>
              <p:spPr bwMode="auto">
                <a:xfrm>
                  <a:off x="5132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3" name="Line 996"/>
                <p:cNvSpPr>
                  <a:spLocks noChangeShapeType="1"/>
                </p:cNvSpPr>
                <p:nvPr/>
              </p:nvSpPr>
              <p:spPr bwMode="auto">
                <a:xfrm>
                  <a:off x="5132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4" name="Line 997"/>
                <p:cNvSpPr>
                  <a:spLocks noChangeShapeType="1"/>
                </p:cNvSpPr>
                <p:nvPr/>
              </p:nvSpPr>
              <p:spPr bwMode="auto">
                <a:xfrm>
                  <a:off x="5132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5" name="Line 998"/>
                <p:cNvSpPr>
                  <a:spLocks noChangeShapeType="1"/>
                </p:cNvSpPr>
                <p:nvPr/>
              </p:nvSpPr>
              <p:spPr bwMode="auto">
                <a:xfrm>
                  <a:off x="5132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6" name="Line 999"/>
                <p:cNvSpPr>
                  <a:spLocks noChangeShapeType="1"/>
                </p:cNvSpPr>
                <p:nvPr/>
              </p:nvSpPr>
              <p:spPr bwMode="auto">
                <a:xfrm>
                  <a:off x="5132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7" name="Line 1000"/>
                <p:cNvSpPr>
                  <a:spLocks noChangeShapeType="1"/>
                </p:cNvSpPr>
                <p:nvPr/>
              </p:nvSpPr>
              <p:spPr bwMode="auto">
                <a:xfrm>
                  <a:off x="5132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8" name="Line 1001"/>
                <p:cNvSpPr>
                  <a:spLocks noChangeShapeType="1"/>
                </p:cNvSpPr>
                <p:nvPr/>
              </p:nvSpPr>
              <p:spPr bwMode="auto">
                <a:xfrm>
                  <a:off x="5132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59" name="Line 1002"/>
                <p:cNvSpPr>
                  <a:spLocks noChangeShapeType="1"/>
                </p:cNvSpPr>
                <p:nvPr/>
              </p:nvSpPr>
              <p:spPr bwMode="auto">
                <a:xfrm>
                  <a:off x="5132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0" name="Line 1003"/>
                <p:cNvSpPr>
                  <a:spLocks noChangeShapeType="1"/>
                </p:cNvSpPr>
                <p:nvPr/>
              </p:nvSpPr>
              <p:spPr bwMode="auto">
                <a:xfrm>
                  <a:off x="5132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1" name="Line 1004"/>
                <p:cNvSpPr>
                  <a:spLocks noChangeShapeType="1"/>
                </p:cNvSpPr>
                <p:nvPr/>
              </p:nvSpPr>
              <p:spPr bwMode="auto">
                <a:xfrm>
                  <a:off x="5132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2" name="Line 1005"/>
                <p:cNvSpPr>
                  <a:spLocks noChangeShapeType="1"/>
                </p:cNvSpPr>
                <p:nvPr/>
              </p:nvSpPr>
              <p:spPr bwMode="auto">
                <a:xfrm>
                  <a:off x="5132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3" name="Line 1006"/>
                <p:cNvSpPr>
                  <a:spLocks noChangeShapeType="1"/>
                </p:cNvSpPr>
                <p:nvPr/>
              </p:nvSpPr>
              <p:spPr bwMode="auto">
                <a:xfrm>
                  <a:off x="5132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4" name="Line 1007"/>
                <p:cNvSpPr>
                  <a:spLocks noChangeShapeType="1"/>
                </p:cNvSpPr>
                <p:nvPr/>
              </p:nvSpPr>
              <p:spPr bwMode="auto">
                <a:xfrm>
                  <a:off x="5132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765" name="Line 1008"/>
                <p:cNvSpPr>
                  <a:spLocks noChangeShapeType="1"/>
                </p:cNvSpPr>
                <p:nvPr/>
              </p:nvSpPr>
              <p:spPr bwMode="auto">
                <a:xfrm>
                  <a:off x="5132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3" name="Group 1210"/>
              <p:cNvGrpSpPr>
                <a:grpSpLocks/>
              </p:cNvGrpSpPr>
              <p:nvPr/>
            </p:nvGrpSpPr>
            <p:grpSpPr bwMode="auto">
              <a:xfrm>
                <a:off x="3470" y="1768"/>
                <a:ext cx="1662" cy="1427"/>
                <a:chOff x="3470" y="1768"/>
                <a:chExt cx="1662" cy="1427"/>
              </a:xfrm>
            </p:grpSpPr>
            <p:sp>
              <p:nvSpPr>
                <p:cNvPr id="5366" name="Line 1010"/>
                <p:cNvSpPr>
                  <a:spLocks noChangeShapeType="1"/>
                </p:cNvSpPr>
                <p:nvPr/>
              </p:nvSpPr>
              <p:spPr bwMode="auto">
                <a:xfrm>
                  <a:off x="5132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7" name="Line 1011"/>
                <p:cNvSpPr>
                  <a:spLocks noChangeShapeType="1"/>
                </p:cNvSpPr>
                <p:nvPr/>
              </p:nvSpPr>
              <p:spPr bwMode="auto">
                <a:xfrm>
                  <a:off x="5132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8" name="Line 1012"/>
                <p:cNvSpPr>
                  <a:spLocks noChangeShapeType="1"/>
                </p:cNvSpPr>
                <p:nvPr/>
              </p:nvSpPr>
              <p:spPr bwMode="auto">
                <a:xfrm>
                  <a:off x="5132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9" name="Line 1013"/>
                <p:cNvSpPr>
                  <a:spLocks noChangeShapeType="1"/>
                </p:cNvSpPr>
                <p:nvPr/>
              </p:nvSpPr>
              <p:spPr bwMode="auto">
                <a:xfrm>
                  <a:off x="5132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0" name="Line 1014"/>
                <p:cNvSpPr>
                  <a:spLocks noChangeShapeType="1"/>
                </p:cNvSpPr>
                <p:nvPr/>
              </p:nvSpPr>
              <p:spPr bwMode="auto">
                <a:xfrm>
                  <a:off x="5132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1" name="Line 1015"/>
                <p:cNvSpPr>
                  <a:spLocks noChangeShapeType="1"/>
                </p:cNvSpPr>
                <p:nvPr/>
              </p:nvSpPr>
              <p:spPr bwMode="auto">
                <a:xfrm>
                  <a:off x="5132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2" name="Line 1016"/>
                <p:cNvSpPr>
                  <a:spLocks noChangeShapeType="1"/>
                </p:cNvSpPr>
                <p:nvPr/>
              </p:nvSpPr>
              <p:spPr bwMode="auto">
                <a:xfrm>
                  <a:off x="5132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3" name="Line 1017"/>
                <p:cNvSpPr>
                  <a:spLocks noChangeShapeType="1"/>
                </p:cNvSpPr>
                <p:nvPr/>
              </p:nvSpPr>
              <p:spPr bwMode="auto">
                <a:xfrm>
                  <a:off x="5132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4" name="Line 1018"/>
                <p:cNvSpPr>
                  <a:spLocks noChangeShapeType="1"/>
                </p:cNvSpPr>
                <p:nvPr/>
              </p:nvSpPr>
              <p:spPr bwMode="auto">
                <a:xfrm>
                  <a:off x="5132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5" name="Line 1019"/>
                <p:cNvSpPr>
                  <a:spLocks noChangeShapeType="1"/>
                </p:cNvSpPr>
                <p:nvPr/>
              </p:nvSpPr>
              <p:spPr bwMode="auto">
                <a:xfrm>
                  <a:off x="5132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6" name="Line 1020"/>
                <p:cNvSpPr>
                  <a:spLocks noChangeShapeType="1"/>
                </p:cNvSpPr>
                <p:nvPr/>
              </p:nvSpPr>
              <p:spPr bwMode="auto">
                <a:xfrm>
                  <a:off x="5132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7" name="Line 1021"/>
                <p:cNvSpPr>
                  <a:spLocks noChangeShapeType="1"/>
                </p:cNvSpPr>
                <p:nvPr/>
              </p:nvSpPr>
              <p:spPr bwMode="auto">
                <a:xfrm>
                  <a:off x="5132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8" name="Line 1022"/>
                <p:cNvSpPr>
                  <a:spLocks noChangeShapeType="1"/>
                </p:cNvSpPr>
                <p:nvPr/>
              </p:nvSpPr>
              <p:spPr bwMode="auto">
                <a:xfrm>
                  <a:off x="5132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79" name="Line 1023"/>
                <p:cNvSpPr>
                  <a:spLocks noChangeShapeType="1"/>
                </p:cNvSpPr>
                <p:nvPr/>
              </p:nvSpPr>
              <p:spPr bwMode="auto">
                <a:xfrm>
                  <a:off x="5132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0" name="Line 1024"/>
                <p:cNvSpPr>
                  <a:spLocks noChangeShapeType="1"/>
                </p:cNvSpPr>
                <p:nvPr/>
              </p:nvSpPr>
              <p:spPr bwMode="auto">
                <a:xfrm>
                  <a:off x="5132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1" name="Line 1025"/>
                <p:cNvSpPr>
                  <a:spLocks noChangeShapeType="1"/>
                </p:cNvSpPr>
                <p:nvPr/>
              </p:nvSpPr>
              <p:spPr bwMode="auto">
                <a:xfrm>
                  <a:off x="5132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2" name="Line 1026"/>
                <p:cNvSpPr>
                  <a:spLocks noChangeShapeType="1"/>
                </p:cNvSpPr>
                <p:nvPr/>
              </p:nvSpPr>
              <p:spPr bwMode="auto">
                <a:xfrm>
                  <a:off x="5132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3" name="Line 1027"/>
                <p:cNvSpPr>
                  <a:spLocks noChangeShapeType="1"/>
                </p:cNvSpPr>
                <p:nvPr/>
              </p:nvSpPr>
              <p:spPr bwMode="auto">
                <a:xfrm>
                  <a:off x="5132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4" name="Line 1028"/>
                <p:cNvSpPr>
                  <a:spLocks noChangeShapeType="1"/>
                </p:cNvSpPr>
                <p:nvPr/>
              </p:nvSpPr>
              <p:spPr bwMode="auto">
                <a:xfrm>
                  <a:off x="5132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5" name="Line 1029"/>
                <p:cNvSpPr>
                  <a:spLocks noChangeShapeType="1"/>
                </p:cNvSpPr>
                <p:nvPr/>
              </p:nvSpPr>
              <p:spPr bwMode="auto">
                <a:xfrm>
                  <a:off x="5132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6" name="Line 1030"/>
                <p:cNvSpPr>
                  <a:spLocks noChangeShapeType="1"/>
                </p:cNvSpPr>
                <p:nvPr/>
              </p:nvSpPr>
              <p:spPr bwMode="auto">
                <a:xfrm>
                  <a:off x="5132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7" name="Line 1031"/>
                <p:cNvSpPr>
                  <a:spLocks noChangeShapeType="1"/>
                </p:cNvSpPr>
                <p:nvPr/>
              </p:nvSpPr>
              <p:spPr bwMode="auto">
                <a:xfrm>
                  <a:off x="5132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8" name="Line 1032"/>
                <p:cNvSpPr>
                  <a:spLocks noChangeShapeType="1"/>
                </p:cNvSpPr>
                <p:nvPr/>
              </p:nvSpPr>
              <p:spPr bwMode="auto">
                <a:xfrm>
                  <a:off x="5132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89" name="Line 1033"/>
                <p:cNvSpPr>
                  <a:spLocks noChangeShapeType="1"/>
                </p:cNvSpPr>
                <p:nvPr/>
              </p:nvSpPr>
              <p:spPr bwMode="auto">
                <a:xfrm>
                  <a:off x="5132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0" name="Line 1034"/>
                <p:cNvSpPr>
                  <a:spLocks noChangeShapeType="1"/>
                </p:cNvSpPr>
                <p:nvPr/>
              </p:nvSpPr>
              <p:spPr bwMode="auto">
                <a:xfrm>
                  <a:off x="3470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1" name="Line 1035"/>
                <p:cNvSpPr>
                  <a:spLocks noChangeShapeType="1"/>
                </p:cNvSpPr>
                <p:nvPr/>
              </p:nvSpPr>
              <p:spPr bwMode="auto">
                <a:xfrm>
                  <a:off x="3470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2" name="Line 1036"/>
                <p:cNvSpPr>
                  <a:spLocks noChangeShapeType="1"/>
                </p:cNvSpPr>
                <p:nvPr/>
              </p:nvSpPr>
              <p:spPr bwMode="auto">
                <a:xfrm>
                  <a:off x="3470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3" name="Line 1037"/>
                <p:cNvSpPr>
                  <a:spLocks noChangeShapeType="1"/>
                </p:cNvSpPr>
                <p:nvPr/>
              </p:nvSpPr>
              <p:spPr bwMode="auto">
                <a:xfrm>
                  <a:off x="3470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4" name="Line 1038"/>
                <p:cNvSpPr>
                  <a:spLocks noChangeShapeType="1"/>
                </p:cNvSpPr>
                <p:nvPr/>
              </p:nvSpPr>
              <p:spPr bwMode="auto">
                <a:xfrm>
                  <a:off x="3470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5" name="Line 1039"/>
                <p:cNvSpPr>
                  <a:spLocks noChangeShapeType="1"/>
                </p:cNvSpPr>
                <p:nvPr/>
              </p:nvSpPr>
              <p:spPr bwMode="auto">
                <a:xfrm>
                  <a:off x="3470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6" name="Line 1040"/>
                <p:cNvSpPr>
                  <a:spLocks noChangeShapeType="1"/>
                </p:cNvSpPr>
                <p:nvPr/>
              </p:nvSpPr>
              <p:spPr bwMode="auto">
                <a:xfrm>
                  <a:off x="3470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7" name="Line 1041"/>
                <p:cNvSpPr>
                  <a:spLocks noChangeShapeType="1"/>
                </p:cNvSpPr>
                <p:nvPr/>
              </p:nvSpPr>
              <p:spPr bwMode="auto">
                <a:xfrm>
                  <a:off x="3470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8" name="Line 1042"/>
                <p:cNvSpPr>
                  <a:spLocks noChangeShapeType="1"/>
                </p:cNvSpPr>
                <p:nvPr/>
              </p:nvSpPr>
              <p:spPr bwMode="auto">
                <a:xfrm>
                  <a:off x="3470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99" name="Line 1043"/>
                <p:cNvSpPr>
                  <a:spLocks noChangeShapeType="1"/>
                </p:cNvSpPr>
                <p:nvPr/>
              </p:nvSpPr>
              <p:spPr bwMode="auto">
                <a:xfrm>
                  <a:off x="3470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0" name="Line 1044"/>
                <p:cNvSpPr>
                  <a:spLocks noChangeShapeType="1"/>
                </p:cNvSpPr>
                <p:nvPr/>
              </p:nvSpPr>
              <p:spPr bwMode="auto">
                <a:xfrm>
                  <a:off x="3470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1" name="Line 1045"/>
                <p:cNvSpPr>
                  <a:spLocks noChangeShapeType="1"/>
                </p:cNvSpPr>
                <p:nvPr/>
              </p:nvSpPr>
              <p:spPr bwMode="auto">
                <a:xfrm>
                  <a:off x="3470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2" name="Line 1046"/>
                <p:cNvSpPr>
                  <a:spLocks noChangeShapeType="1"/>
                </p:cNvSpPr>
                <p:nvPr/>
              </p:nvSpPr>
              <p:spPr bwMode="auto">
                <a:xfrm>
                  <a:off x="3470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3" name="Line 1047"/>
                <p:cNvSpPr>
                  <a:spLocks noChangeShapeType="1"/>
                </p:cNvSpPr>
                <p:nvPr/>
              </p:nvSpPr>
              <p:spPr bwMode="auto">
                <a:xfrm>
                  <a:off x="3470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4" name="Line 1048"/>
                <p:cNvSpPr>
                  <a:spLocks noChangeShapeType="1"/>
                </p:cNvSpPr>
                <p:nvPr/>
              </p:nvSpPr>
              <p:spPr bwMode="auto">
                <a:xfrm>
                  <a:off x="3470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5" name="Line 1049"/>
                <p:cNvSpPr>
                  <a:spLocks noChangeShapeType="1"/>
                </p:cNvSpPr>
                <p:nvPr/>
              </p:nvSpPr>
              <p:spPr bwMode="auto">
                <a:xfrm>
                  <a:off x="3470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6" name="Line 1050"/>
                <p:cNvSpPr>
                  <a:spLocks noChangeShapeType="1"/>
                </p:cNvSpPr>
                <p:nvPr/>
              </p:nvSpPr>
              <p:spPr bwMode="auto">
                <a:xfrm>
                  <a:off x="3470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7" name="Line 1051"/>
                <p:cNvSpPr>
                  <a:spLocks noChangeShapeType="1"/>
                </p:cNvSpPr>
                <p:nvPr/>
              </p:nvSpPr>
              <p:spPr bwMode="auto">
                <a:xfrm>
                  <a:off x="3470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8" name="Line 1052"/>
                <p:cNvSpPr>
                  <a:spLocks noChangeShapeType="1"/>
                </p:cNvSpPr>
                <p:nvPr/>
              </p:nvSpPr>
              <p:spPr bwMode="auto">
                <a:xfrm>
                  <a:off x="3470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09" name="Line 1053"/>
                <p:cNvSpPr>
                  <a:spLocks noChangeShapeType="1"/>
                </p:cNvSpPr>
                <p:nvPr/>
              </p:nvSpPr>
              <p:spPr bwMode="auto">
                <a:xfrm>
                  <a:off x="3470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0" name="Line 1054"/>
                <p:cNvSpPr>
                  <a:spLocks noChangeShapeType="1"/>
                </p:cNvSpPr>
                <p:nvPr/>
              </p:nvSpPr>
              <p:spPr bwMode="auto">
                <a:xfrm>
                  <a:off x="3470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1" name="Line 1055"/>
                <p:cNvSpPr>
                  <a:spLocks noChangeShapeType="1"/>
                </p:cNvSpPr>
                <p:nvPr/>
              </p:nvSpPr>
              <p:spPr bwMode="auto">
                <a:xfrm>
                  <a:off x="3470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2" name="Line 1056"/>
                <p:cNvSpPr>
                  <a:spLocks noChangeShapeType="1"/>
                </p:cNvSpPr>
                <p:nvPr/>
              </p:nvSpPr>
              <p:spPr bwMode="auto">
                <a:xfrm>
                  <a:off x="3470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3" name="Line 1057"/>
                <p:cNvSpPr>
                  <a:spLocks noChangeShapeType="1"/>
                </p:cNvSpPr>
                <p:nvPr/>
              </p:nvSpPr>
              <p:spPr bwMode="auto">
                <a:xfrm>
                  <a:off x="3470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4" name="Line 1058"/>
                <p:cNvSpPr>
                  <a:spLocks noChangeShapeType="1"/>
                </p:cNvSpPr>
                <p:nvPr/>
              </p:nvSpPr>
              <p:spPr bwMode="auto">
                <a:xfrm>
                  <a:off x="3470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5" name="Line 1059"/>
                <p:cNvSpPr>
                  <a:spLocks noChangeShapeType="1"/>
                </p:cNvSpPr>
                <p:nvPr/>
              </p:nvSpPr>
              <p:spPr bwMode="auto">
                <a:xfrm>
                  <a:off x="3470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6" name="Line 1060"/>
                <p:cNvSpPr>
                  <a:spLocks noChangeShapeType="1"/>
                </p:cNvSpPr>
                <p:nvPr/>
              </p:nvSpPr>
              <p:spPr bwMode="auto">
                <a:xfrm>
                  <a:off x="3470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7" name="Line 1061"/>
                <p:cNvSpPr>
                  <a:spLocks noChangeShapeType="1"/>
                </p:cNvSpPr>
                <p:nvPr/>
              </p:nvSpPr>
              <p:spPr bwMode="auto">
                <a:xfrm>
                  <a:off x="3470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8" name="Line 1062"/>
                <p:cNvSpPr>
                  <a:spLocks noChangeShapeType="1"/>
                </p:cNvSpPr>
                <p:nvPr/>
              </p:nvSpPr>
              <p:spPr bwMode="auto">
                <a:xfrm>
                  <a:off x="3470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19" name="Line 1063"/>
                <p:cNvSpPr>
                  <a:spLocks noChangeShapeType="1"/>
                </p:cNvSpPr>
                <p:nvPr/>
              </p:nvSpPr>
              <p:spPr bwMode="auto">
                <a:xfrm>
                  <a:off x="3470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0" name="Line 1064"/>
                <p:cNvSpPr>
                  <a:spLocks noChangeShapeType="1"/>
                </p:cNvSpPr>
                <p:nvPr/>
              </p:nvSpPr>
              <p:spPr bwMode="auto">
                <a:xfrm>
                  <a:off x="3470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1" name="Line 1065"/>
                <p:cNvSpPr>
                  <a:spLocks noChangeShapeType="1"/>
                </p:cNvSpPr>
                <p:nvPr/>
              </p:nvSpPr>
              <p:spPr bwMode="auto">
                <a:xfrm>
                  <a:off x="3470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2" name="Line 1066"/>
                <p:cNvSpPr>
                  <a:spLocks noChangeShapeType="1"/>
                </p:cNvSpPr>
                <p:nvPr/>
              </p:nvSpPr>
              <p:spPr bwMode="auto">
                <a:xfrm>
                  <a:off x="3470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3" name="Line 1067"/>
                <p:cNvSpPr>
                  <a:spLocks noChangeShapeType="1"/>
                </p:cNvSpPr>
                <p:nvPr/>
              </p:nvSpPr>
              <p:spPr bwMode="auto">
                <a:xfrm>
                  <a:off x="3470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4" name="Line 1068"/>
                <p:cNvSpPr>
                  <a:spLocks noChangeShapeType="1"/>
                </p:cNvSpPr>
                <p:nvPr/>
              </p:nvSpPr>
              <p:spPr bwMode="auto">
                <a:xfrm>
                  <a:off x="3470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5" name="Line 1069"/>
                <p:cNvSpPr>
                  <a:spLocks noChangeShapeType="1"/>
                </p:cNvSpPr>
                <p:nvPr/>
              </p:nvSpPr>
              <p:spPr bwMode="auto">
                <a:xfrm>
                  <a:off x="3470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6" name="Line 1070"/>
                <p:cNvSpPr>
                  <a:spLocks noChangeShapeType="1"/>
                </p:cNvSpPr>
                <p:nvPr/>
              </p:nvSpPr>
              <p:spPr bwMode="auto">
                <a:xfrm>
                  <a:off x="3470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7" name="Line 1071"/>
                <p:cNvSpPr>
                  <a:spLocks noChangeShapeType="1"/>
                </p:cNvSpPr>
                <p:nvPr/>
              </p:nvSpPr>
              <p:spPr bwMode="auto">
                <a:xfrm>
                  <a:off x="3470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8" name="Line 1072"/>
                <p:cNvSpPr>
                  <a:spLocks noChangeShapeType="1"/>
                </p:cNvSpPr>
                <p:nvPr/>
              </p:nvSpPr>
              <p:spPr bwMode="auto">
                <a:xfrm>
                  <a:off x="3470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29" name="Line 1073"/>
                <p:cNvSpPr>
                  <a:spLocks noChangeShapeType="1"/>
                </p:cNvSpPr>
                <p:nvPr/>
              </p:nvSpPr>
              <p:spPr bwMode="auto">
                <a:xfrm>
                  <a:off x="3470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0" name="Line 1074"/>
                <p:cNvSpPr>
                  <a:spLocks noChangeShapeType="1"/>
                </p:cNvSpPr>
                <p:nvPr/>
              </p:nvSpPr>
              <p:spPr bwMode="auto">
                <a:xfrm>
                  <a:off x="3470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1" name="Line 1075"/>
                <p:cNvSpPr>
                  <a:spLocks noChangeShapeType="1"/>
                </p:cNvSpPr>
                <p:nvPr/>
              </p:nvSpPr>
              <p:spPr bwMode="auto">
                <a:xfrm>
                  <a:off x="3470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2" name="Line 1076"/>
                <p:cNvSpPr>
                  <a:spLocks noChangeShapeType="1"/>
                </p:cNvSpPr>
                <p:nvPr/>
              </p:nvSpPr>
              <p:spPr bwMode="auto">
                <a:xfrm>
                  <a:off x="3470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3" name="Line 1077"/>
                <p:cNvSpPr>
                  <a:spLocks noChangeShapeType="1"/>
                </p:cNvSpPr>
                <p:nvPr/>
              </p:nvSpPr>
              <p:spPr bwMode="auto">
                <a:xfrm>
                  <a:off x="3470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4" name="Line 1078"/>
                <p:cNvSpPr>
                  <a:spLocks noChangeShapeType="1"/>
                </p:cNvSpPr>
                <p:nvPr/>
              </p:nvSpPr>
              <p:spPr bwMode="auto">
                <a:xfrm>
                  <a:off x="3470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5" name="Line 1079"/>
                <p:cNvSpPr>
                  <a:spLocks noChangeShapeType="1"/>
                </p:cNvSpPr>
                <p:nvPr/>
              </p:nvSpPr>
              <p:spPr bwMode="auto">
                <a:xfrm>
                  <a:off x="3470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6" name="Line 1080"/>
                <p:cNvSpPr>
                  <a:spLocks noChangeShapeType="1"/>
                </p:cNvSpPr>
                <p:nvPr/>
              </p:nvSpPr>
              <p:spPr bwMode="auto">
                <a:xfrm>
                  <a:off x="3470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7" name="Line 1081"/>
                <p:cNvSpPr>
                  <a:spLocks noChangeShapeType="1"/>
                </p:cNvSpPr>
                <p:nvPr/>
              </p:nvSpPr>
              <p:spPr bwMode="auto">
                <a:xfrm>
                  <a:off x="3470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8" name="Line 1082"/>
                <p:cNvSpPr>
                  <a:spLocks noChangeShapeType="1"/>
                </p:cNvSpPr>
                <p:nvPr/>
              </p:nvSpPr>
              <p:spPr bwMode="auto">
                <a:xfrm>
                  <a:off x="3470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39" name="Line 1083"/>
                <p:cNvSpPr>
                  <a:spLocks noChangeShapeType="1"/>
                </p:cNvSpPr>
                <p:nvPr/>
              </p:nvSpPr>
              <p:spPr bwMode="auto">
                <a:xfrm>
                  <a:off x="3470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0" name="Line 1084"/>
                <p:cNvSpPr>
                  <a:spLocks noChangeShapeType="1"/>
                </p:cNvSpPr>
                <p:nvPr/>
              </p:nvSpPr>
              <p:spPr bwMode="auto">
                <a:xfrm>
                  <a:off x="3470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1" name="Line 1085"/>
                <p:cNvSpPr>
                  <a:spLocks noChangeShapeType="1"/>
                </p:cNvSpPr>
                <p:nvPr/>
              </p:nvSpPr>
              <p:spPr bwMode="auto">
                <a:xfrm>
                  <a:off x="3470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2" name="Line 1086"/>
                <p:cNvSpPr>
                  <a:spLocks noChangeShapeType="1"/>
                </p:cNvSpPr>
                <p:nvPr/>
              </p:nvSpPr>
              <p:spPr bwMode="auto">
                <a:xfrm>
                  <a:off x="3470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3" name="Line 1087"/>
                <p:cNvSpPr>
                  <a:spLocks noChangeShapeType="1"/>
                </p:cNvSpPr>
                <p:nvPr/>
              </p:nvSpPr>
              <p:spPr bwMode="auto">
                <a:xfrm>
                  <a:off x="3470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4" name="Line 1088"/>
                <p:cNvSpPr>
                  <a:spLocks noChangeShapeType="1"/>
                </p:cNvSpPr>
                <p:nvPr/>
              </p:nvSpPr>
              <p:spPr bwMode="auto">
                <a:xfrm>
                  <a:off x="3470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5" name="Line 1089"/>
                <p:cNvSpPr>
                  <a:spLocks noChangeShapeType="1"/>
                </p:cNvSpPr>
                <p:nvPr/>
              </p:nvSpPr>
              <p:spPr bwMode="auto">
                <a:xfrm>
                  <a:off x="3470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6" name="Line 1090"/>
                <p:cNvSpPr>
                  <a:spLocks noChangeShapeType="1"/>
                </p:cNvSpPr>
                <p:nvPr/>
              </p:nvSpPr>
              <p:spPr bwMode="auto">
                <a:xfrm>
                  <a:off x="3470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7" name="Line 1091"/>
                <p:cNvSpPr>
                  <a:spLocks noChangeShapeType="1"/>
                </p:cNvSpPr>
                <p:nvPr/>
              </p:nvSpPr>
              <p:spPr bwMode="auto">
                <a:xfrm>
                  <a:off x="3470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8" name="Line 1092"/>
                <p:cNvSpPr>
                  <a:spLocks noChangeShapeType="1"/>
                </p:cNvSpPr>
                <p:nvPr/>
              </p:nvSpPr>
              <p:spPr bwMode="auto">
                <a:xfrm>
                  <a:off x="3470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49" name="Line 1093"/>
                <p:cNvSpPr>
                  <a:spLocks noChangeShapeType="1"/>
                </p:cNvSpPr>
                <p:nvPr/>
              </p:nvSpPr>
              <p:spPr bwMode="auto">
                <a:xfrm>
                  <a:off x="3470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0" name="Line 1094"/>
                <p:cNvSpPr>
                  <a:spLocks noChangeShapeType="1"/>
                </p:cNvSpPr>
                <p:nvPr/>
              </p:nvSpPr>
              <p:spPr bwMode="auto">
                <a:xfrm>
                  <a:off x="3470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1" name="Line 1095"/>
                <p:cNvSpPr>
                  <a:spLocks noChangeShapeType="1"/>
                </p:cNvSpPr>
                <p:nvPr/>
              </p:nvSpPr>
              <p:spPr bwMode="auto">
                <a:xfrm>
                  <a:off x="3470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2" name="Line 1096"/>
                <p:cNvSpPr>
                  <a:spLocks noChangeShapeType="1"/>
                </p:cNvSpPr>
                <p:nvPr/>
              </p:nvSpPr>
              <p:spPr bwMode="auto">
                <a:xfrm>
                  <a:off x="3470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3" name="Line 1097"/>
                <p:cNvSpPr>
                  <a:spLocks noChangeShapeType="1"/>
                </p:cNvSpPr>
                <p:nvPr/>
              </p:nvSpPr>
              <p:spPr bwMode="auto">
                <a:xfrm>
                  <a:off x="3470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4" name="Line 1098"/>
                <p:cNvSpPr>
                  <a:spLocks noChangeShapeType="1"/>
                </p:cNvSpPr>
                <p:nvPr/>
              </p:nvSpPr>
              <p:spPr bwMode="auto">
                <a:xfrm>
                  <a:off x="3470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5" name="Line 1099"/>
                <p:cNvSpPr>
                  <a:spLocks noChangeShapeType="1"/>
                </p:cNvSpPr>
                <p:nvPr/>
              </p:nvSpPr>
              <p:spPr bwMode="auto">
                <a:xfrm>
                  <a:off x="3470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6" name="Line 1100"/>
                <p:cNvSpPr>
                  <a:spLocks noChangeShapeType="1"/>
                </p:cNvSpPr>
                <p:nvPr/>
              </p:nvSpPr>
              <p:spPr bwMode="auto">
                <a:xfrm>
                  <a:off x="3470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7" name="Line 1101"/>
                <p:cNvSpPr>
                  <a:spLocks noChangeShapeType="1"/>
                </p:cNvSpPr>
                <p:nvPr/>
              </p:nvSpPr>
              <p:spPr bwMode="auto">
                <a:xfrm>
                  <a:off x="3470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8" name="Line 1102"/>
                <p:cNvSpPr>
                  <a:spLocks noChangeShapeType="1"/>
                </p:cNvSpPr>
                <p:nvPr/>
              </p:nvSpPr>
              <p:spPr bwMode="auto">
                <a:xfrm>
                  <a:off x="3470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59" name="Line 1103"/>
                <p:cNvSpPr>
                  <a:spLocks noChangeShapeType="1"/>
                </p:cNvSpPr>
                <p:nvPr/>
              </p:nvSpPr>
              <p:spPr bwMode="auto">
                <a:xfrm>
                  <a:off x="3470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0" name="Line 1104"/>
                <p:cNvSpPr>
                  <a:spLocks noChangeShapeType="1"/>
                </p:cNvSpPr>
                <p:nvPr/>
              </p:nvSpPr>
              <p:spPr bwMode="auto">
                <a:xfrm>
                  <a:off x="3470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1" name="Line 1105"/>
                <p:cNvSpPr>
                  <a:spLocks noChangeShapeType="1"/>
                </p:cNvSpPr>
                <p:nvPr/>
              </p:nvSpPr>
              <p:spPr bwMode="auto">
                <a:xfrm>
                  <a:off x="3470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2" name="Line 1106"/>
                <p:cNvSpPr>
                  <a:spLocks noChangeShapeType="1"/>
                </p:cNvSpPr>
                <p:nvPr/>
              </p:nvSpPr>
              <p:spPr bwMode="auto">
                <a:xfrm>
                  <a:off x="3470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3" name="Line 1107"/>
                <p:cNvSpPr>
                  <a:spLocks noChangeShapeType="1"/>
                </p:cNvSpPr>
                <p:nvPr/>
              </p:nvSpPr>
              <p:spPr bwMode="auto">
                <a:xfrm>
                  <a:off x="3470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4" name="Line 1108"/>
                <p:cNvSpPr>
                  <a:spLocks noChangeShapeType="1"/>
                </p:cNvSpPr>
                <p:nvPr/>
              </p:nvSpPr>
              <p:spPr bwMode="auto">
                <a:xfrm>
                  <a:off x="3470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5" name="Line 1109"/>
                <p:cNvSpPr>
                  <a:spLocks noChangeShapeType="1"/>
                </p:cNvSpPr>
                <p:nvPr/>
              </p:nvSpPr>
              <p:spPr bwMode="auto">
                <a:xfrm>
                  <a:off x="3470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6" name="Line 1110"/>
                <p:cNvSpPr>
                  <a:spLocks noChangeShapeType="1"/>
                </p:cNvSpPr>
                <p:nvPr/>
              </p:nvSpPr>
              <p:spPr bwMode="auto">
                <a:xfrm>
                  <a:off x="3470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7" name="Line 1111"/>
                <p:cNvSpPr>
                  <a:spLocks noChangeShapeType="1"/>
                </p:cNvSpPr>
                <p:nvPr/>
              </p:nvSpPr>
              <p:spPr bwMode="auto">
                <a:xfrm>
                  <a:off x="3470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8" name="Line 1112"/>
                <p:cNvSpPr>
                  <a:spLocks noChangeShapeType="1"/>
                </p:cNvSpPr>
                <p:nvPr/>
              </p:nvSpPr>
              <p:spPr bwMode="auto">
                <a:xfrm>
                  <a:off x="3470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69" name="Line 1113"/>
                <p:cNvSpPr>
                  <a:spLocks noChangeShapeType="1"/>
                </p:cNvSpPr>
                <p:nvPr/>
              </p:nvSpPr>
              <p:spPr bwMode="auto">
                <a:xfrm>
                  <a:off x="3470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0" name="Line 1114"/>
                <p:cNvSpPr>
                  <a:spLocks noChangeShapeType="1"/>
                </p:cNvSpPr>
                <p:nvPr/>
              </p:nvSpPr>
              <p:spPr bwMode="auto">
                <a:xfrm>
                  <a:off x="3470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1" name="Line 1115"/>
                <p:cNvSpPr>
                  <a:spLocks noChangeShapeType="1"/>
                </p:cNvSpPr>
                <p:nvPr/>
              </p:nvSpPr>
              <p:spPr bwMode="auto">
                <a:xfrm>
                  <a:off x="3470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2" name="Line 1116"/>
                <p:cNvSpPr>
                  <a:spLocks noChangeShapeType="1"/>
                </p:cNvSpPr>
                <p:nvPr/>
              </p:nvSpPr>
              <p:spPr bwMode="auto">
                <a:xfrm>
                  <a:off x="3470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3" name="Line 1117"/>
                <p:cNvSpPr>
                  <a:spLocks noChangeShapeType="1"/>
                </p:cNvSpPr>
                <p:nvPr/>
              </p:nvSpPr>
              <p:spPr bwMode="auto">
                <a:xfrm>
                  <a:off x="3470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4" name="Line 1118"/>
                <p:cNvSpPr>
                  <a:spLocks noChangeShapeType="1"/>
                </p:cNvSpPr>
                <p:nvPr/>
              </p:nvSpPr>
              <p:spPr bwMode="auto">
                <a:xfrm>
                  <a:off x="3470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5" name="Line 1119"/>
                <p:cNvSpPr>
                  <a:spLocks noChangeShapeType="1"/>
                </p:cNvSpPr>
                <p:nvPr/>
              </p:nvSpPr>
              <p:spPr bwMode="auto">
                <a:xfrm>
                  <a:off x="3470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6" name="Line 1120"/>
                <p:cNvSpPr>
                  <a:spLocks noChangeShapeType="1"/>
                </p:cNvSpPr>
                <p:nvPr/>
              </p:nvSpPr>
              <p:spPr bwMode="auto">
                <a:xfrm>
                  <a:off x="3470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7" name="Line 1121"/>
                <p:cNvSpPr>
                  <a:spLocks noChangeShapeType="1"/>
                </p:cNvSpPr>
                <p:nvPr/>
              </p:nvSpPr>
              <p:spPr bwMode="auto">
                <a:xfrm>
                  <a:off x="3470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8" name="Line 1122"/>
                <p:cNvSpPr>
                  <a:spLocks noChangeShapeType="1"/>
                </p:cNvSpPr>
                <p:nvPr/>
              </p:nvSpPr>
              <p:spPr bwMode="auto">
                <a:xfrm>
                  <a:off x="3470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79" name="Line 1123"/>
                <p:cNvSpPr>
                  <a:spLocks noChangeShapeType="1"/>
                </p:cNvSpPr>
                <p:nvPr/>
              </p:nvSpPr>
              <p:spPr bwMode="auto">
                <a:xfrm>
                  <a:off x="3470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0" name="Line 1124"/>
                <p:cNvSpPr>
                  <a:spLocks noChangeShapeType="1"/>
                </p:cNvSpPr>
                <p:nvPr/>
              </p:nvSpPr>
              <p:spPr bwMode="auto">
                <a:xfrm>
                  <a:off x="3470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1" name="Line 1125"/>
                <p:cNvSpPr>
                  <a:spLocks noChangeShapeType="1"/>
                </p:cNvSpPr>
                <p:nvPr/>
              </p:nvSpPr>
              <p:spPr bwMode="auto">
                <a:xfrm>
                  <a:off x="3470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2" name="Line 1126"/>
                <p:cNvSpPr>
                  <a:spLocks noChangeShapeType="1"/>
                </p:cNvSpPr>
                <p:nvPr/>
              </p:nvSpPr>
              <p:spPr bwMode="auto">
                <a:xfrm>
                  <a:off x="3470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3" name="Line 1127"/>
                <p:cNvSpPr>
                  <a:spLocks noChangeShapeType="1"/>
                </p:cNvSpPr>
                <p:nvPr/>
              </p:nvSpPr>
              <p:spPr bwMode="auto">
                <a:xfrm>
                  <a:off x="3470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4" name="Line 1128"/>
                <p:cNvSpPr>
                  <a:spLocks noChangeShapeType="1"/>
                </p:cNvSpPr>
                <p:nvPr/>
              </p:nvSpPr>
              <p:spPr bwMode="auto">
                <a:xfrm>
                  <a:off x="3470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5" name="Line 1129"/>
                <p:cNvSpPr>
                  <a:spLocks noChangeShapeType="1"/>
                </p:cNvSpPr>
                <p:nvPr/>
              </p:nvSpPr>
              <p:spPr bwMode="auto">
                <a:xfrm>
                  <a:off x="3470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6" name="Line 1130"/>
                <p:cNvSpPr>
                  <a:spLocks noChangeShapeType="1"/>
                </p:cNvSpPr>
                <p:nvPr/>
              </p:nvSpPr>
              <p:spPr bwMode="auto">
                <a:xfrm>
                  <a:off x="3470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7" name="Line 1131"/>
                <p:cNvSpPr>
                  <a:spLocks noChangeShapeType="1"/>
                </p:cNvSpPr>
                <p:nvPr/>
              </p:nvSpPr>
              <p:spPr bwMode="auto">
                <a:xfrm>
                  <a:off x="3470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8" name="Line 1132"/>
                <p:cNvSpPr>
                  <a:spLocks noChangeShapeType="1"/>
                </p:cNvSpPr>
                <p:nvPr/>
              </p:nvSpPr>
              <p:spPr bwMode="auto">
                <a:xfrm>
                  <a:off x="3470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89" name="Line 1133"/>
                <p:cNvSpPr>
                  <a:spLocks noChangeShapeType="1"/>
                </p:cNvSpPr>
                <p:nvPr/>
              </p:nvSpPr>
              <p:spPr bwMode="auto">
                <a:xfrm>
                  <a:off x="3470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0" name="Line 1134"/>
                <p:cNvSpPr>
                  <a:spLocks noChangeShapeType="1"/>
                </p:cNvSpPr>
                <p:nvPr/>
              </p:nvSpPr>
              <p:spPr bwMode="auto">
                <a:xfrm>
                  <a:off x="3470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1" name="Line 1135"/>
                <p:cNvSpPr>
                  <a:spLocks noChangeShapeType="1"/>
                </p:cNvSpPr>
                <p:nvPr/>
              </p:nvSpPr>
              <p:spPr bwMode="auto">
                <a:xfrm>
                  <a:off x="3470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2" name="Line 1136"/>
                <p:cNvSpPr>
                  <a:spLocks noChangeShapeType="1"/>
                </p:cNvSpPr>
                <p:nvPr/>
              </p:nvSpPr>
              <p:spPr bwMode="auto">
                <a:xfrm>
                  <a:off x="3470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3" name="Line 1137"/>
                <p:cNvSpPr>
                  <a:spLocks noChangeShapeType="1"/>
                </p:cNvSpPr>
                <p:nvPr/>
              </p:nvSpPr>
              <p:spPr bwMode="auto">
                <a:xfrm>
                  <a:off x="3470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4" name="Line 1138"/>
                <p:cNvSpPr>
                  <a:spLocks noChangeShapeType="1"/>
                </p:cNvSpPr>
                <p:nvPr/>
              </p:nvSpPr>
              <p:spPr bwMode="auto">
                <a:xfrm>
                  <a:off x="3470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5" name="Line 1139"/>
                <p:cNvSpPr>
                  <a:spLocks noChangeShapeType="1"/>
                </p:cNvSpPr>
                <p:nvPr/>
              </p:nvSpPr>
              <p:spPr bwMode="auto">
                <a:xfrm>
                  <a:off x="3470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6" name="Line 1140"/>
                <p:cNvSpPr>
                  <a:spLocks noChangeShapeType="1"/>
                </p:cNvSpPr>
                <p:nvPr/>
              </p:nvSpPr>
              <p:spPr bwMode="auto">
                <a:xfrm>
                  <a:off x="3470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7" name="Line 1141"/>
                <p:cNvSpPr>
                  <a:spLocks noChangeShapeType="1"/>
                </p:cNvSpPr>
                <p:nvPr/>
              </p:nvSpPr>
              <p:spPr bwMode="auto">
                <a:xfrm>
                  <a:off x="3470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8" name="Line 1142"/>
                <p:cNvSpPr>
                  <a:spLocks noChangeShapeType="1"/>
                </p:cNvSpPr>
                <p:nvPr/>
              </p:nvSpPr>
              <p:spPr bwMode="auto">
                <a:xfrm>
                  <a:off x="3470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499" name="Line 1143"/>
                <p:cNvSpPr>
                  <a:spLocks noChangeShapeType="1"/>
                </p:cNvSpPr>
                <p:nvPr/>
              </p:nvSpPr>
              <p:spPr bwMode="auto">
                <a:xfrm>
                  <a:off x="3470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0" name="Line 1144"/>
                <p:cNvSpPr>
                  <a:spLocks noChangeShapeType="1"/>
                </p:cNvSpPr>
                <p:nvPr/>
              </p:nvSpPr>
              <p:spPr bwMode="auto">
                <a:xfrm>
                  <a:off x="3470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1" name="Line 1145"/>
                <p:cNvSpPr>
                  <a:spLocks noChangeShapeType="1"/>
                </p:cNvSpPr>
                <p:nvPr/>
              </p:nvSpPr>
              <p:spPr bwMode="auto">
                <a:xfrm>
                  <a:off x="3470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2" name="Line 1146"/>
                <p:cNvSpPr>
                  <a:spLocks noChangeShapeType="1"/>
                </p:cNvSpPr>
                <p:nvPr/>
              </p:nvSpPr>
              <p:spPr bwMode="auto">
                <a:xfrm>
                  <a:off x="3470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3" name="Line 1147"/>
                <p:cNvSpPr>
                  <a:spLocks noChangeShapeType="1"/>
                </p:cNvSpPr>
                <p:nvPr/>
              </p:nvSpPr>
              <p:spPr bwMode="auto">
                <a:xfrm>
                  <a:off x="5132" y="17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4" name="Line 1148"/>
                <p:cNvSpPr>
                  <a:spLocks noChangeShapeType="1"/>
                </p:cNvSpPr>
                <p:nvPr/>
              </p:nvSpPr>
              <p:spPr bwMode="auto">
                <a:xfrm>
                  <a:off x="5132" y="178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5" name="Line 1149"/>
                <p:cNvSpPr>
                  <a:spLocks noChangeShapeType="1"/>
                </p:cNvSpPr>
                <p:nvPr/>
              </p:nvSpPr>
              <p:spPr bwMode="auto">
                <a:xfrm>
                  <a:off x="5132" y="179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6" name="Line 1150"/>
                <p:cNvSpPr>
                  <a:spLocks noChangeShapeType="1"/>
                </p:cNvSpPr>
                <p:nvPr/>
              </p:nvSpPr>
              <p:spPr bwMode="auto">
                <a:xfrm>
                  <a:off x="5132" y="180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7" name="Line 1151"/>
                <p:cNvSpPr>
                  <a:spLocks noChangeShapeType="1"/>
                </p:cNvSpPr>
                <p:nvPr/>
              </p:nvSpPr>
              <p:spPr bwMode="auto">
                <a:xfrm>
                  <a:off x="5132" y="18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8" name="Line 1152"/>
                <p:cNvSpPr>
                  <a:spLocks noChangeShapeType="1"/>
                </p:cNvSpPr>
                <p:nvPr/>
              </p:nvSpPr>
              <p:spPr bwMode="auto">
                <a:xfrm>
                  <a:off x="5132" y="183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09" name="Line 1153"/>
                <p:cNvSpPr>
                  <a:spLocks noChangeShapeType="1"/>
                </p:cNvSpPr>
                <p:nvPr/>
              </p:nvSpPr>
              <p:spPr bwMode="auto">
                <a:xfrm>
                  <a:off x="5132" y="184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0" name="Line 1154"/>
                <p:cNvSpPr>
                  <a:spLocks noChangeShapeType="1"/>
                </p:cNvSpPr>
                <p:nvPr/>
              </p:nvSpPr>
              <p:spPr bwMode="auto">
                <a:xfrm>
                  <a:off x="5132" y="185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1" name="Line 1155"/>
                <p:cNvSpPr>
                  <a:spLocks noChangeShapeType="1"/>
                </p:cNvSpPr>
                <p:nvPr/>
              </p:nvSpPr>
              <p:spPr bwMode="auto">
                <a:xfrm>
                  <a:off x="5132" y="18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2" name="Line 1156"/>
                <p:cNvSpPr>
                  <a:spLocks noChangeShapeType="1"/>
                </p:cNvSpPr>
                <p:nvPr/>
              </p:nvSpPr>
              <p:spPr bwMode="auto">
                <a:xfrm>
                  <a:off x="5132" y="188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3" name="Line 1157"/>
                <p:cNvSpPr>
                  <a:spLocks noChangeShapeType="1"/>
                </p:cNvSpPr>
                <p:nvPr/>
              </p:nvSpPr>
              <p:spPr bwMode="auto">
                <a:xfrm>
                  <a:off x="5132" y="189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4" name="Line 1158"/>
                <p:cNvSpPr>
                  <a:spLocks noChangeShapeType="1"/>
                </p:cNvSpPr>
                <p:nvPr/>
              </p:nvSpPr>
              <p:spPr bwMode="auto">
                <a:xfrm>
                  <a:off x="5132" y="190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5" name="Line 1159"/>
                <p:cNvSpPr>
                  <a:spLocks noChangeShapeType="1"/>
                </p:cNvSpPr>
                <p:nvPr/>
              </p:nvSpPr>
              <p:spPr bwMode="auto">
                <a:xfrm>
                  <a:off x="5132" y="19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6" name="Line 1160"/>
                <p:cNvSpPr>
                  <a:spLocks noChangeShapeType="1"/>
                </p:cNvSpPr>
                <p:nvPr/>
              </p:nvSpPr>
              <p:spPr bwMode="auto">
                <a:xfrm>
                  <a:off x="5132" y="193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7" name="Line 1161"/>
                <p:cNvSpPr>
                  <a:spLocks noChangeShapeType="1"/>
                </p:cNvSpPr>
                <p:nvPr/>
              </p:nvSpPr>
              <p:spPr bwMode="auto">
                <a:xfrm>
                  <a:off x="5132" y="194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8" name="Line 1162"/>
                <p:cNvSpPr>
                  <a:spLocks noChangeShapeType="1"/>
                </p:cNvSpPr>
                <p:nvPr/>
              </p:nvSpPr>
              <p:spPr bwMode="auto">
                <a:xfrm>
                  <a:off x="5132" y="195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19" name="Line 1163"/>
                <p:cNvSpPr>
                  <a:spLocks noChangeShapeType="1"/>
                </p:cNvSpPr>
                <p:nvPr/>
              </p:nvSpPr>
              <p:spPr bwMode="auto">
                <a:xfrm>
                  <a:off x="5132" y="197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0" name="Line 1164"/>
                <p:cNvSpPr>
                  <a:spLocks noChangeShapeType="1"/>
                </p:cNvSpPr>
                <p:nvPr/>
              </p:nvSpPr>
              <p:spPr bwMode="auto">
                <a:xfrm>
                  <a:off x="5132" y="198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1" name="Line 1165"/>
                <p:cNvSpPr>
                  <a:spLocks noChangeShapeType="1"/>
                </p:cNvSpPr>
                <p:nvPr/>
              </p:nvSpPr>
              <p:spPr bwMode="auto">
                <a:xfrm>
                  <a:off x="5132" y="19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2" name="Line 1166"/>
                <p:cNvSpPr>
                  <a:spLocks noChangeShapeType="1"/>
                </p:cNvSpPr>
                <p:nvPr/>
              </p:nvSpPr>
              <p:spPr bwMode="auto">
                <a:xfrm>
                  <a:off x="5132" y="200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3" name="Line 1167"/>
                <p:cNvSpPr>
                  <a:spLocks noChangeShapeType="1"/>
                </p:cNvSpPr>
                <p:nvPr/>
              </p:nvSpPr>
              <p:spPr bwMode="auto">
                <a:xfrm>
                  <a:off x="5132" y="202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4" name="Line 1168"/>
                <p:cNvSpPr>
                  <a:spLocks noChangeShapeType="1"/>
                </p:cNvSpPr>
                <p:nvPr/>
              </p:nvSpPr>
              <p:spPr bwMode="auto">
                <a:xfrm>
                  <a:off x="5132" y="20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5" name="Line 1169"/>
                <p:cNvSpPr>
                  <a:spLocks noChangeShapeType="1"/>
                </p:cNvSpPr>
                <p:nvPr/>
              </p:nvSpPr>
              <p:spPr bwMode="auto">
                <a:xfrm>
                  <a:off x="5132" y="204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6" name="Line 1170"/>
                <p:cNvSpPr>
                  <a:spLocks noChangeShapeType="1"/>
                </p:cNvSpPr>
                <p:nvPr/>
              </p:nvSpPr>
              <p:spPr bwMode="auto">
                <a:xfrm>
                  <a:off x="5132" y="206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7" name="Line 1171"/>
                <p:cNvSpPr>
                  <a:spLocks noChangeShapeType="1"/>
                </p:cNvSpPr>
                <p:nvPr/>
              </p:nvSpPr>
              <p:spPr bwMode="auto">
                <a:xfrm>
                  <a:off x="5132" y="20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8" name="Line 1172"/>
                <p:cNvSpPr>
                  <a:spLocks noChangeShapeType="1"/>
                </p:cNvSpPr>
                <p:nvPr/>
              </p:nvSpPr>
              <p:spPr bwMode="auto">
                <a:xfrm>
                  <a:off x="5132" y="20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29" name="Line 1173"/>
                <p:cNvSpPr>
                  <a:spLocks noChangeShapeType="1"/>
                </p:cNvSpPr>
                <p:nvPr/>
              </p:nvSpPr>
              <p:spPr bwMode="auto">
                <a:xfrm>
                  <a:off x="5132" y="209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0" name="Line 1174"/>
                <p:cNvSpPr>
                  <a:spLocks noChangeShapeType="1"/>
                </p:cNvSpPr>
                <p:nvPr/>
              </p:nvSpPr>
              <p:spPr bwMode="auto">
                <a:xfrm>
                  <a:off x="5132" y="211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1" name="Line 1175"/>
                <p:cNvSpPr>
                  <a:spLocks noChangeShapeType="1"/>
                </p:cNvSpPr>
                <p:nvPr/>
              </p:nvSpPr>
              <p:spPr bwMode="auto">
                <a:xfrm>
                  <a:off x="5132" y="21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2" name="Line 1176"/>
                <p:cNvSpPr>
                  <a:spLocks noChangeShapeType="1"/>
                </p:cNvSpPr>
                <p:nvPr/>
              </p:nvSpPr>
              <p:spPr bwMode="auto">
                <a:xfrm>
                  <a:off x="5132" y="2137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3" name="Line 1177"/>
                <p:cNvSpPr>
                  <a:spLocks noChangeShapeType="1"/>
                </p:cNvSpPr>
                <p:nvPr/>
              </p:nvSpPr>
              <p:spPr bwMode="auto">
                <a:xfrm>
                  <a:off x="5132" y="214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4" name="Line 1178"/>
                <p:cNvSpPr>
                  <a:spLocks noChangeShapeType="1"/>
                </p:cNvSpPr>
                <p:nvPr/>
              </p:nvSpPr>
              <p:spPr bwMode="auto">
                <a:xfrm>
                  <a:off x="5132" y="21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5" name="Line 1179"/>
                <p:cNvSpPr>
                  <a:spLocks noChangeShapeType="1"/>
                </p:cNvSpPr>
                <p:nvPr/>
              </p:nvSpPr>
              <p:spPr bwMode="auto">
                <a:xfrm>
                  <a:off x="5132" y="217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6" name="Line 1180"/>
                <p:cNvSpPr>
                  <a:spLocks noChangeShapeType="1"/>
                </p:cNvSpPr>
                <p:nvPr/>
              </p:nvSpPr>
              <p:spPr bwMode="auto">
                <a:xfrm>
                  <a:off x="5132" y="218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7" name="Line 1181"/>
                <p:cNvSpPr>
                  <a:spLocks noChangeShapeType="1"/>
                </p:cNvSpPr>
                <p:nvPr/>
              </p:nvSpPr>
              <p:spPr bwMode="auto">
                <a:xfrm>
                  <a:off x="5132" y="220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8" name="Line 1182"/>
                <p:cNvSpPr>
                  <a:spLocks noChangeShapeType="1"/>
                </p:cNvSpPr>
                <p:nvPr/>
              </p:nvSpPr>
              <p:spPr bwMode="auto">
                <a:xfrm>
                  <a:off x="5132" y="221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39" name="Line 1183"/>
                <p:cNvSpPr>
                  <a:spLocks noChangeShapeType="1"/>
                </p:cNvSpPr>
                <p:nvPr/>
              </p:nvSpPr>
              <p:spPr bwMode="auto">
                <a:xfrm>
                  <a:off x="5132" y="222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0" name="Line 1184"/>
                <p:cNvSpPr>
                  <a:spLocks noChangeShapeType="1"/>
                </p:cNvSpPr>
                <p:nvPr/>
              </p:nvSpPr>
              <p:spPr bwMode="auto">
                <a:xfrm>
                  <a:off x="5132" y="22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1" name="Line 1185"/>
                <p:cNvSpPr>
                  <a:spLocks noChangeShapeType="1"/>
                </p:cNvSpPr>
                <p:nvPr/>
              </p:nvSpPr>
              <p:spPr bwMode="auto">
                <a:xfrm>
                  <a:off x="5132" y="225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2" name="Line 1186"/>
                <p:cNvSpPr>
                  <a:spLocks noChangeShapeType="1"/>
                </p:cNvSpPr>
                <p:nvPr/>
              </p:nvSpPr>
              <p:spPr bwMode="auto">
                <a:xfrm>
                  <a:off x="5132" y="226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3" name="Line 1187"/>
                <p:cNvSpPr>
                  <a:spLocks noChangeShapeType="1"/>
                </p:cNvSpPr>
                <p:nvPr/>
              </p:nvSpPr>
              <p:spPr bwMode="auto">
                <a:xfrm>
                  <a:off x="5132" y="227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4" name="Line 1188"/>
                <p:cNvSpPr>
                  <a:spLocks noChangeShapeType="1"/>
                </p:cNvSpPr>
                <p:nvPr/>
              </p:nvSpPr>
              <p:spPr bwMode="auto">
                <a:xfrm>
                  <a:off x="5132" y="22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5" name="Line 1189"/>
                <p:cNvSpPr>
                  <a:spLocks noChangeShapeType="1"/>
                </p:cNvSpPr>
                <p:nvPr/>
              </p:nvSpPr>
              <p:spPr bwMode="auto">
                <a:xfrm>
                  <a:off x="5132" y="230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6" name="Line 1190"/>
                <p:cNvSpPr>
                  <a:spLocks noChangeShapeType="1"/>
                </p:cNvSpPr>
                <p:nvPr/>
              </p:nvSpPr>
              <p:spPr bwMode="auto">
                <a:xfrm>
                  <a:off x="5132" y="231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7" name="Line 1191"/>
                <p:cNvSpPr>
                  <a:spLocks noChangeShapeType="1"/>
                </p:cNvSpPr>
                <p:nvPr/>
              </p:nvSpPr>
              <p:spPr bwMode="auto">
                <a:xfrm>
                  <a:off x="5132" y="232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8" name="Line 1192"/>
                <p:cNvSpPr>
                  <a:spLocks noChangeShapeType="1"/>
                </p:cNvSpPr>
                <p:nvPr/>
              </p:nvSpPr>
              <p:spPr bwMode="auto">
                <a:xfrm>
                  <a:off x="5132" y="23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49" name="Line 1193"/>
                <p:cNvSpPr>
                  <a:spLocks noChangeShapeType="1"/>
                </p:cNvSpPr>
                <p:nvPr/>
              </p:nvSpPr>
              <p:spPr bwMode="auto">
                <a:xfrm>
                  <a:off x="5132" y="235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0" name="Line 1194"/>
                <p:cNvSpPr>
                  <a:spLocks noChangeShapeType="1"/>
                </p:cNvSpPr>
                <p:nvPr/>
              </p:nvSpPr>
              <p:spPr bwMode="auto">
                <a:xfrm>
                  <a:off x="5132" y="236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1" name="Line 1195"/>
                <p:cNvSpPr>
                  <a:spLocks noChangeShapeType="1"/>
                </p:cNvSpPr>
                <p:nvPr/>
              </p:nvSpPr>
              <p:spPr bwMode="auto">
                <a:xfrm>
                  <a:off x="5132" y="237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2" name="Line 1196"/>
                <p:cNvSpPr>
                  <a:spLocks noChangeShapeType="1"/>
                </p:cNvSpPr>
                <p:nvPr/>
              </p:nvSpPr>
              <p:spPr bwMode="auto">
                <a:xfrm>
                  <a:off x="5132" y="23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3" name="Line 1197"/>
                <p:cNvSpPr>
                  <a:spLocks noChangeShapeType="1"/>
                </p:cNvSpPr>
                <p:nvPr/>
              </p:nvSpPr>
              <p:spPr bwMode="auto">
                <a:xfrm>
                  <a:off x="5132" y="240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4" name="Line 1198"/>
                <p:cNvSpPr>
                  <a:spLocks noChangeShapeType="1"/>
                </p:cNvSpPr>
                <p:nvPr/>
              </p:nvSpPr>
              <p:spPr bwMode="auto">
                <a:xfrm>
                  <a:off x="5132" y="241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5" name="Line 1199"/>
                <p:cNvSpPr>
                  <a:spLocks noChangeShapeType="1"/>
                </p:cNvSpPr>
                <p:nvPr/>
              </p:nvSpPr>
              <p:spPr bwMode="auto">
                <a:xfrm>
                  <a:off x="5132" y="242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6" name="Line 1200"/>
                <p:cNvSpPr>
                  <a:spLocks noChangeShapeType="1"/>
                </p:cNvSpPr>
                <p:nvPr/>
              </p:nvSpPr>
              <p:spPr bwMode="auto">
                <a:xfrm>
                  <a:off x="5132" y="244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7" name="Line 1201"/>
                <p:cNvSpPr>
                  <a:spLocks noChangeShapeType="1"/>
                </p:cNvSpPr>
                <p:nvPr/>
              </p:nvSpPr>
              <p:spPr bwMode="auto">
                <a:xfrm>
                  <a:off x="5132" y="245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8" name="Line 1202"/>
                <p:cNvSpPr>
                  <a:spLocks noChangeShapeType="1"/>
                </p:cNvSpPr>
                <p:nvPr/>
              </p:nvSpPr>
              <p:spPr bwMode="auto">
                <a:xfrm>
                  <a:off x="5132" y="246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59" name="Line 1203"/>
                <p:cNvSpPr>
                  <a:spLocks noChangeShapeType="1"/>
                </p:cNvSpPr>
                <p:nvPr/>
              </p:nvSpPr>
              <p:spPr bwMode="auto">
                <a:xfrm>
                  <a:off x="5132" y="247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0" name="Line 1204"/>
                <p:cNvSpPr>
                  <a:spLocks noChangeShapeType="1"/>
                </p:cNvSpPr>
                <p:nvPr/>
              </p:nvSpPr>
              <p:spPr bwMode="auto">
                <a:xfrm>
                  <a:off x="5132" y="249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1" name="Line 1205"/>
                <p:cNvSpPr>
                  <a:spLocks noChangeShapeType="1"/>
                </p:cNvSpPr>
                <p:nvPr/>
              </p:nvSpPr>
              <p:spPr bwMode="auto">
                <a:xfrm>
                  <a:off x="5132" y="250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2" name="Line 1206"/>
                <p:cNvSpPr>
                  <a:spLocks noChangeShapeType="1"/>
                </p:cNvSpPr>
                <p:nvPr/>
              </p:nvSpPr>
              <p:spPr bwMode="auto">
                <a:xfrm>
                  <a:off x="5132" y="251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3" name="Line 1207"/>
                <p:cNvSpPr>
                  <a:spLocks noChangeShapeType="1"/>
                </p:cNvSpPr>
                <p:nvPr/>
              </p:nvSpPr>
              <p:spPr bwMode="auto">
                <a:xfrm>
                  <a:off x="5132" y="253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4" name="Line 1208"/>
                <p:cNvSpPr>
                  <a:spLocks noChangeShapeType="1"/>
                </p:cNvSpPr>
                <p:nvPr/>
              </p:nvSpPr>
              <p:spPr bwMode="auto">
                <a:xfrm>
                  <a:off x="5132" y="254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565" name="Line 1209"/>
                <p:cNvSpPr>
                  <a:spLocks noChangeShapeType="1"/>
                </p:cNvSpPr>
                <p:nvPr/>
              </p:nvSpPr>
              <p:spPr bwMode="auto">
                <a:xfrm>
                  <a:off x="5132" y="255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4" name="Group 1411"/>
              <p:cNvGrpSpPr>
                <a:grpSpLocks/>
              </p:cNvGrpSpPr>
              <p:nvPr/>
            </p:nvGrpSpPr>
            <p:grpSpPr bwMode="auto">
              <a:xfrm>
                <a:off x="3312" y="1768"/>
                <a:ext cx="1920" cy="1428"/>
                <a:chOff x="3312" y="1768"/>
                <a:chExt cx="1920" cy="1428"/>
              </a:xfrm>
            </p:grpSpPr>
            <p:sp>
              <p:nvSpPr>
                <p:cNvPr id="5166" name="Line 1211"/>
                <p:cNvSpPr>
                  <a:spLocks noChangeShapeType="1"/>
                </p:cNvSpPr>
                <p:nvPr/>
              </p:nvSpPr>
              <p:spPr bwMode="auto">
                <a:xfrm>
                  <a:off x="5132" y="256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7" name="Line 1212"/>
                <p:cNvSpPr>
                  <a:spLocks noChangeShapeType="1"/>
                </p:cNvSpPr>
                <p:nvPr/>
              </p:nvSpPr>
              <p:spPr bwMode="auto">
                <a:xfrm>
                  <a:off x="5132" y="258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8" name="Line 1213"/>
                <p:cNvSpPr>
                  <a:spLocks noChangeShapeType="1"/>
                </p:cNvSpPr>
                <p:nvPr/>
              </p:nvSpPr>
              <p:spPr bwMode="auto">
                <a:xfrm>
                  <a:off x="5132" y="259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9" name="Line 1214"/>
                <p:cNvSpPr>
                  <a:spLocks noChangeShapeType="1"/>
                </p:cNvSpPr>
                <p:nvPr/>
              </p:nvSpPr>
              <p:spPr bwMode="auto">
                <a:xfrm>
                  <a:off x="5132" y="260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0" name="Line 1215"/>
                <p:cNvSpPr>
                  <a:spLocks noChangeShapeType="1"/>
                </p:cNvSpPr>
                <p:nvPr/>
              </p:nvSpPr>
              <p:spPr bwMode="auto">
                <a:xfrm>
                  <a:off x="5132" y="261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1" name="Line 1216"/>
                <p:cNvSpPr>
                  <a:spLocks noChangeShapeType="1"/>
                </p:cNvSpPr>
                <p:nvPr/>
              </p:nvSpPr>
              <p:spPr bwMode="auto">
                <a:xfrm>
                  <a:off x="5132" y="263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2" name="Line 1217"/>
                <p:cNvSpPr>
                  <a:spLocks noChangeShapeType="1"/>
                </p:cNvSpPr>
                <p:nvPr/>
              </p:nvSpPr>
              <p:spPr bwMode="auto">
                <a:xfrm>
                  <a:off x="5132" y="264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3" name="Line 1218"/>
                <p:cNvSpPr>
                  <a:spLocks noChangeShapeType="1"/>
                </p:cNvSpPr>
                <p:nvPr/>
              </p:nvSpPr>
              <p:spPr bwMode="auto">
                <a:xfrm>
                  <a:off x="5132" y="265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4" name="Line 1219"/>
                <p:cNvSpPr>
                  <a:spLocks noChangeShapeType="1"/>
                </p:cNvSpPr>
                <p:nvPr/>
              </p:nvSpPr>
              <p:spPr bwMode="auto">
                <a:xfrm>
                  <a:off x="5132" y="267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5" name="Line 1220"/>
                <p:cNvSpPr>
                  <a:spLocks noChangeShapeType="1"/>
                </p:cNvSpPr>
                <p:nvPr/>
              </p:nvSpPr>
              <p:spPr bwMode="auto">
                <a:xfrm>
                  <a:off x="5132" y="268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6" name="Line 1221"/>
                <p:cNvSpPr>
                  <a:spLocks noChangeShapeType="1"/>
                </p:cNvSpPr>
                <p:nvPr/>
              </p:nvSpPr>
              <p:spPr bwMode="auto">
                <a:xfrm>
                  <a:off x="5132" y="269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7" name="Line 1222"/>
                <p:cNvSpPr>
                  <a:spLocks noChangeShapeType="1"/>
                </p:cNvSpPr>
                <p:nvPr/>
              </p:nvSpPr>
              <p:spPr bwMode="auto">
                <a:xfrm>
                  <a:off x="5132" y="270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8" name="Line 1223"/>
                <p:cNvSpPr>
                  <a:spLocks noChangeShapeType="1"/>
                </p:cNvSpPr>
                <p:nvPr/>
              </p:nvSpPr>
              <p:spPr bwMode="auto">
                <a:xfrm>
                  <a:off x="5132" y="272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79" name="Line 1224"/>
                <p:cNvSpPr>
                  <a:spLocks noChangeShapeType="1"/>
                </p:cNvSpPr>
                <p:nvPr/>
              </p:nvSpPr>
              <p:spPr bwMode="auto">
                <a:xfrm>
                  <a:off x="5132" y="2733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0" name="Line 1225"/>
                <p:cNvSpPr>
                  <a:spLocks noChangeShapeType="1"/>
                </p:cNvSpPr>
                <p:nvPr/>
              </p:nvSpPr>
              <p:spPr bwMode="auto">
                <a:xfrm>
                  <a:off x="5132" y="2746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1" name="Line 1226"/>
                <p:cNvSpPr>
                  <a:spLocks noChangeShapeType="1"/>
                </p:cNvSpPr>
                <p:nvPr/>
              </p:nvSpPr>
              <p:spPr bwMode="auto">
                <a:xfrm>
                  <a:off x="5132" y="275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2" name="Line 1227"/>
                <p:cNvSpPr>
                  <a:spLocks noChangeShapeType="1"/>
                </p:cNvSpPr>
                <p:nvPr/>
              </p:nvSpPr>
              <p:spPr bwMode="auto">
                <a:xfrm>
                  <a:off x="5132" y="2772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3" name="Line 1228"/>
                <p:cNvSpPr>
                  <a:spLocks noChangeShapeType="1"/>
                </p:cNvSpPr>
                <p:nvPr/>
              </p:nvSpPr>
              <p:spPr bwMode="auto">
                <a:xfrm>
                  <a:off x="5132" y="2784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4" name="Line 1229"/>
                <p:cNvSpPr>
                  <a:spLocks noChangeShapeType="1"/>
                </p:cNvSpPr>
                <p:nvPr/>
              </p:nvSpPr>
              <p:spPr bwMode="auto">
                <a:xfrm>
                  <a:off x="5132" y="279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5" name="Line 1230"/>
                <p:cNvSpPr>
                  <a:spLocks noChangeShapeType="1"/>
                </p:cNvSpPr>
                <p:nvPr/>
              </p:nvSpPr>
              <p:spPr bwMode="auto">
                <a:xfrm>
                  <a:off x="5132" y="281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6" name="Line 1231"/>
                <p:cNvSpPr>
                  <a:spLocks noChangeShapeType="1"/>
                </p:cNvSpPr>
                <p:nvPr/>
              </p:nvSpPr>
              <p:spPr bwMode="auto">
                <a:xfrm>
                  <a:off x="5132" y="2823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7" name="Line 1232"/>
                <p:cNvSpPr>
                  <a:spLocks noChangeShapeType="1"/>
                </p:cNvSpPr>
                <p:nvPr/>
              </p:nvSpPr>
              <p:spPr bwMode="auto">
                <a:xfrm>
                  <a:off x="5132" y="283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8" name="Line 1233"/>
                <p:cNvSpPr>
                  <a:spLocks noChangeShapeType="1"/>
                </p:cNvSpPr>
                <p:nvPr/>
              </p:nvSpPr>
              <p:spPr bwMode="auto">
                <a:xfrm>
                  <a:off x="5132" y="2847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89" name="Line 1234"/>
                <p:cNvSpPr>
                  <a:spLocks noChangeShapeType="1"/>
                </p:cNvSpPr>
                <p:nvPr/>
              </p:nvSpPr>
              <p:spPr bwMode="auto">
                <a:xfrm>
                  <a:off x="5132" y="286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0" name="Line 1235"/>
                <p:cNvSpPr>
                  <a:spLocks noChangeShapeType="1"/>
                </p:cNvSpPr>
                <p:nvPr/>
              </p:nvSpPr>
              <p:spPr bwMode="auto">
                <a:xfrm>
                  <a:off x="5132" y="287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1" name="Line 1236"/>
                <p:cNvSpPr>
                  <a:spLocks noChangeShapeType="1"/>
                </p:cNvSpPr>
                <p:nvPr/>
              </p:nvSpPr>
              <p:spPr bwMode="auto">
                <a:xfrm>
                  <a:off x="5132" y="288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2" name="Line 1237"/>
                <p:cNvSpPr>
                  <a:spLocks noChangeShapeType="1"/>
                </p:cNvSpPr>
                <p:nvPr/>
              </p:nvSpPr>
              <p:spPr bwMode="auto">
                <a:xfrm>
                  <a:off x="5132" y="2898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3" name="Line 1238"/>
                <p:cNvSpPr>
                  <a:spLocks noChangeShapeType="1"/>
                </p:cNvSpPr>
                <p:nvPr/>
              </p:nvSpPr>
              <p:spPr bwMode="auto">
                <a:xfrm>
                  <a:off x="5132" y="291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4" name="Line 1239"/>
                <p:cNvSpPr>
                  <a:spLocks noChangeShapeType="1"/>
                </p:cNvSpPr>
                <p:nvPr/>
              </p:nvSpPr>
              <p:spPr bwMode="auto">
                <a:xfrm>
                  <a:off x="5132" y="292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5" name="Line 1240"/>
                <p:cNvSpPr>
                  <a:spLocks noChangeShapeType="1"/>
                </p:cNvSpPr>
                <p:nvPr/>
              </p:nvSpPr>
              <p:spPr bwMode="auto">
                <a:xfrm>
                  <a:off x="5132" y="293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6" name="Line 1241"/>
                <p:cNvSpPr>
                  <a:spLocks noChangeShapeType="1"/>
                </p:cNvSpPr>
                <p:nvPr/>
              </p:nvSpPr>
              <p:spPr bwMode="auto">
                <a:xfrm>
                  <a:off x="5132" y="2949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7" name="Line 1242"/>
                <p:cNvSpPr>
                  <a:spLocks noChangeShapeType="1"/>
                </p:cNvSpPr>
                <p:nvPr/>
              </p:nvSpPr>
              <p:spPr bwMode="auto">
                <a:xfrm>
                  <a:off x="5132" y="296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8" name="Line 1243"/>
                <p:cNvSpPr>
                  <a:spLocks noChangeShapeType="1"/>
                </p:cNvSpPr>
                <p:nvPr/>
              </p:nvSpPr>
              <p:spPr bwMode="auto">
                <a:xfrm>
                  <a:off x="5132" y="297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99" name="Line 1244"/>
                <p:cNvSpPr>
                  <a:spLocks noChangeShapeType="1"/>
                </p:cNvSpPr>
                <p:nvPr/>
              </p:nvSpPr>
              <p:spPr bwMode="auto">
                <a:xfrm>
                  <a:off x="5132" y="298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0" name="Line 1245"/>
                <p:cNvSpPr>
                  <a:spLocks noChangeShapeType="1"/>
                </p:cNvSpPr>
                <p:nvPr/>
              </p:nvSpPr>
              <p:spPr bwMode="auto">
                <a:xfrm>
                  <a:off x="5132" y="3000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1" name="Line 1246"/>
                <p:cNvSpPr>
                  <a:spLocks noChangeShapeType="1"/>
                </p:cNvSpPr>
                <p:nvPr/>
              </p:nvSpPr>
              <p:spPr bwMode="auto">
                <a:xfrm>
                  <a:off x="5132" y="3013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2" name="Line 1247"/>
                <p:cNvSpPr>
                  <a:spLocks noChangeShapeType="1"/>
                </p:cNvSpPr>
                <p:nvPr/>
              </p:nvSpPr>
              <p:spPr bwMode="auto">
                <a:xfrm>
                  <a:off x="5132" y="3026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3" name="Line 1248"/>
                <p:cNvSpPr>
                  <a:spLocks noChangeShapeType="1"/>
                </p:cNvSpPr>
                <p:nvPr/>
              </p:nvSpPr>
              <p:spPr bwMode="auto">
                <a:xfrm>
                  <a:off x="5132" y="303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4" name="Line 1249"/>
                <p:cNvSpPr>
                  <a:spLocks noChangeShapeType="1"/>
                </p:cNvSpPr>
                <p:nvPr/>
              </p:nvSpPr>
              <p:spPr bwMode="auto">
                <a:xfrm>
                  <a:off x="5132" y="3051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5" name="Line 1250"/>
                <p:cNvSpPr>
                  <a:spLocks noChangeShapeType="1"/>
                </p:cNvSpPr>
                <p:nvPr/>
              </p:nvSpPr>
              <p:spPr bwMode="auto">
                <a:xfrm>
                  <a:off x="5132" y="3064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6" name="Line 1251"/>
                <p:cNvSpPr>
                  <a:spLocks noChangeShapeType="1"/>
                </p:cNvSpPr>
                <p:nvPr/>
              </p:nvSpPr>
              <p:spPr bwMode="auto">
                <a:xfrm>
                  <a:off x="5132" y="3077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7" name="Line 1252"/>
                <p:cNvSpPr>
                  <a:spLocks noChangeShapeType="1"/>
                </p:cNvSpPr>
                <p:nvPr/>
              </p:nvSpPr>
              <p:spPr bwMode="auto">
                <a:xfrm>
                  <a:off x="5132" y="3089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8" name="Line 1253"/>
                <p:cNvSpPr>
                  <a:spLocks noChangeShapeType="1"/>
                </p:cNvSpPr>
                <p:nvPr/>
              </p:nvSpPr>
              <p:spPr bwMode="auto">
                <a:xfrm>
                  <a:off x="5132" y="3102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09" name="Line 1254"/>
                <p:cNvSpPr>
                  <a:spLocks noChangeShapeType="1"/>
                </p:cNvSpPr>
                <p:nvPr/>
              </p:nvSpPr>
              <p:spPr bwMode="auto">
                <a:xfrm>
                  <a:off x="5132" y="3115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0" name="Line 1255"/>
                <p:cNvSpPr>
                  <a:spLocks noChangeShapeType="1"/>
                </p:cNvSpPr>
                <p:nvPr/>
              </p:nvSpPr>
              <p:spPr bwMode="auto">
                <a:xfrm>
                  <a:off x="5132" y="3128"/>
                  <a:ext cx="0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1" name="Line 1256"/>
                <p:cNvSpPr>
                  <a:spLocks noChangeShapeType="1"/>
                </p:cNvSpPr>
                <p:nvPr/>
              </p:nvSpPr>
              <p:spPr bwMode="auto">
                <a:xfrm>
                  <a:off x="5132" y="3140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2" name="Line 1257"/>
                <p:cNvSpPr>
                  <a:spLocks noChangeShapeType="1"/>
                </p:cNvSpPr>
                <p:nvPr/>
              </p:nvSpPr>
              <p:spPr bwMode="auto">
                <a:xfrm>
                  <a:off x="5132" y="3152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3" name="Line 1258"/>
                <p:cNvSpPr>
                  <a:spLocks noChangeShapeType="1"/>
                </p:cNvSpPr>
                <p:nvPr/>
              </p:nvSpPr>
              <p:spPr bwMode="auto">
                <a:xfrm>
                  <a:off x="5132" y="3165"/>
                  <a:ext cx="0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4" name="Line 1259"/>
                <p:cNvSpPr>
                  <a:spLocks noChangeShapeType="1"/>
                </p:cNvSpPr>
                <p:nvPr/>
              </p:nvSpPr>
              <p:spPr bwMode="auto">
                <a:xfrm>
                  <a:off x="5132" y="3178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5" name="Line 1260"/>
                <p:cNvSpPr>
                  <a:spLocks noChangeShapeType="1"/>
                </p:cNvSpPr>
                <p:nvPr/>
              </p:nvSpPr>
              <p:spPr bwMode="auto">
                <a:xfrm>
                  <a:off x="5132" y="3191"/>
                  <a:ext cx="0" cy="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6" name="Line 1261"/>
                <p:cNvSpPr>
                  <a:spLocks noChangeShapeType="1"/>
                </p:cNvSpPr>
                <p:nvPr/>
              </p:nvSpPr>
              <p:spPr bwMode="auto">
                <a:xfrm flipV="1">
                  <a:off x="3312" y="1768"/>
                  <a:ext cx="0" cy="142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7" name="Line 1262"/>
                <p:cNvSpPr>
                  <a:spLocks noChangeShapeType="1"/>
                </p:cNvSpPr>
                <p:nvPr/>
              </p:nvSpPr>
              <p:spPr bwMode="auto">
                <a:xfrm flipH="1">
                  <a:off x="522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8" name="Line 1263"/>
                <p:cNvSpPr>
                  <a:spLocks noChangeShapeType="1"/>
                </p:cNvSpPr>
                <p:nvPr/>
              </p:nvSpPr>
              <p:spPr bwMode="auto">
                <a:xfrm flipH="1">
                  <a:off x="521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19" name="Line 1264"/>
                <p:cNvSpPr>
                  <a:spLocks noChangeShapeType="1"/>
                </p:cNvSpPr>
                <p:nvPr/>
              </p:nvSpPr>
              <p:spPr bwMode="auto">
                <a:xfrm flipH="1">
                  <a:off x="5202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0" name="Line 1265"/>
                <p:cNvSpPr>
                  <a:spLocks noChangeShapeType="1"/>
                </p:cNvSpPr>
                <p:nvPr/>
              </p:nvSpPr>
              <p:spPr bwMode="auto">
                <a:xfrm flipH="1">
                  <a:off x="5190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1" name="Line 1266"/>
                <p:cNvSpPr>
                  <a:spLocks noChangeShapeType="1"/>
                </p:cNvSpPr>
                <p:nvPr/>
              </p:nvSpPr>
              <p:spPr bwMode="auto">
                <a:xfrm flipH="1">
                  <a:off x="517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2" name="Line 1267"/>
                <p:cNvSpPr>
                  <a:spLocks noChangeShapeType="1"/>
                </p:cNvSpPr>
                <p:nvPr/>
              </p:nvSpPr>
              <p:spPr bwMode="auto">
                <a:xfrm flipH="1">
                  <a:off x="516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3" name="Line 1268"/>
                <p:cNvSpPr>
                  <a:spLocks noChangeShapeType="1"/>
                </p:cNvSpPr>
                <p:nvPr/>
              </p:nvSpPr>
              <p:spPr bwMode="auto">
                <a:xfrm flipH="1">
                  <a:off x="5151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4" name="Line 1269"/>
                <p:cNvSpPr>
                  <a:spLocks noChangeShapeType="1"/>
                </p:cNvSpPr>
                <p:nvPr/>
              </p:nvSpPr>
              <p:spPr bwMode="auto">
                <a:xfrm flipH="1">
                  <a:off x="513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5" name="Line 1270"/>
                <p:cNvSpPr>
                  <a:spLocks noChangeShapeType="1"/>
                </p:cNvSpPr>
                <p:nvPr/>
              </p:nvSpPr>
              <p:spPr bwMode="auto">
                <a:xfrm flipH="1">
                  <a:off x="5126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6" name="Line 1271"/>
                <p:cNvSpPr>
                  <a:spLocks noChangeShapeType="1"/>
                </p:cNvSpPr>
                <p:nvPr/>
              </p:nvSpPr>
              <p:spPr bwMode="auto">
                <a:xfrm flipH="1">
                  <a:off x="5113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7" name="Line 1272"/>
                <p:cNvSpPr>
                  <a:spLocks noChangeShapeType="1"/>
                </p:cNvSpPr>
                <p:nvPr/>
              </p:nvSpPr>
              <p:spPr bwMode="auto">
                <a:xfrm flipH="1">
                  <a:off x="5100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8" name="Line 1273"/>
                <p:cNvSpPr>
                  <a:spLocks noChangeShapeType="1"/>
                </p:cNvSpPr>
                <p:nvPr/>
              </p:nvSpPr>
              <p:spPr bwMode="auto">
                <a:xfrm flipH="1">
                  <a:off x="508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29" name="Line 1274"/>
                <p:cNvSpPr>
                  <a:spLocks noChangeShapeType="1"/>
                </p:cNvSpPr>
                <p:nvPr/>
              </p:nvSpPr>
              <p:spPr bwMode="auto">
                <a:xfrm flipH="1">
                  <a:off x="507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0" name="Line 1275"/>
                <p:cNvSpPr>
                  <a:spLocks noChangeShapeType="1"/>
                </p:cNvSpPr>
                <p:nvPr/>
              </p:nvSpPr>
              <p:spPr bwMode="auto">
                <a:xfrm flipH="1">
                  <a:off x="506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1" name="Line 1276"/>
                <p:cNvSpPr>
                  <a:spLocks noChangeShapeType="1"/>
                </p:cNvSpPr>
                <p:nvPr/>
              </p:nvSpPr>
              <p:spPr bwMode="auto">
                <a:xfrm flipH="1">
                  <a:off x="5049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2" name="Line 1277"/>
                <p:cNvSpPr>
                  <a:spLocks noChangeShapeType="1"/>
                </p:cNvSpPr>
                <p:nvPr/>
              </p:nvSpPr>
              <p:spPr bwMode="auto">
                <a:xfrm flipH="1">
                  <a:off x="503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3" name="Line 1278"/>
                <p:cNvSpPr>
                  <a:spLocks noChangeShapeType="1"/>
                </p:cNvSpPr>
                <p:nvPr/>
              </p:nvSpPr>
              <p:spPr bwMode="auto">
                <a:xfrm flipH="1">
                  <a:off x="5025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4" name="Line 1279"/>
                <p:cNvSpPr>
                  <a:spLocks noChangeShapeType="1"/>
                </p:cNvSpPr>
                <p:nvPr/>
              </p:nvSpPr>
              <p:spPr bwMode="auto">
                <a:xfrm flipH="1">
                  <a:off x="5012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5" name="Line 1280"/>
                <p:cNvSpPr>
                  <a:spLocks noChangeShapeType="1"/>
                </p:cNvSpPr>
                <p:nvPr/>
              </p:nvSpPr>
              <p:spPr bwMode="auto">
                <a:xfrm flipH="1">
                  <a:off x="499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6" name="Line 1281"/>
                <p:cNvSpPr>
                  <a:spLocks noChangeShapeType="1"/>
                </p:cNvSpPr>
                <p:nvPr/>
              </p:nvSpPr>
              <p:spPr bwMode="auto">
                <a:xfrm flipH="1">
                  <a:off x="4986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7" name="Line 1282"/>
                <p:cNvSpPr>
                  <a:spLocks noChangeShapeType="1"/>
                </p:cNvSpPr>
                <p:nvPr/>
              </p:nvSpPr>
              <p:spPr bwMode="auto">
                <a:xfrm flipH="1">
                  <a:off x="497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8" name="Line 1283"/>
                <p:cNvSpPr>
                  <a:spLocks noChangeShapeType="1"/>
                </p:cNvSpPr>
                <p:nvPr/>
              </p:nvSpPr>
              <p:spPr bwMode="auto">
                <a:xfrm flipH="1">
                  <a:off x="496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39" name="Line 1284"/>
                <p:cNvSpPr>
                  <a:spLocks noChangeShapeType="1"/>
                </p:cNvSpPr>
                <p:nvPr/>
              </p:nvSpPr>
              <p:spPr bwMode="auto">
                <a:xfrm flipH="1">
                  <a:off x="4948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0" name="Line 1285"/>
                <p:cNvSpPr>
                  <a:spLocks noChangeShapeType="1"/>
                </p:cNvSpPr>
                <p:nvPr/>
              </p:nvSpPr>
              <p:spPr bwMode="auto">
                <a:xfrm flipH="1">
                  <a:off x="4935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1" name="Line 1286"/>
                <p:cNvSpPr>
                  <a:spLocks noChangeShapeType="1"/>
                </p:cNvSpPr>
                <p:nvPr/>
              </p:nvSpPr>
              <p:spPr bwMode="auto">
                <a:xfrm flipH="1">
                  <a:off x="492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2" name="Line 1287"/>
                <p:cNvSpPr>
                  <a:spLocks noChangeShapeType="1"/>
                </p:cNvSpPr>
                <p:nvPr/>
              </p:nvSpPr>
              <p:spPr bwMode="auto">
                <a:xfrm flipH="1">
                  <a:off x="4910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3" name="Line 1288"/>
                <p:cNvSpPr>
                  <a:spLocks noChangeShapeType="1"/>
                </p:cNvSpPr>
                <p:nvPr/>
              </p:nvSpPr>
              <p:spPr bwMode="auto">
                <a:xfrm flipH="1">
                  <a:off x="4897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4" name="Line 1289"/>
                <p:cNvSpPr>
                  <a:spLocks noChangeShapeType="1"/>
                </p:cNvSpPr>
                <p:nvPr/>
              </p:nvSpPr>
              <p:spPr bwMode="auto">
                <a:xfrm flipH="1">
                  <a:off x="4884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5" name="Line 1290"/>
                <p:cNvSpPr>
                  <a:spLocks noChangeShapeType="1"/>
                </p:cNvSpPr>
                <p:nvPr/>
              </p:nvSpPr>
              <p:spPr bwMode="auto">
                <a:xfrm flipH="1">
                  <a:off x="4872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6" name="Line 1291"/>
                <p:cNvSpPr>
                  <a:spLocks noChangeShapeType="1"/>
                </p:cNvSpPr>
                <p:nvPr/>
              </p:nvSpPr>
              <p:spPr bwMode="auto">
                <a:xfrm flipH="1">
                  <a:off x="4860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7" name="Line 1292"/>
                <p:cNvSpPr>
                  <a:spLocks noChangeShapeType="1"/>
                </p:cNvSpPr>
                <p:nvPr/>
              </p:nvSpPr>
              <p:spPr bwMode="auto">
                <a:xfrm flipH="1">
                  <a:off x="484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8" name="Line 1293"/>
                <p:cNvSpPr>
                  <a:spLocks noChangeShapeType="1"/>
                </p:cNvSpPr>
                <p:nvPr/>
              </p:nvSpPr>
              <p:spPr bwMode="auto">
                <a:xfrm flipH="1">
                  <a:off x="483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49" name="Line 1294"/>
                <p:cNvSpPr>
                  <a:spLocks noChangeShapeType="1"/>
                </p:cNvSpPr>
                <p:nvPr/>
              </p:nvSpPr>
              <p:spPr bwMode="auto">
                <a:xfrm flipH="1">
                  <a:off x="482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0" name="Line 1295"/>
                <p:cNvSpPr>
                  <a:spLocks noChangeShapeType="1"/>
                </p:cNvSpPr>
                <p:nvPr/>
              </p:nvSpPr>
              <p:spPr bwMode="auto">
                <a:xfrm flipH="1">
                  <a:off x="480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1" name="Line 1296"/>
                <p:cNvSpPr>
                  <a:spLocks noChangeShapeType="1"/>
                </p:cNvSpPr>
                <p:nvPr/>
              </p:nvSpPr>
              <p:spPr bwMode="auto">
                <a:xfrm flipH="1">
                  <a:off x="4796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2" name="Line 1297"/>
                <p:cNvSpPr>
                  <a:spLocks noChangeShapeType="1"/>
                </p:cNvSpPr>
                <p:nvPr/>
              </p:nvSpPr>
              <p:spPr bwMode="auto">
                <a:xfrm flipH="1">
                  <a:off x="4783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3" name="Line 1298"/>
                <p:cNvSpPr>
                  <a:spLocks noChangeShapeType="1"/>
                </p:cNvSpPr>
                <p:nvPr/>
              </p:nvSpPr>
              <p:spPr bwMode="auto">
                <a:xfrm flipH="1">
                  <a:off x="4770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4" name="Line 1299"/>
                <p:cNvSpPr>
                  <a:spLocks noChangeShapeType="1"/>
                </p:cNvSpPr>
                <p:nvPr/>
              </p:nvSpPr>
              <p:spPr bwMode="auto">
                <a:xfrm flipH="1">
                  <a:off x="475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5" name="Line 1300"/>
                <p:cNvSpPr>
                  <a:spLocks noChangeShapeType="1"/>
                </p:cNvSpPr>
                <p:nvPr/>
              </p:nvSpPr>
              <p:spPr bwMode="auto">
                <a:xfrm flipH="1">
                  <a:off x="474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6" name="Line 1301"/>
                <p:cNvSpPr>
                  <a:spLocks noChangeShapeType="1"/>
                </p:cNvSpPr>
                <p:nvPr/>
              </p:nvSpPr>
              <p:spPr bwMode="auto">
                <a:xfrm flipH="1">
                  <a:off x="4732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7" name="Line 1302"/>
                <p:cNvSpPr>
                  <a:spLocks noChangeShapeType="1"/>
                </p:cNvSpPr>
                <p:nvPr/>
              </p:nvSpPr>
              <p:spPr bwMode="auto">
                <a:xfrm flipH="1">
                  <a:off x="4719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8" name="Line 1303"/>
                <p:cNvSpPr>
                  <a:spLocks noChangeShapeType="1"/>
                </p:cNvSpPr>
                <p:nvPr/>
              </p:nvSpPr>
              <p:spPr bwMode="auto">
                <a:xfrm flipH="1">
                  <a:off x="470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59" name="Line 1304"/>
                <p:cNvSpPr>
                  <a:spLocks noChangeShapeType="1"/>
                </p:cNvSpPr>
                <p:nvPr/>
              </p:nvSpPr>
              <p:spPr bwMode="auto">
                <a:xfrm flipH="1">
                  <a:off x="4695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0" name="Line 1305"/>
                <p:cNvSpPr>
                  <a:spLocks noChangeShapeType="1"/>
                </p:cNvSpPr>
                <p:nvPr/>
              </p:nvSpPr>
              <p:spPr bwMode="auto">
                <a:xfrm flipH="1">
                  <a:off x="4681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1" name="Line 1306"/>
                <p:cNvSpPr>
                  <a:spLocks noChangeShapeType="1"/>
                </p:cNvSpPr>
                <p:nvPr/>
              </p:nvSpPr>
              <p:spPr bwMode="auto">
                <a:xfrm flipH="1">
                  <a:off x="466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2" name="Line 1307"/>
                <p:cNvSpPr>
                  <a:spLocks noChangeShapeType="1"/>
                </p:cNvSpPr>
                <p:nvPr/>
              </p:nvSpPr>
              <p:spPr bwMode="auto">
                <a:xfrm flipH="1">
                  <a:off x="4656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3" name="Line 1308"/>
                <p:cNvSpPr>
                  <a:spLocks noChangeShapeType="1"/>
                </p:cNvSpPr>
                <p:nvPr/>
              </p:nvSpPr>
              <p:spPr bwMode="auto">
                <a:xfrm flipH="1">
                  <a:off x="464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4" name="Line 1309"/>
                <p:cNvSpPr>
                  <a:spLocks noChangeShapeType="1"/>
                </p:cNvSpPr>
                <p:nvPr/>
              </p:nvSpPr>
              <p:spPr bwMode="auto">
                <a:xfrm flipH="1">
                  <a:off x="463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5" name="Line 1310"/>
                <p:cNvSpPr>
                  <a:spLocks noChangeShapeType="1"/>
                </p:cNvSpPr>
                <p:nvPr/>
              </p:nvSpPr>
              <p:spPr bwMode="auto">
                <a:xfrm flipH="1">
                  <a:off x="4618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6" name="Line 1311"/>
                <p:cNvSpPr>
                  <a:spLocks noChangeShapeType="1"/>
                </p:cNvSpPr>
                <p:nvPr/>
              </p:nvSpPr>
              <p:spPr bwMode="auto">
                <a:xfrm flipH="1">
                  <a:off x="460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7" name="Line 1312"/>
                <p:cNvSpPr>
                  <a:spLocks noChangeShapeType="1"/>
                </p:cNvSpPr>
                <p:nvPr/>
              </p:nvSpPr>
              <p:spPr bwMode="auto">
                <a:xfrm flipH="1">
                  <a:off x="459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8" name="Line 1313"/>
                <p:cNvSpPr>
                  <a:spLocks noChangeShapeType="1"/>
                </p:cNvSpPr>
                <p:nvPr/>
              </p:nvSpPr>
              <p:spPr bwMode="auto">
                <a:xfrm flipH="1">
                  <a:off x="4580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69" name="Line 1314"/>
                <p:cNvSpPr>
                  <a:spLocks noChangeShapeType="1"/>
                </p:cNvSpPr>
                <p:nvPr/>
              </p:nvSpPr>
              <p:spPr bwMode="auto">
                <a:xfrm flipH="1">
                  <a:off x="4567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0" name="Line 1315"/>
                <p:cNvSpPr>
                  <a:spLocks noChangeShapeType="1"/>
                </p:cNvSpPr>
                <p:nvPr/>
              </p:nvSpPr>
              <p:spPr bwMode="auto">
                <a:xfrm flipH="1">
                  <a:off x="4554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1" name="Line 1316"/>
                <p:cNvSpPr>
                  <a:spLocks noChangeShapeType="1"/>
                </p:cNvSpPr>
                <p:nvPr/>
              </p:nvSpPr>
              <p:spPr bwMode="auto">
                <a:xfrm flipH="1">
                  <a:off x="4542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2" name="Line 1317"/>
                <p:cNvSpPr>
                  <a:spLocks noChangeShapeType="1"/>
                </p:cNvSpPr>
                <p:nvPr/>
              </p:nvSpPr>
              <p:spPr bwMode="auto">
                <a:xfrm flipH="1">
                  <a:off x="452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3" name="Line 1318"/>
                <p:cNvSpPr>
                  <a:spLocks noChangeShapeType="1"/>
                </p:cNvSpPr>
                <p:nvPr/>
              </p:nvSpPr>
              <p:spPr bwMode="auto">
                <a:xfrm flipH="1">
                  <a:off x="4516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4" name="Line 1319"/>
                <p:cNvSpPr>
                  <a:spLocks noChangeShapeType="1"/>
                </p:cNvSpPr>
                <p:nvPr/>
              </p:nvSpPr>
              <p:spPr bwMode="auto">
                <a:xfrm flipH="1">
                  <a:off x="450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5" name="Line 1320"/>
                <p:cNvSpPr>
                  <a:spLocks noChangeShapeType="1"/>
                </p:cNvSpPr>
                <p:nvPr/>
              </p:nvSpPr>
              <p:spPr bwMode="auto">
                <a:xfrm flipH="1">
                  <a:off x="449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6" name="Line 1321"/>
                <p:cNvSpPr>
                  <a:spLocks noChangeShapeType="1"/>
                </p:cNvSpPr>
                <p:nvPr/>
              </p:nvSpPr>
              <p:spPr bwMode="auto">
                <a:xfrm flipH="1">
                  <a:off x="447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7" name="Line 1322"/>
                <p:cNvSpPr>
                  <a:spLocks noChangeShapeType="1"/>
                </p:cNvSpPr>
                <p:nvPr/>
              </p:nvSpPr>
              <p:spPr bwMode="auto">
                <a:xfrm flipH="1">
                  <a:off x="4465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8" name="Line 1323"/>
                <p:cNvSpPr>
                  <a:spLocks noChangeShapeType="1"/>
                </p:cNvSpPr>
                <p:nvPr/>
              </p:nvSpPr>
              <p:spPr bwMode="auto">
                <a:xfrm flipH="1">
                  <a:off x="445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79" name="Line 1324"/>
                <p:cNvSpPr>
                  <a:spLocks noChangeShapeType="1"/>
                </p:cNvSpPr>
                <p:nvPr/>
              </p:nvSpPr>
              <p:spPr bwMode="auto">
                <a:xfrm flipH="1">
                  <a:off x="4440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0" name="Line 1325"/>
                <p:cNvSpPr>
                  <a:spLocks noChangeShapeType="1"/>
                </p:cNvSpPr>
                <p:nvPr/>
              </p:nvSpPr>
              <p:spPr bwMode="auto">
                <a:xfrm flipH="1">
                  <a:off x="442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1" name="Line 1326"/>
                <p:cNvSpPr>
                  <a:spLocks noChangeShapeType="1"/>
                </p:cNvSpPr>
                <p:nvPr/>
              </p:nvSpPr>
              <p:spPr bwMode="auto">
                <a:xfrm flipH="1">
                  <a:off x="441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2" name="Line 1327"/>
                <p:cNvSpPr>
                  <a:spLocks noChangeShapeType="1"/>
                </p:cNvSpPr>
                <p:nvPr/>
              </p:nvSpPr>
              <p:spPr bwMode="auto">
                <a:xfrm flipH="1">
                  <a:off x="4402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3" name="Line 1328"/>
                <p:cNvSpPr>
                  <a:spLocks noChangeShapeType="1"/>
                </p:cNvSpPr>
                <p:nvPr/>
              </p:nvSpPr>
              <p:spPr bwMode="auto">
                <a:xfrm flipH="1">
                  <a:off x="4390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4" name="Line 1329"/>
                <p:cNvSpPr>
                  <a:spLocks noChangeShapeType="1"/>
                </p:cNvSpPr>
                <p:nvPr/>
              </p:nvSpPr>
              <p:spPr bwMode="auto">
                <a:xfrm flipH="1">
                  <a:off x="437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5" name="Line 1330"/>
                <p:cNvSpPr>
                  <a:spLocks noChangeShapeType="1"/>
                </p:cNvSpPr>
                <p:nvPr/>
              </p:nvSpPr>
              <p:spPr bwMode="auto">
                <a:xfrm flipH="1">
                  <a:off x="436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6" name="Line 1331"/>
                <p:cNvSpPr>
                  <a:spLocks noChangeShapeType="1"/>
                </p:cNvSpPr>
                <p:nvPr/>
              </p:nvSpPr>
              <p:spPr bwMode="auto">
                <a:xfrm flipH="1">
                  <a:off x="4351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7" name="Line 1332"/>
                <p:cNvSpPr>
                  <a:spLocks noChangeShapeType="1"/>
                </p:cNvSpPr>
                <p:nvPr/>
              </p:nvSpPr>
              <p:spPr bwMode="auto">
                <a:xfrm flipH="1">
                  <a:off x="433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8" name="Line 1333"/>
                <p:cNvSpPr>
                  <a:spLocks noChangeShapeType="1"/>
                </p:cNvSpPr>
                <p:nvPr/>
              </p:nvSpPr>
              <p:spPr bwMode="auto">
                <a:xfrm flipH="1">
                  <a:off x="4326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89" name="Line 1334"/>
                <p:cNvSpPr>
                  <a:spLocks noChangeShapeType="1"/>
                </p:cNvSpPr>
                <p:nvPr/>
              </p:nvSpPr>
              <p:spPr bwMode="auto">
                <a:xfrm flipH="1">
                  <a:off x="4313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0" name="Line 1335"/>
                <p:cNvSpPr>
                  <a:spLocks noChangeShapeType="1"/>
                </p:cNvSpPr>
                <p:nvPr/>
              </p:nvSpPr>
              <p:spPr bwMode="auto">
                <a:xfrm flipH="1">
                  <a:off x="4300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1" name="Line 1336"/>
                <p:cNvSpPr>
                  <a:spLocks noChangeShapeType="1"/>
                </p:cNvSpPr>
                <p:nvPr/>
              </p:nvSpPr>
              <p:spPr bwMode="auto">
                <a:xfrm flipH="1">
                  <a:off x="428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2" name="Line 1337"/>
                <p:cNvSpPr>
                  <a:spLocks noChangeShapeType="1"/>
                </p:cNvSpPr>
                <p:nvPr/>
              </p:nvSpPr>
              <p:spPr bwMode="auto">
                <a:xfrm flipH="1">
                  <a:off x="427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3" name="Line 1338"/>
                <p:cNvSpPr>
                  <a:spLocks noChangeShapeType="1"/>
                </p:cNvSpPr>
                <p:nvPr/>
              </p:nvSpPr>
              <p:spPr bwMode="auto">
                <a:xfrm flipH="1">
                  <a:off x="426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4" name="Line 1339"/>
                <p:cNvSpPr>
                  <a:spLocks noChangeShapeType="1"/>
                </p:cNvSpPr>
                <p:nvPr/>
              </p:nvSpPr>
              <p:spPr bwMode="auto">
                <a:xfrm flipH="1">
                  <a:off x="4249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5" name="Line 1340"/>
                <p:cNvSpPr>
                  <a:spLocks noChangeShapeType="1"/>
                </p:cNvSpPr>
                <p:nvPr/>
              </p:nvSpPr>
              <p:spPr bwMode="auto">
                <a:xfrm flipH="1">
                  <a:off x="423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6" name="Line 1341"/>
                <p:cNvSpPr>
                  <a:spLocks noChangeShapeType="1"/>
                </p:cNvSpPr>
                <p:nvPr/>
              </p:nvSpPr>
              <p:spPr bwMode="auto">
                <a:xfrm flipH="1">
                  <a:off x="4225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7" name="Line 1342"/>
                <p:cNvSpPr>
                  <a:spLocks noChangeShapeType="1"/>
                </p:cNvSpPr>
                <p:nvPr/>
              </p:nvSpPr>
              <p:spPr bwMode="auto">
                <a:xfrm flipH="1">
                  <a:off x="4212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8" name="Line 1343"/>
                <p:cNvSpPr>
                  <a:spLocks noChangeShapeType="1"/>
                </p:cNvSpPr>
                <p:nvPr/>
              </p:nvSpPr>
              <p:spPr bwMode="auto">
                <a:xfrm flipH="1">
                  <a:off x="419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299" name="Line 1344"/>
                <p:cNvSpPr>
                  <a:spLocks noChangeShapeType="1"/>
                </p:cNvSpPr>
                <p:nvPr/>
              </p:nvSpPr>
              <p:spPr bwMode="auto">
                <a:xfrm flipH="1">
                  <a:off x="4186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0" name="Line 1345"/>
                <p:cNvSpPr>
                  <a:spLocks noChangeShapeType="1"/>
                </p:cNvSpPr>
                <p:nvPr/>
              </p:nvSpPr>
              <p:spPr bwMode="auto">
                <a:xfrm flipH="1">
                  <a:off x="417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1" name="Line 1346"/>
                <p:cNvSpPr>
                  <a:spLocks noChangeShapeType="1"/>
                </p:cNvSpPr>
                <p:nvPr/>
              </p:nvSpPr>
              <p:spPr bwMode="auto">
                <a:xfrm flipH="1">
                  <a:off x="416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2" name="Line 1347"/>
                <p:cNvSpPr>
                  <a:spLocks noChangeShapeType="1"/>
                </p:cNvSpPr>
                <p:nvPr/>
              </p:nvSpPr>
              <p:spPr bwMode="auto">
                <a:xfrm flipH="1">
                  <a:off x="4148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3" name="Line 1348"/>
                <p:cNvSpPr>
                  <a:spLocks noChangeShapeType="1"/>
                </p:cNvSpPr>
                <p:nvPr/>
              </p:nvSpPr>
              <p:spPr bwMode="auto">
                <a:xfrm flipH="1">
                  <a:off x="4135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4" name="Line 1349"/>
                <p:cNvSpPr>
                  <a:spLocks noChangeShapeType="1"/>
                </p:cNvSpPr>
                <p:nvPr/>
              </p:nvSpPr>
              <p:spPr bwMode="auto">
                <a:xfrm flipH="1">
                  <a:off x="412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5" name="Line 1350"/>
                <p:cNvSpPr>
                  <a:spLocks noChangeShapeType="1"/>
                </p:cNvSpPr>
                <p:nvPr/>
              </p:nvSpPr>
              <p:spPr bwMode="auto">
                <a:xfrm flipH="1">
                  <a:off x="4110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6" name="Line 1351"/>
                <p:cNvSpPr>
                  <a:spLocks noChangeShapeType="1"/>
                </p:cNvSpPr>
                <p:nvPr/>
              </p:nvSpPr>
              <p:spPr bwMode="auto">
                <a:xfrm flipH="1">
                  <a:off x="4097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7" name="Line 1352"/>
                <p:cNvSpPr>
                  <a:spLocks noChangeShapeType="1"/>
                </p:cNvSpPr>
                <p:nvPr/>
              </p:nvSpPr>
              <p:spPr bwMode="auto">
                <a:xfrm flipH="1">
                  <a:off x="4084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8" name="Line 1353"/>
                <p:cNvSpPr>
                  <a:spLocks noChangeShapeType="1"/>
                </p:cNvSpPr>
                <p:nvPr/>
              </p:nvSpPr>
              <p:spPr bwMode="auto">
                <a:xfrm flipH="1">
                  <a:off x="4072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09" name="Line 1354"/>
                <p:cNvSpPr>
                  <a:spLocks noChangeShapeType="1"/>
                </p:cNvSpPr>
                <p:nvPr/>
              </p:nvSpPr>
              <p:spPr bwMode="auto">
                <a:xfrm flipH="1">
                  <a:off x="4060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0" name="Line 1355"/>
                <p:cNvSpPr>
                  <a:spLocks noChangeShapeType="1"/>
                </p:cNvSpPr>
                <p:nvPr/>
              </p:nvSpPr>
              <p:spPr bwMode="auto">
                <a:xfrm flipH="1">
                  <a:off x="404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1" name="Line 1356"/>
                <p:cNvSpPr>
                  <a:spLocks noChangeShapeType="1"/>
                </p:cNvSpPr>
                <p:nvPr/>
              </p:nvSpPr>
              <p:spPr bwMode="auto">
                <a:xfrm flipH="1">
                  <a:off x="403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2" name="Line 1357"/>
                <p:cNvSpPr>
                  <a:spLocks noChangeShapeType="1"/>
                </p:cNvSpPr>
                <p:nvPr/>
              </p:nvSpPr>
              <p:spPr bwMode="auto">
                <a:xfrm flipH="1">
                  <a:off x="402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3" name="Line 1358"/>
                <p:cNvSpPr>
                  <a:spLocks noChangeShapeType="1"/>
                </p:cNvSpPr>
                <p:nvPr/>
              </p:nvSpPr>
              <p:spPr bwMode="auto">
                <a:xfrm flipH="1">
                  <a:off x="400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4" name="Line 1359"/>
                <p:cNvSpPr>
                  <a:spLocks noChangeShapeType="1"/>
                </p:cNvSpPr>
                <p:nvPr/>
              </p:nvSpPr>
              <p:spPr bwMode="auto">
                <a:xfrm flipH="1">
                  <a:off x="3996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5" name="Line 1360"/>
                <p:cNvSpPr>
                  <a:spLocks noChangeShapeType="1"/>
                </p:cNvSpPr>
                <p:nvPr/>
              </p:nvSpPr>
              <p:spPr bwMode="auto">
                <a:xfrm flipH="1">
                  <a:off x="3983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6" name="Line 1361"/>
                <p:cNvSpPr>
                  <a:spLocks noChangeShapeType="1"/>
                </p:cNvSpPr>
                <p:nvPr/>
              </p:nvSpPr>
              <p:spPr bwMode="auto">
                <a:xfrm flipH="1">
                  <a:off x="3970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7" name="Line 1362"/>
                <p:cNvSpPr>
                  <a:spLocks noChangeShapeType="1"/>
                </p:cNvSpPr>
                <p:nvPr/>
              </p:nvSpPr>
              <p:spPr bwMode="auto">
                <a:xfrm flipH="1">
                  <a:off x="395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8" name="Line 1363"/>
                <p:cNvSpPr>
                  <a:spLocks noChangeShapeType="1"/>
                </p:cNvSpPr>
                <p:nvPr/>
              </p:nvSpPr>
              <p:spPr bwMode="auto">
                <a:xfrm flipH="1">
                  <a:off x="394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19" name="Line 1364"/>
                <p:cNvSpPr>
                  <a:spLocks noChangeShapeType="1"/>
                </p:cNvSpPr>
                <p:nvPr/>
              </p:nvSpPr>
              <p:spPr bwMode="auto">
                <a:xfrm flipH="1">
                  <a:off x="3932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0" name="Line 1365"/>
                <p:cNvSpPr>
                  <a:spLocks noChangeShapeType="1"/>
                </p:cNvSpPr>
                <p:nvPr/>
              </p:nvSpPr>
              <p:spPr bwMode="auto">
                <a:xfrm flipH="1">
                  <a:off x="3919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1" name="Line 1366"/>
                <p:cNvSpPr>
                  <a:spLocks noChangeShapeType="1"/>
                </p:cNvSpPr>
                <p:nvPr/>
              </p:nvSpPr>
              <p:spPr bwMode="auto">
                <a:xfrm flipH="1">
                  <a:off x="390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2" name="Line 1367"/>
                <p:cNvSpPr>
                  <a:spLocks noChangeShapeType="1"/>
                </p:cNvSpPr>
                <p:nvPr/>
              </p:nvSpPr>
              <p:spPr bwMode="auto">
                <a:xfrm flipH="1">
                  <a:off x="3895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3" name="Line 1368"/>
                <p:cNvSpPr>
                  <a:spLocks noChangeShapeType="1"/>
                </p:cNvSpPr>
                <p:nvPr/>
              </p:nvSpPr>
              <p:spPr bwMode="auto">
                <a:xfrm flipH="1">
                  <a:off x="3881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4" name="Line 1369"/>
                <p:cNvSpPr>
                  <a:spLocks noChangeShapeType="1"/>
                </p:cNvSpPr>
                <p:nvPr/>
              </p:nvSpPr>
              <p:spPr bwMode="auto">
                <a:xfrm flipH="1">
                  <a:off x="386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5" name="Line 1370"/>
                <p:cNvSpPr>
                  <a:spLocks noChangeShapeType="1"/>
                </p:cNvSpPr>
                <p:nvPr/>
              </p:nvSpPr>
              <p:spPr bwMode="auto">
                <a:xfrm flipH="1">
                  <a:off x="3856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6" name="Line 1371"/>
                <p:cNvSpPr>
                  <a:spLocks noChangeShapeType="1"/>
                </p:cNvSpPr>
                <p:nvPr/>
              </p:nvSpPr>
              <p:spPr bwMode="auto">
                <a:xfrm flipH="1">
                  <a:off x="384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7" name="Line 1372"/>
                <p:cNvSpPr>
                  <a:spLocks noChangeShapeType="1"/>
                </p:cNvSpPr>
                <p:nvPr/>
              </p:nvSpPr>
              <p:spPr bwMode="auto">
                <a:xfrm flipH="1">
                  <a:off x="383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8" name="Line 1373"/>
                <p:cNvSpPr>
                  <a:spLocks noChangeShapeType="1"/>
                </p:cNvSpPr>
                <p:nvPr/>
              </p:nvSpPr>
              <p:spPr bwMode="auto">
                <a:xfrm flipH="1">
                  <a:off x="3818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29" name="Line 1374"/>
                <p:cNvSpPr>
                  <a:spLocks noChangeShapeType="1"/>
                </p:cNvSpPr>
                <p:nvPr/>
              </p:nvSpPr>
              <p:spPr bwMode="auto">
                <a:xfrm flipH="1">
                  <a:off x="380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0" name="Line 1375"/>
                <p:cNvSpPr>
                  <a:spLocks noChangeShapeType="1"/>
                </p:cNvSpPr>
                <p:nvPr/>
              </p:nvSpPr>
              <p:spPr bwMode="auto">
                <a:xfrm flipH="1">
                  <a:off x="379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1" name="Line 1376"/>
                <p:cNvSpPr>
                  <a:spLocks noChangeShapeType="1"/>
                </p:cNvSpPr>
                <p:nvPr/>
              </p:nvSpPr>
              <p:spPr bwMode="auto">
                <a:xfrm flipH="1">
                  <a:off x="3780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2" name="Line 1377"/>
                <p:cNvSpPr>
                  <a:spLocks noChangeShapeType="1"/>
                </p:cNvSpPr>
                <p:nvPr/>
              </p:nvSpPr>
              <p:spPr bwMode="auto">
                <a:xfrm flipH="1">
                  <a:off x="3767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3" name="Line 1378"/>
                <p:cNvSpPr>
                  <a:spLocks noChangeShapeType="1"/>
                </p:cNvSpPr>
                <p:nvPr/>
              </p:nvSpPr>
              <p:spPr bwMode="auto">
                <a:xfrm flipH="1">
                  <a:off x="3754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4" name="Line 1379"/>
                <p:cNvSpPr>
                  <a:spLocks noChangeShapeType="1"/>
                </p:cNvSpPr>
                <p:nvPr/>
              </p:nvSpPr>
              <p:spPr bwMode="auto">
                <a:xfrm flipH="1">
                  <a:off x="3742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5" name="Line 1380"/>
                <p:cNvSpPr>
                  <a:spLocks noChangeShapeType="1"/>
                </p:cNvSpPr>
                <p:nvPr/>
              </p:nvSpPr>
              <p:spPr bwMode="auto">
                <a:xfrm flipH="1">
                  <a:off x="372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6" name="Line 1381"/>
                <p:cNvSpPr>
                  <a:spLocks noChangeShapeType="1"/>
                </p:cNvSpPr>
                <p:nvPr/>
              </p:nvSpPr>
              <p:spPr bwMode="auto">
                <a:xfrm flipH="1">
                  <a:off x="3716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7" name="Line 1382"/>
                <p:cNvSpPr>
                  <a:spLocks noChangeShapeType="1"/>
                </p:cNvSpPr>
                <p:nvPr/>
              </p:nvSpPr>
              <p:spPr bwMode="auto">
                <a:xfrm flipH="1">
                  <a:off x="370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8" name="Line 1383"/>
                <p:cNvSpPr>
                  <a:spLocks noChangeShapeType="1"/>
                </p:cNvSpPr>
                <p:nvPr/>
              </p:nvSpPr>
              <p:spPr bwMode="auto">
                <a:xfrm flipH="1">
                  <a:off x="369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39" name="Line 1384"/>
                <p:cNvSpPr>
                  <a:spLocks noChangeShapeType="1"/>
                </p:cNvSpPr>
                <p:nvPr/>
              </p:nvSpPr>
              <p:spPr bwMode="auto">
                <a:xfrm flipH="1">
                  <a:off x="367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0" name="Line 1385"/>
                <p:cNvSpPr>
                  <a:spLocks noChangeShapeType="1"/>
                </p:cNvSpPr>
                <p:nvPr/>
              </p:nvSpPr>
              <p:spPr bwMode="auto">
                <a:xfrm flipH="1">
                  <a:off x="3665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1" name="Line 1386"/>
                <p:cNvSpPr>
                  <a:spLocks noChangeShapeType="1"/>
                </p:cNvSpPr>
                <p:nvPr/>
              </p:nvSpPr>
              <p:spPr bwMode="auto">
                <a:xfrm flipH="1">
                  <a:off x="365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2" name="Line 1387"/>
                <p:cNvSpPr>
                  <a:spLocks noChangeShapeType="1"/>
                </p:cNvSpPr>
                <p:nvPr/>
              </p:nvSpPr>
              <p:spPr bwMode="auto">
                <a:xfrm flipH="1">
                  <a:off x="3640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3" name="Line 1388"/>
                <p:cNvSpPr>
                  <a:spLocks noChangeShapeType="1"/>
                </p:cNvSpPr>
                <p:nvPr/>
              </p:nvSpPr>
              <p:spPr bwMode="auto">
                <a:xfrm flipH="1">
                  <a:off x="362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4" name="Line 1389"/>
                <p:cNvSpPr>
                  <a:spLocks noChangeShapeType="1"/>
                </p:cNvSpPr>
                <p:nvPr/>
              </p:nvSpPr>
              <p:spPr bwMode="auto">
                <a:xfrm flipH="1">
                  <a:off x="361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5" name="Line 1390"/>
                <p:cNvSpPr>
                  <a:spLocks noChangeShapeType="1"/>
                </p:cNvSpPr>
                <p:nvPr/>
              </p:nvSpPr>
              <p:spPr bwMode="auto">
                <a:xfrm flipH="1">
                  <a:off x="3602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6" name="Line 1391"/>
                <p:cNvSpPr>
                  <a:spLocks noChangeShapeType="1"/>
                </p:cNvSpPr>
                <p:nvPr/>
              </p:nvSpPr>
              <p:spPr bwMode="auto">
                <a:xfrm flipH="1">
                  <a:off x="3590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7" name="Line 1392"/>
                <p:cNvSpPr>
                  <a:spLocks noChangeShapeType="1"/>
                </p:cNvSpPr>
                <p:nvPr/>
              </p:nvSpPr>
              <p:spPr bwMode="auto">
                <a:xfrm flipH="1">
                  <a:off x="357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8" name="Line 1393"/>
                <p:cNvSpPr>
                  <a:spLocks noChangeShapeType="1"/>
                </p:cNvSpPr>
                <p:nvPr/>
              </p:nvSpPr>
              <p:spPr bwMode="auto">
                <a:xfrm flipH="1">
                  <a:off x="356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49" name="Line 1394"/>
                <p:cNvSpPr>
                  <a:spLocks noChangeShapeType="1"/>
                </p:cNvSpPr>
                <p:nvPr/>
              </p:nvSpPr>
              <p:spPr bwMode="auto">
                <a:xfrm flipH="1">
                  <a:off x="3551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0" name="Line 1395"/>
                <p:cNvSpPr>
                  <a:spLocks noChangeShapeType="1"/>
                </p:cNvSpPr>
                <p:nvPr/>
              </p:nvSpPr>
              <p:spPr bwMode="auto">
                <a:xfrm flipH="1">
                  <a:off x="353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1" name="Line 1396"/>
                <p:cNvSpPr>
                  <a:spLocks noChangeShapeType="1"/>
                </p:cNvSpPr>
                <p:nvPr/>
              </p:nvSpPr>
              <p:spPr bwMode="auto">
                <a:xfrm flipH="1">
                  <a:off x="3526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2" name="Line 1397"/>
                <p:cNvSpPr>
                  <a:spLocks noChangeShapeType="1"/>
                </p:cNvSpPr>
                <p:nvPr/>
              </p:nvSpPr>
              <p:spPr bwMode="auto">
                <a:xfrm flipH="1">
                  <a:off x="3513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3" name="Line 1398"/>
                <p:cNvSpPr>
                  <a:spLocks noChangeShapeType="1"/>
                </p:cNvSpPr>
                <p:nvPr/>
              </p:nvSpPr>
              <p:spPr bwMode="auto">
                <a:xfrm flipH="1">
                  <a:off x="3500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4" name="Line 1399"/>
                <p:cNvSpPr>
                  <a:spLocks noChangeShapeType="1"/>
                </p:cNvSpPr>
                <p:nvPr/>
              </p:nvSpPr>
              <p:spPr bwMode="auto">
                <a:xfrm flipH="1">
                  <a:off x="3488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5" name="Line 1400"/>
                <p:cNvSpPr>
                  <a:spLocks noChangeShapeType="1"/>
                </p:cNvSpPr>
                <p:nvPr/>
              </p:nvSpPr>
              <p:spPr bwMode="auto">
                <a:xfrm flipH="1">
                  <a:off x="3475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6" name="Line 1401"/>
                <p:cNvSpPr>
                  <a:spLocks noChangeShapeType="1"/>
                </p:cNvSpPr>
                <p:nvPr/>
              </p:nvSpPr>
              <p:spPr bwMode="auto">
                <a:xfrm flipH="1">
                  <a:off x="346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7" name="Line 1402"/>
                <p:cNvSpPr>
                  <a:spLocks noChangeShapeType="1"/>
                </p:cNvSpPr>
                <p:nvPr/>
              </p:nvSpPr>
              <p:spPr bwMode="auto">
                <a:xfrm flipH="1">
                  <a:off x="3449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8" name="Line 1403"/>
                <p:cNvSpPr>
                  <a:spLocks noChangeShapeType="1"/>
                </p:cNvSpPr>
                <p:nvPr/>
              </p:nvSpPr>
              <p:spPr bwMode="auto">
                <a:xfrm flipH="1">
                  <a:off x="3437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59" name="Line 1404"/>
                <p:cNvSpPr>
                  <a:spLocks noChangeShapeType="1"/>
                </p:cNvSpPr>
                <p:nvPr/>
              </p:nvSpPr>
              <p:spPr bwMode="auto">
                <a:xfrm flipH="1">
                  <a:off x="3425" y="319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0" name="Line 1405"/>
                <p:cNvSpPr>
                  <a:spLocks noChangeShapeType="1"/>
                </p:cNvSpPr>
                <p:nvPr/>
              </p:nvSpPr>
              <p:spPr bwMode="auto">
                <a:xfrm flipH="1">
                  <a:off x="3412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1" name="Line 1406"/>
                <p:cNvSpPr>
                  <a:spLocks noChangeShapeType="1"/>
                </p:cNvSpPr>
                <p:nvPr/>
              </p:nvSpPr>
              <p:spPr bwMode="auto">
                <a:xfrm flipH="1">
                  <a:off x="3399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2" name="Line 1407"/>
                <p:cNvSpPr>
                  <a:spLocks noChangeShapeType="1"/>
                </p:cNvSpPr>
                <p:nvPr/>
              </p:nvSpPr>
              <p:spPr bwMode="auto">
                <a:xfrm flipH="1">
                  <a:off x="3386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3" name="Line 1408"/>
                <p:cNvSpPr>
                  <a:spLocks noChangeShapeType="1"/>
                </p:cNvSpPr>
                <p:nvPr/>
              </p:nvSpPr>
              <p:spPr bwMode="auto">
                <a:xfrm flipH="1">
                  <a:off x="3374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4" name="Line 1409"/>
                <p:cNvSpPr>
                  <a:spLocks noChangeShapeType="1"/>
                </p:cNvSpPr>
                <p:nvPr/>
              </p:nvSpPr>
              <p:spPr bwMode="auto">
                <a:xfrm flipH="1">
                  <a:off x="3361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365" name="Line 1410"/>
                <p:cNvSpPr>
                  <a:spLocks noChangeShapeType="1"/>
                </p:cNvSpPr>
                <p:nvPr/>
              </p:nvSpPr>
              <p:spPr bwMode="auto">
                <a:xfrm flipH="1">
                  <a:off x="3348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5" name="Group 1612"/>
              <p:cNvGrpSpPr>
                <a:grpSpLocks/>
              </p:cNvGrpSpPr>
              <p:nvPr/>
            </p:nvGrpSpPr>
            <p:grpSpPr bwMode="auto">
              <a:xfrm>
                <a:off x="3312" y="2816"/>
                <a:ext cx="1920" cy="380"/>
                <a:chOff x="3312" y="2816"/>
                <a:chExt cx="1920" cy="380"/>
              </a:xfrm>
            </p:grpSpPr>
            <p:sp>
              <p:nvSpPr>
                <p:cNvPr id="4966" name="Line 1412"/>
                <p:cNvSpPr>
                  <a:spLocks noChangeShapeType="1"/>
                </p:cNvSpPr>
                <p:nvPr/>
              </p:nvSpPr>
              <p:spPr bwMode="auto">
                <a:xfrm flipH="1">
                  <a:off x="3335" y="319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7" name="Line 1413"/>
                <p:cNvSpPr>
                  <a:spLocks noChangeShapeType="1"/>
                </p:cNvSpPr>
                <p:nvPr/>
              </p:nvSpPr>
              <p:spPr bwMode="auto">
                <a:xfrm flipH="1">
                  <a:off x="3323" y="319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8" name="Line 1414"/>
                <p:cNvSpPr>
                  <a:spLocks noChangeShapeType="1"/>
                </p:cNvSpPr>
                <p:nvPr/>
              </p:nvSpPr>
              <p:spPr bwMode="auto">
                <a:xfrm flipH="1">
                  <a:off x="3312" y="3196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9" name="Line 1415"/>
                <p:cNvSpPr>
                  <a:spLocks noChangeShapeType="1"/>
                </p:cNvSpPr>
                <p:nvPr/>
              </p:nvSpPr>
              <p:spPr bwMode="auto">
                <a:xfrm flipH="1">
                  <a:off x="522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0" name="Line 1416"/>
                <p:cNvSpPr>
                  <a:spLocks noChangeShapeType="1"/>
                </p:cNvSpPr>
                <p:nvPr/>
              </p:nvSpPr>
              <p:spPr bwMode="auto">
                <a:xfrm flipH="1">
                  <a:off x="521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1" name="Line 1417"/>
                <p:cNvSpPr>
                  <a:spLocks noChangeShapeType="1"/>
                </p:cNvSpPr>
                <p:nvPr/>
              </p:nvSpPr>
              <p:spPr bwMode="auto">
                <a:xfrm flipH="1">
                  <a:off x="5202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2" name="Line 1418"/>
                <p:cNvSpPr>
                  <a:spLocks noChangeShapeType="1"/>
                </p:cNvSpPr>
                <p:nvPr/>
              </p:nvSpPr>
              <p:spPr bwMode="auto">
                <a:xfrm flipH="1">
                  <a:off x="5190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3" name="Line 1419"/>
                <p:cNvSpPr>
                  <a:spLocks noChangeShapeType="1"/>
                </p:cNvSpPr>
                <p:nvPr/>
              </p:nvSpPr>
              <p:spPr bwMode="auto">
                <a:xfrm flipH="1">
                  <a:off x="517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4" name="Line 1420"/>
                <p:cNvSpPr>
                  <a:spLocks noChangeShapeType="1"/>
                </p:cNvSpPr>
                <p:nvPr/>
              </p:nvSpPr>
              <p:spPr bwMode="auto">
                <a:xfrm flipH="1">
                  <a:off x="516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5" name="Line 1421"/>
                <p:cNvSpPr>
                  <a:spLocks noChangeShapeType="1"/>
                </p:cNvSpPr>
                <p:nvPr/>
              </p:nvSpPr>
              <p:spPr bwMode="auto">
                <a:xfrm flipH="1">
                  <a:off x="5151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6" name="Line 1422"/>
                <p:cNvSpPr>
                  <a:spLocks noChangeShapeType="1"/>
                </p:cNvSpPr>
                <p:nvPr/>
              </p:nvSpPr>
              <p:spPr bwMode="auto">
                <a:xfrm flipH="1">
                  <a:off x="513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7" name="Line 1423"/>
                <p:cNvSpPr>
                  <a:spLocks noChangeShapeType="1"/>
                </p:cNvSpPr>
                <p:nvPr/>
              </p:nvSpPr>
              <p:spPr bwMode="auto">
                <a:xfrm flipH="1">
                  <a:off x="5126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8" name="Line 1424"/>
                <p:cNvSpPr>
                  <a:spLocks noChangeShapeType="1"/>
                </p:cNvSpPr>
                <p:nvPr/>
              </p:nvSpPr>
              <p:spPr bwMode="auto">
                <a:xfrm flipH="1">
                  <a:off x="5113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79" name="Line 1425"/>
                <p:cNvSpPr>
                  <a:spLocks noChangeShapeType="1"/>
                </p:cNvSpPr>
                <p:nvPr/>
              </p:nvSpPr>
              <p:spPr bwMode="auto">
                <a:xfrm flipH="1">
                  <a:off x="5100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0" name="Line 1426"/>
                <p:cNvSpPr>
                  <a:spLocks noChangeShapeType="1"/>
                </p:cNvSpPr>
                <p:nvPr/>
              </p:nvSpPr>
              <p:spPr bwMode="auto">
                <a:xfrm flipH="1">
                  <a:off x="508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1" name="Line 1427"/>
                <p:cNvSpPr>
                  <a:spLocks noChangeShapeType="1"/>
                </p:cNvSpPr>
                <p:nvPr/>
              </p:nvSpPr>
              <p:spPr bwMode="auto">
                <a:xfrm flipH="1">
                  <a:off x="507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2" name="Line 1428"/>
                <p:cNvSpPr>
                  <a:spLocks noChangeShapeType="1"/>
                </p:cNvSpPr>
                <p:nvPr/>
              </p:nvSpPr>
              <p:spPr bwMode="auto">
                <a:xfrm flipH="1">
                  <a:off x="506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3" name="Line 1429"/>
                <p:cNvSpPr>
                  <a:spLocks noChangeShapeType="1"/>
                </p:cNvSpPr>
                <p:nvPr/>
              </p:nvSpPr>
              <p:spPr bwMode="auto">
                <a:xfrm flipH="1">
                  <a:off x="5049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4" name="Line 1430"/>
                <p:cNvSpPr>
                  <a:spLocks noChangeShapeType="1"/>
                </p:cNvSpPr>
                <p:nvPr/>
              </p:nvSpPr>
              <p:spPr bwMode="auto">
                <a:xfrm flipH="1">
                  <a:off x="503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5" name="Line 1431"/>
                <p:cNvSpPr>
                  <a:spLocks noChangeShapeType="1"/>
                </p:cNvSpPr>
                <p:nvPr/>
              </p:nvSpPr>
              <p:spPr bwMode="auto">
                <a:xfrm flipH="1">
                  <a:off x="5025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6" name="Line 1432"/>
                <p:cNvSpPr>
                  <a:spLocks noChangeShapeType="1"/>
                </p:cNvSpPr>
                <p:nvPr/>
              </p:nvSpPr>
              <p:spPr bwMode="auto">
                <a:xfrm flipH="1">
                  <a:off x="5012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7" name="Line 1433"/>
                <p:cNvSpPr>
                  <a:spLocks noChangeShapeType="1"/>
                </p:cNvSpPr>
                <p:nvPr/>
              </p:nvSpPr>
              <p:spPr bwMode="auto">
                <a:xfrm flipH="1">
                  <a:off x="499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8" name="Line 1434"/>
                <p:cNvSpPr>
                  <a:spLocks noChangeShapeType="1"/>
                </p:cNvSpPr>
                <p:nvPr/>
              </p:nvSpPr>
              <p:spPr bwMode="auto">
                <a:xfrm flipH="1">
                  <a:off x="4986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89" name="Line 1435"/>
                <p:cNvSpPr>
                  <a:spLocks noChangeShapeType="1"/>
                </p:cNvSpPr>
                <p:nvPr/>
              </p:nvSpPr>
              <p:spPr bwMode="auto">
                <a:xfrm flipH="1">
                  <a:off x="497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0" name="Line 1436"/>
                <p:cNvSpPr>
                  <a:spLocks noChangeShapeType="1"/>
                </p:cNvSpPr>
                <p:nvPr/>
              </p:nvSpPr>
              <p:spPr bwMode="auto">
                <a:xfrm flipH="1">
                  <a:off x="496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1" name="Line 1437"/>
                <p:cNvSpPr>
                  <a:spLocks noChangeShapeType="1"/>
                </p:cNvSpPr>
                <p:nvPr/>
              </p:nvSpPr>
              <p:spPr bwMode="auto">
                <a:xfrm flipH="1">
                  <a:off x="4948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2" name="Line 1438"/>
                <p:cNvSpPr>
                  <a:spLocks noChangeShapeType="1"/>
                </p:cNvSpPr>
                <p:nvPr/>
              </p:nvSpPr>
              <p:spPr bwMode="auto">
                <a:xfrm flipH="1">
                  <a:off x="4935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3" name="Line 1439"/>
                <p:cNvSpPr>
                  <a:spLocks noChangeShapeType="1"/>
                </p:cNvSpPr>
                <p:nvPr/>
              </p:nvSpPr>
              <p:spPr bwMode="auto">
                <a:xfrm flipH="1">
                  <a:off x="492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4" name="Line 1440"/>
                <p:cNvSpPr>
                  <a:spLocks noChangeShapeType="1"/>
                </p:cNvSpPr>
                <p:nvPr/>
              </p:nvSpPr>
              <p:spPr bwMode="auto">
                <a:xfrm flipH="1">
                  <a:off x="4910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5" name="Line 1441"/>
                <p:cNvSpPr>
                  <a:spLocks noChangeShapeType="1"/>
                </p:cNvSpPr>
                <p:nvPr/>
              </p:nvSpPr>
              <p:spPr bwMode="auto">
                <a:xfrm flipH="1">
                  <a:off x="4897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6" name="Line 1442"/>
                <p:cNvSpPr>
                  <a:spLocks noChangeShapeType="1"/>
                </p:cNvSpPr>
                <p:nvPr/>
              </p:nvSpPr>
              <p:spPr bwMode="auto">
                <a:xfrm flipH="1">
                  <a:off x="4884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7" name="Line 1443"/>
                <p:cNvSpPr>
                  <a:spLocks noChangeShapeType="1"/>
                </p:cNvSpPr>
                <p:nvPr/>
              </p:nvSpPr>
              <p:spPr bwMode="auto">
                <a:xfrm flipH="1">
                  <a:off x="4872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8" name="Line 1444"/>
                <p:cNvSpPr>
                  <a:spLocks noChangeShapeType="1"/>
                </p:cNvSpPr>
                <p:nvPr/>
              </p:nvSpPr>
              <p:spPr bwMode="auto">
                <a:xfrm flipH="1">
                  <a:off x="4860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99" name="Line 1445"/>
                <p:cNvSpPr>
                  <a:spLocks noChangeShapeType="1"/>
                </p:cNvSpPr>
                <p:nvPr/>
              </p:nvSpPr>
              <p:spPr bwMode="auto">
                <a:xfrm flipH="1">
                  <a:off x="484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0" name="Line 1446"/>
                <p:cNvSpPr>
                  <a:spLocks noChangeShapeType="1"/>
                </p:cNvSpPr>
                <p:nvPr/>
              </p:nvSpPr>
              <p:spPr bwMode="auto">
                <a:xfrm flipH="1">
                  <a:off x="483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1" name="Line 1447"/>
                <p:cNvSpPr>
                  <a:spLocks noChangeShapeType="1"/>
                </p:cNvSpPr>
                <p:nvPr/>
              </p:nvSpPr>
              <p:spPr bwMode="auto">
                <a:xfrm flipH="1">
                  <a:off x="482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2" name="Line 1448"/>
                <p:cNvSpPr>
                  <a:spLocks noChangeShapeType="1"/>
                </p:cNvSpPr>
                <p:nvPr/>
              </p:nvSpPr>
              <p:spPr bwMode="auto">
                <a:xfrm flipH="1">
                  <a:off x="480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3" name="Line 1449"/>
                <p:cNvSpPr>
                  <a:spLocks noChangeShapeType="1"/>
                </p:cNvSpPr>
                <p:nvPr/>
              </p:nvSpPr>
              <p:spPr bwMode="auto">
                <a:xfrm flipH="1">
                  <a:off x="4796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4" name="Line 1450"/>
                <p:cNvSpPr>
                  <a:spLocks noChangeShapeType="1"/>
                </p:cNvSpPr>
                <p:nvPr/>
              </p:nvSpPr>
              <p:spPr bwMode="auto">
                <a:xfrm flipH="1">
                  <a:off x="4783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5" name="Line 1451"/>
                <p:cNvSpPr>
                  <a:spLocks noChangeShapeType="1"/>
                </p:cNvSpPr>
                <p:nvPr/>
              </p:nvSpPr>
              <p:spPr bwMode="auto">
                <a:xfrm flipH="1">
                  <a:off x="4770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6" name="Line 1452"/>
                <p:cNvSpPr>
                  <a:spLocks noChangeShapeType="1"/>
                </p:cNvSpPr>
                <p:nvPr/>
              </p:nvSpPr>
              <p:spPr bwMode="auto">
                <a:xfrm flipH="1">
                  <a:off x="475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7" name="Line 1453"/>
                <p:cNvSpPr>
                  <a:spLocks noChangeShapeType="1"/>
                </p:cNvSpPr>
                <p:nvPr/>
              </p:nvSpPr>
              <p:spPr bwMode="auto">
                <a:xfrm flipH="1">
                  <a:off x="474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8" name="Line 1454"/>
                <p:cNvSpPr>
                  <a:spLocks noChangeShapeType="1"/>
                </p:cNvSpPr>
                <p:nvPr/>
              </p:nvSpPr>
              <p:spPr bwMode="auto">
                <a:xfrm flipH="1">
                  <a:off x="4732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09" name="Line 1455"/>
                <p:cNvSpPr>
                  <a:spLocks noChangeShapeType="1"/>
                </p:cNvSpPr>
                <p:nvPr/>
              </p:nvSpPr>
              <p:spPr bwMode="auto">
                <a:xfrm flipH="1">
                  <a:off x="4719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0" name="Line 1456"/>
                <p:cNvSpPr>
                  <a:spLocks noChangeShapeType="1"/>
                </p:cNvSpPr>
                <p:nvPr/>
              </p:nvSpPr>
              <p:spPr bwMode="auto">
                <a:xfrm flipH="1">
                  <a:off x="470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1" name="Line 1457"/>
                <p:cNvSpPr>
                  <a:spLocks noChangeShapeType="1"/>
                </p:cNvSpPr>
                <p:nvPr/>
              </p:nvSpPr>
              <p:spPr bwMode="auto">
                <a:xfrm flipH="1">
                  <a:off x="4695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2" name="Line 1458"/>
                <p:cNvSpPr>
                  <a:spLocks noChangeShapeType="1"/>
                </p:cNvSpPr>
                <p:nvPr/>
              </p:nvSpPr>
              <p:spPr bwMode="auto">
                <a:xfrm flipH="1">
                  <a:off x="4681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3" name="Line 1459"/>
                <p:cNvSpPr>
                  <a:spLocks noChangeShapeType="1"/>
                </p:cNvSpPr>
                <p:nvPr/>
              </p:nvSpPr>
              <p:spPr bwMode="auto">
                <a:xfrm flipH="1">
                  <a:off x="466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4" name="Line 1460"/>
                <p:cNvSpPr>
                  <a:spLocks noChangeShapeType="1"/>
                </p:cNvSpPr>
                <p:nvPr/>
              </p:nvSpPr>
              <p:spPr bwMode="auto">
                <a:xfrm flipH="1">
                  <a:off x="4656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5" name="Line 1461"/>
                <p:cNvSpPr>
                  <a:spLocks noChangeShapeType="1"/>
                </p:cNvSpPr>
                <p:nvPr/>
              </p:nvSpPr>
              <p:spPr bwMode="auto">
                <a:xfrm flipH="1">
                  <a:off x="464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6" name="Line 1462"/>
                <p:cNvSpPr>
                  <a:spLocks noChangeShapeType="1"/>
                </p:cNvSpPr>
                <p:nvPr/>
              </p:nvSpPr>
              <p:spPr bwMode="auto">
                <a:xfrm flipH="1">
                  <a:off x="463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7" name="Line 1463"/>
                <p:cNvSpPr>
                  <a:spLocks noChangeShapeType="1"/>
                </p:cNvSpPr>
                <p:nvPr/>
              </p:nvSpPr>
              <p:spPr bwMode="auto">
                <a:xfrm flipH="1">
                  <a:off x="4618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8" name="Line 1464"/>
                <p:cNvSpPr>
                  <a:spLocks noChangeShapeType="1"/>
                </p:cNvSpPr>
                <p:nvPr/>
              </p:nvSpPr>
              <p:spPr bwMode="auto">
                <a:xfrm flipH="1">
                  <a:off x="460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19" name="Line 1465"/>
                <p:cNvSpPr>
                  <a:spLocks noChangeShapeType="1"/>
                </p:cNvSpPr>
                <p:nvPr/>
              </p:nvSpPr>
              <p:spPr bwMode="auto">
                <a:xfrm flipH="1">
                  <a:off x="459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0" name="Line 1466"/>
                <p:cNvSpPr>
                  <a:spLocks noChangeShapeType="1"/>
                </p:cNvSpPr>
                <p:nvPr/>
              </p:nvSpPr>
              <p:spPr bwMode="auto">
                <a:xfrm flipH="1">
                  <a:off x="4580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1" name="Line 1467"/>
                <p:cNvSpPr>
                  <a:spLocks noChangeShapeType="1"/>
                </p:cNvSpPr>
                <p:nvPr/>
              </p:nvSpPr>
              <p:spPr bwMode="auto">
                <a:xfrm flipH="1">
                  <a:off x="4567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2" name="Line 1468"/>
                <p:cNvSpPr>
                  <a:spLocks noChangeShapeType="1"/>
                </p:cNvSpPr>
                <p:nvPr/>
              </p:nvSpPr>
              <p:spPr bwMode="auto">
                <a:xfrm flipH="1">
                  <a:off x="4554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3" name="Line 1469"/>
                <p:cNvSpPr>
                  <a:spLocks noChangeShapeType="1"/>
                </p:cNvSpPr>
                <p:nvPr/>
              </p:nvSpPr>
              <p:spPr bwMode="auto">
                <a:xfrm flipH="1">
                  <a:off x="4542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4" name="Line 1470"/>
                <p:cNvSpPr>
                  <a:spLocks noChangeShapeType="1"/>
                </p:cNvSpPr>
                <p:nvPr/>
              </p:nvSpPr>
              <p:spPr bwMode="auto">
                <a:xfrm flipH="1">
                  <a:off x="452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5" name="Line 1471"/>
                <p:cNvSpPr>
                  <a:spLocks noChangeShapeType="1"/>
                </p:cNvSpPr>
                <p:nvPr/>
              </p:nvSpPr>
              <p:spPr bwMode="auto">
                <a:xfrm flipH="1">
                  <a:off x="4516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6" name="Line 1472"/>
                <p:cNvSpPr>
                  <a:spLocks noChangeShapeType="1"/>
                </p:cNvSpPr>
                <p:nvPr/>
              </p:nvSpPr>
              <p:spPr bwMode="auto">
                <a:xfrm flipH="1">
                  <a:off x="450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7" name="Line 1473"/>
                <p:cNvSpPr>
                  <a:spLocks noChangeShapeType="1"/>
                </p:cNvSpPr>
                <p:nvPr/>
              </p:nvSpPr>
              <p:spPr bwMode="auto">
                <a:xfrm flipH="1">
                  <a:off x="449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8" name="Line 1474"/>
                <p:cNvSpPr>
                  <a:spLocks noChangeShapeType="1"/>
                </p:cNvSpPr>
                <p:nvPr/>
              </p:nvSpPr>
              <p:spPr bwMode="auto">
                <a:xfrm flipH="1">
                  <a:off x="447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29" name="Line 1475"/>
                <p:cNvSpPr>
                  <a:spLocks noChangeShapeType="1"/>
                </p:cNvSpPr>
                <p:nvPr/>
              </p:nvSpPr>
              <p:spPr bwMode="auto">
                <a:xfrm flipH="1">
                  <a:off x="4465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0" name="Line 1476"/>
                <p:cNvSpPr>
                  <a:spLocks noChangeShapeType="1"/>
                </p:cNvSpPr>
                <p:nvPr/>
              </p:nvSpPr>
              <p:spPr bwMode="auto">
                <a:xfrm flipH="1">
                  <a:off x="445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1" name="Line 1477"/>
                <p:cNvSpPr>
                  <a:spLocks noChangeShapeType="1"/>
                </p:cNvSpPr>
                <p:nvPr/>
              </p:nvSpPr>
              <p:spPr bwMode="auto">
                <a:xfrm flipH="1">
                  <a:off x="4440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2" name="Line 1478"/>
                <p:cNvSpPr>
                  <a:spLocks noChangeShapeType="1"/>
                </p:cNvSpPr>
                <p:nvPr/>
              </p:nvSpPr>
              <p:spPr bwMode="auto">
                <a:xfrm flipH="1">
                  <a:off x="442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3" name="Line 1479"/>
                <p:cNvSpPr>
                  <a:spLocks noChangeShapeType="1"/>
                </p:cNvSpPr>
                <p:nvPr/>
              </p:nvSpPr>
              <p:spPr bwMode="auto">
                <a:xfrm flipH="1">
                  <a:off x="441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4" name="Line 1480"/>
                <p:cNvSpPr>
                  <a:spLocks noChangeShapeType="1"/>
                </p:cNvSpPr>
                <p:nvPr/>
              </p:nvSpPr>
              <p:spPr bwMode="auto">
                <a:xfrm flipH="1">
                  <a:off x="4402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5" name="Line 1481"/>
                <p:cNvSpPr>
                  <a:spLocks noChangeShapeType="1"/>
                </p:cNvSpPr>
                <p:nvPr/>
              </p:nvSpPr>
              <p:spPr bwMode="auto">
                <a:xfrm flipH="1">
                  <a:off x="4390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6" name="Line 1482"/>
                <p:cNvSpPr>
                  <a:spLocks noChangeShapeType="1"/>
                </p:cNvSpPr>
                <p:nvPr/>
              </p:nvSpPr>
              <p:spPr bwMode="auto">
                <a:xfrm flipH="1">
                  <a:off x="437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7" name="Line 1483"/>
                <p:cNvSpPr>
                  <a:spLocks noChangeShapeType="1"/>
                </p:cNvSpPr>
                <p:nvPr/>
              </p:nvSpPr>
              <p:spPr bwMode="auto">
                <a:xfrm flipH="1">
                  <a:off x="436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8" name="Line 1484"/>
                <p:cNvSpPr>
                  <a:spLocks noChangeShapeType="1"/>
                </p:cNvSpPr>
                <p:nvPr/>
              </p:nvSpPr>
              <p:spPr bwMode="auto">
                <a:xfrm flipH="1">
                  <a:off x="4351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39" name="Line 1485"/>
                <p:cNvSpPr>
                  <a:spLocks noChangeShapeType="1"/>
                </p:cNvSpPr>
                <p:nvPr/>
              </p:nvSpPr>
              <p:spPr bwMode="auto">
                <a:xfrm flipH="1">
                  <a:off x="433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0" name="Line 1486"/>
                <p:cNvSpPr>
                  <a:spLocks noChangeShapeType="1"/>
                </p:cNvSpPr>
                <p:nvPr/>
              </p:nvSpPr>
              <p:spPr bwMode="auto">
                <a:xfrm flipH="1">
                  <a:off x="4326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1" name="Line 1487"/>
                <p:cNvSpPr>
                  <a:spLocks noChangeShapeType="1"/>
                </p:cNvSpPr>
                <p:nvPr/>
              </p:nvSpPr>
              <p:spPr bwMode="auto">
                <a:xfrm flipH="1">
                  <a:off x="4313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2" name="Line 1488"/>
                <p:cNvSpPr>
                  <a:spLocks noChangeShapeType="1"/>
                </p:cNvSpPr>
                <p:nvPr/>
              </p:nvSpPr>
              <p:spPr bwMode="auto">
                <a:xfrm flipH="1">
                  <a:off x="4300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3" name="Line 1489"/>
                <p:cNvSpPr>
                  <a:spLocks noChangeShapeType="1"/>
                </p:cNvSpPr>
                <p:nvPr/>
              </p:nvSpPr>
              <p:spPr bwMode="auto">
                <a:xfrm flipH="1">
                  <a:off x="428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4" name="Line 1490"/>
                <p:cNvSpPr>
                  <a:spLocks noChangeShapeType="1"/>
                </p:cNvSpPr>
                <p:nvPr/>
              </p:nvSpPr>
              <p:spPr bwMode="auto">
                <a:xfrm flipH="1">
                  <a:off x="427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5" name="Line 1491"/>
                <p:cNvSpPr>
                  <a:spLocks noChangeShapeType="1"/>
                </p:cNvSpPr>
                <p:nvPr/>
              </p:nvSpPr>
              <p:spPr bwMode="auto">
                <a:xfrm flipH="1">
                  <a:off x="426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6" name="Line 1492"/>
                <p:cNvSpPr>
                  <a:spLocks noChangeShapeType="1"/>
                </p:cNvSpPr>
                <p:nvPr/>
              </p:nvSpPr>
              <p:spPr bwMode="auto">
                <a:xfrm flipH="1">
                  <a:off x="4249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7" name="Line 1493"/>
                <p:cNvSpPr>
                  <a:spLocks noChangeShapeType="1"/>
                </p:cNvSpPr>
                <p:nvPr/>
              </p:nvSpPr>
              <p:spPr bwMode="auto">
                <a:xfrm flipH="1">
                  <a:off x="423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8" name="Line 1494"/>
                <p:cNvSpPr>
                  <a:spLocks noChangeShapeType="1"/>
                </p:cNvSpPr>
                <p:nvPr/>
              </p:nvSpPr>
              <p:spPr bwMode="auto">
                <a:xfrm flipH="1">
                  <a:off x="4225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49" name="Line 1495"/>
                <p:cNvSpPr>
                  <a:spLocks noChangeShapeType="1"/>
                </p:cNvSpPr>
                <p:nvPr/>
              </p:nvSpPr>
              <p:spPr bwMode="auto">
                <a:xfrm flipH="1">
                  <a:off x="4212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0" name="Line 1496"/>
                <p:cNvSpPr>
                  <a:spLocks noChangeShapeType="1"/>
                </p:cNvSpPr>
                <p:nvPr/>
              </p:nvSpPr>
              <p:spPr bwMode="auto">
                <a:xfrm flipH="1">
                  <a:off x="419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1" name="Line 1497"/>
                <p:cNvSpPr>
                  <a:spLocks noChangeShapeType="1"/>
                </p:cNvSpPr>
                <p:nvPr/>
              </p:nvSpPr>
              <p:spPr bwMode="auto">
                <a:xfrm flipH="1">
                  <a:off x="4186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2" name="Line 1498"/>
                <p:cNvSpPr>
                  <a:spLocks noChangeShapeType="1"/>
                </p:cNvSpPr>
                <p:nvPr/>
              </p:nvSpPr>
              <p:spPr bwMode="auto">
                <a:xfrm flipH="1">
                  <a:off x="417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3" name="Line 1499"/>
                <p:cNvSpPr>
                  <a:spLocks noChangeShapeType="1"/>
                </p:cNvSpPr>
                <p:nvPr/>
              </p:nvSpPr>
              <p:spPr bwMode="auto">
                <a:xfrm flipH="1">
                  <a:off x="416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4" name="Line 1500"/>
                <p:cNvSpPr>
                  <a:spLocks noChangeShapeType="1"/>
                </p:cNvSpPr>
                <p:nvPr/>
              </p:nvSpPr>
              <p:spPr bwMode="auto">
                <a:xfrm flipH="1">
                  <a:off x="4148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5" name="Line 1501"/>
                <p:cNvSpPr>
                  <a:spLocks noChangeShapeType="1"/>
                </p:cNvSpPr>
                <p:nvPr/>
              </p:nvSpPr>
              <p:spPr bwMode="auto">
                <a:xfrm flipH="1">
                  <a:off x="4135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6" name="Line 1502"/>
                <p:cNvSpPr>
                  <a:spLocks noChangeShapeType="1"/>
                </p:cNvSpPr>
                <p:nvPr/>
              </p:nvSpPr>
              <p:spPr bwMode="auto">
                <a:xfrm flipH="1">
                  <a:off x="412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7" name="Line 1503"/>
                <p:cNvSpPr>
                  <a:spLocks noChangeShapeType="1"/>
                </p:cNvSpPr>
                <p:nvPr/>
              </p:nvSpPr>
              <p:spPr bwMode="auto">
                <a:xfrm flipH="1">
                  <a:off x="4110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8" name="Line 1504"/>
                <p:cNvSpPr>
                  <a:spLocks noChangeShapeType="1"/>
                </p:cNvSpPr>
                <p:nvPr/>
              </p:nvSpPr>
              <p:spPr bwMode="auto">
                <a:xfrm flipH="1">
                  <a:off x="4097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59" name="Line 1505"/>
                <p:cNvSpPr>
                  <a:spLocks noChangeShapeType="1"/>
                </p:cNvSpPr>
                <p:nvPr/>
              </p:nvSpPr>
              <p:spPr bwMode="auto">
                <a:xfrm flipH="1">
                  <a:off x="4084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0" name="Line 1506"/>
                <p:cNvSpPr>
                  <a:spLocks noChangeShapeType="1"/>
                </p:cNvSpPr>
                <p:nvPr/>
              </p:nvSpPr>
              <p:spPr bwMode="auto">
                <a:xfrm flipH="1">
                  <a:off x="4072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1" name="Line 1507"/>
                <p:cNvSpPr>
                  <a:spLocks noChangeShapeType="1"/>
                </p:cNvSpPr>
                <p:nvPr/>
              </p:nvSpPr>
              <p:spPr bwMode="auto">
                <a:xfrm flipH="1">
                  <a:off x="4060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2" name="Line 1508"/>
                <p:cNvSpPr>
                  <a:spLocks noChangeShapeType="1"/>
                </p:cNvSpPr>
                <p:nvPr/>
              </p:nvSpPr>
              <p:spPr bwMode="auto">
                <a:xfrm flipH="1">
                  <a:off x="404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3" name="Line 1509"/>
                <p:cNvSpPr>
                  <a:spLocks noChangeShapeType="1"/>
                </p:cNvSpPr>
                <p:nvPr/>
              </p:nvSpPr>
              <p:spPr bwMode="auto">
                <a:xfrm flipH="1">
                  <a:off x="403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4" name="Line 1510"/>
                <p:cNvSpPr>
                  <a:spLocks noChangeShapeType="1"/>
                </p:cNvSpPr>
                <p:nvPr/>
              </p:nvSpPr>
              <p:spPr bwMode="auto">
                <a:xfrm flipH="1">
                  <a:off x="402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5" name="Line 1511"/>
                <p:cNvSpPr>
                  <a:spLocks noChangeShapeType="1"/>
                </p:cNvSpPr>
                <p:nvPr/>
              </p:nvSpPr>
              <p:spPr bwMode="auto">
                <a:xfrm flipH="1">
                  <a:off x="400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6" name="Line 1512"/>
                <p:cNvSpPr>
                  <a:spLocks noChangeShapeType="1"/>
                </p:cNvSpPr>
                <p:nvPr/>
              </p:nvSpPr>
              <p:spPr bwMode="auto">
                <a:xfrm flipH="1">
                  <a:off x="3996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7" name="Line 1513"/>
                <p:cNvSpPr>
                  <a:spLocks noChangeShapeType="1"/>
                </p:cNvSpPr>
                <p:nvPr/>
              </p:nvSpPr>
              <p:spPr bwMode="auto">
                <a:xfrm flipH="1">
                  <a:off x="3983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8" name="Line 1514"/>
                <p:cNvSpPr>
                  <a:spLocks noChangeShapeType="1"/>
                </p:cNvSpPr>
                <p:nvPr/>
              </p:nvSpPr>
              <p:spPr bwMode="auto">
                <a:xfrm flipH="1">
                  <a:off x="3970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69" name="Line 1515"/>
                <p:cNvSpPr>
                  <a:spLocks noChangeShapeType="1"/>
                </p:cNvSpPr>
                <p:nvPr/>
              </p:nvSpPr>
              <p:spPr bwMode="auto">
                <a:xfrm flipH="1">
                  <a:off x="395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0" name="Line 1516"/>
                <p:cNvSpPr>
                  <a:spLocks noChangeShapeType="1"/>
                </p:cNvSpPr>
                <p:nvPr/>
              </p:nvSpPr>
              <p:spPr bwMode="auto">
                <a:xfrm flipH="1">
                  <a:off x="394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1" name="Line 1517"/>
                <p:cNvSpPr>
                  <a:spLocks noChangeShapeType="1"/>
                </p:cNvSpPr>
                <p:nvPr/>
              </p:nvSpPr>
              <p:spPr bwMode="auto">
                <a:xfrm flipH="1">
                  <a:off x="3932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2" name="Line 1518"/>
                <p:cNvSpPr>
                  <a:spLocks noChangeShapeType="1"/>
                </p:cNvSpPr>
                <p:nvPr/>
              </p:nvSpPr>
              <p:spPr bwMode="auto">
                <a:xfrm flipH="1">
                  <a:off x="3919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3" name="Line 1519"/>
                <p:cNvSpPr>
                  <a:spLocks noChangeShapeType="1"/>
                </p:cNvSpPr>
                <p:nvPr/>
              </p:nvSpPr>
              <p:spPr bwMode="auto">
                <a:xfrm flipH="1">
                  <a:off x="390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4" name="Line 1520"/>
                <p:cNvSpPr>
                  <a:spLocks noChangeShapeType="1"/>
                </p:cNvSpPr>
                <p:nvPr/>
              </p:nvSpPr>
              <p:spPr bwMode="auto">
                <a:xfrm flipH="1">
                  <a:off x="3895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5" name="Line 1521"/>
                <p:cNvSpPr>
                  <a:spLocks noChangeShapeType="1"/>
                </p:cNvSpPr>
                <p:nvPr/>
              </p:nvSpPr>
              <p:spPr bwMode="auto">
                <a:xfrm flipH="1">
                  <a:off x="3881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6" name="Line 1522"/>
                <p:cNvSpPr>
                  <a:spLocks noChangeShapeType="1"/>
                </p:cNvSpPr>
                <p:nvPr/>
              </p:nvSpPr>
              <p:spPr bwMode="auto">
                <a:xfrm flipH="1">
                  <a:off x="386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7" name="Line 1523"/>
                <p:cNvSpPr>
                  <a:spLocks noChangeShapeType="1"/>
                </p:cNvSpPr>
                <p:nvPr/>
              </p:nvSpPr>
              <p:spPr bwMode="auto">
                <a:xfrm flipH="1">
                  <a:off x="3856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8" name="Line 1524"/>
                <p:cNvSpPr>
                  <a:spLocks noChangeShapeType="1"/>
                </p:cNvSpPr>
                <p:nvPr/>
              </p:nvSpPr>
              <p:spPr bwMode="auto">
                <a:xfrm flipH="1">
                  <a:off x="384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79" name="Line 1525"/>
                <p:cNvSpPr>
                  <a:spLocks noChangeShapeType="1"/>
                </p:cNvSpPr>
                <p:nvPr/>
              </p:nvSpPr>
              <p:spPr bwMode="auto">
                <a:xfrm flipH="1">
                  <a:off x="383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0" name="Line 1526"/>
                <p:cNvSpPr>
                  <a:spLocks noChangeShapeType="1"/>
                </p:cNvSpPr>
                <p:nvPr/>
              </p:nvSpPr>
              <p:spPr bwMode="auto">
                <a:xfrm flipH="1">
                  <a:off x="3818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1" name="Line 1527"/>
                <p:cNvSpPr>
                  <a:spLocks noChangeShapeType="1"/>
                </p:cNvSpPr>
                <p:nvPr/>
              </p:nvSpPr>
              <p:spPr bwMode="auto">
                <a:xfrm flipH="1">
                  <a:off x="380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2" name="Line 1528"/>
                <p:cNvSpPr>
                  <a:spLocks noChangeShapeType="1"/>
                </p:cNvSpPr>
                <p:nvPr/>
              </p:nvSpPr>
              <p:spPr bwMode="auto">
                <a:xfrm flipH="1">
                  <a:off x="379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3" name="Line 1529"/>
                <p:cNvSpPr>
                  <a:spLocks noChangeShapeType="1"/>
                </p:cNvSpPr>
                <p:nvPr/>
              </p:nvSpPr>
              <p:spPr bwMode="auto">
                <a:xfrm flipH="1">
                  <a:off x="3780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4" name="Line 1530"/>
                <p:cNvSpPr>
                  <a:spLocks noChangeShapeType="1"/>
                </p:cNvSpPr>
                <p:nvPr/>
              </p:nvSpPr>
              <p:spPr bwMode="auto">
                <a:xfrm flipH="1">
                  <a:off x="3767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5" name="Line 1531"/>
                <p:cNvSpPr>
                  <a:spLocks noChangeShapeType="1"/>
                </p:cNvSpPr>
                <p:nvPr/>
              </p:nvSpPr>
              <p:spPr bwMode="auto">
                <a:xfrm flipH="1">
                  <a:off x="3754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6" name="Line 1532"/>
                <p:cNvSpPr>
                  <a:spLocks noChangeShapeType="1"/>
                </p:cNvSpPr>
                <p:nvPr/>
              </p:nvSpPr>
              <p:spPr bwMode="auto">
                <a:xfrm flipH="1">
                  <a:off x="3742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7" name="Line 1533"/>
                <p:cNvSpPr>
                  <a:spLocks noChangeShapeType="1"/>
                </p:cNvSpPr>
                <p:nvPr/>
              </p:nvSpPr>
              <p:spPr bwMode="auto">
                <a:xfrm flipH="1">
                  <a:off x="372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8" name="Line 1534"/>
                <p:cNvSpPr>
                  <a:spLocks noChangeShapeType="1"/>
                </p:cNvSpPr>
                <p:nvPr/>
              </p:nvSpPr>
              <p:spPr bwMode="auto">
                <a:xfrm flipH="1">
                  <a:off x="3716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89" name="Line 1535"/>
                <p:cNvSpPr>
                  <a:spLocks noChangeShapeType="1"/>
                </p:cNvSpPr>
                <p:nvPr/>
              </p:nvSpPr>
              <p:spPr bwMode="auto">
                <a:xfrm flipH="1">
                  <a:off x="370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0" name="Line 1536"/>
                <p:cNvSpPr>
                  <a:spLocks noChangeShapeType="1"/>
                </p:cNvSpPr>
                <p:nvPr/>
              </p:nvSpPr>
              <p:spPr bwMode="auto">
                <a:xfrm flipH="1">
                  <a:off x="369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1" name="Line 1537"/>
                <p:cNvSpPr>
                  <a:spLocks noChangeShapeType="1"/>
                </p:cNvSpPr>
                <p:nvPr/>
              </p:nvSpPr>
              <p:spPr bwMode="auto">
                <a:xfrm flipH="1">
                  <a:off x="367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2" name="Line 1538"/>
                <p:cNvSpPr>
                  <a:spLocks noChangeShapeType="1"/>
                </p:cNvSpPr>
                <p:nvPr/>
              </p:nvSpPr>
              <p:spPr bwMode="auto">
                <a:xfrm flipH="1">
                  <a:off x="3665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3" name="Line 1539"/>
                <p:cNvSpPr>
                  <a:spLocks noChangeShapeType="1"/>
                </p:cNvSpPr>
                <p:nvPr/>
              </p:nvSpPr>
              <p:spPr bwMode="auto">
                <a:xfrm flipH="1">
                  <a:off x="365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4" name="Line 1540"/>
                <p:cNvSpPr>
                  <a:spLocks noChangeShapeType="1"/>
                </p:cNvSpPr>
                <p:nvPr/>
              </p:nvSpPr>
              <p:spPr bwMode="auto">
                <a:xfrm flipH="1">
                  <a:off x="3640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5" name="Line 1541"/>
                <p:cNvSpPr>
                  <a:spLocks noChangeShapeType="1"/>
                </p:cNvSpPr>
                <p:nvPr/>
              </p:nvSpPr>
              <p:spPr bwMode="auto">
                <a:xfrm flipH="1">
                  <a:off x="362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6" name="Line 1542"/>
                <p:cNvSpPr>
                  <a:spLocks noChangeShapeType="1"/>
                </p:cNvSpPr>
                <p:nvPr/>
              </p:nvSpPr>
              <p:spPr bwMode="auto">
                <a:xfrm flipH="1">
                  <a:off x="361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7" name="Line 1543"/>
                <p:cNvSpPr>
                  <a:spLocks noChangeShapeType="1"/>
                </p:cNvSpPr>
                <p:nvPr/>
              </p:nvSpPr>
              <p:spPr bwMode="auto">
                <a:xfrm flipH="1">
                  <a:off x="3602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8" name="Line 1544"/>
                <p:cNvSpPr>
                  <a:spLocks noChangeShapeType="1"/>
                </p:cNvSpPr>
                <p:nvPr/>
              </p:nvSpPr>
              <p:spPr bwMode="auto">
                <a:xfrm flipH="1">
                  <a:off x="3590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099" name="Line 1545"/>
                <p:cNvSpPr>
                  <a:spLocks noChangeShapeType="1"/>
                </p:cNvSpPr>
                <p:nvPr/>
              </p:nvSpPr>
              <p:spPr bwMode="auto">
                <a:xfrm flipH="1">
                  <a:off x="357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0" name="Line 1546"/>
                <p:cNvSpPr>
                  <a:spLocks noChangeShapeType="1"/>
                </p:cNvSpPr>
                <p:nvPr/>
              </p:nvSpPr>
              <p:spPr bwMode="auto">
                <a:xfrm flipH="1">
                  <a:off x="356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1" name="Line 1547"/>
                <p:cNvSpPr>
                  <a:spLocks noChangeShapeType="1"/>
                </p:cNvSpPr>
                <p:nvPr/>
              </p:nvSpPr>
              <p:spPr bwMode="auto">
                <a:xfrm flipH="1">
                  <a:off x="3551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2" name="Line 1548"/>
                <p:cNvSpPr>
                  <a:spLocks noChangeShapeType="1"/>
                </p:cNvSpPr>
                <p:nvPr/>
              </p:nvSpPr>
              <p:spPr bwMode="auto">
                <a:xfrm flipH="1">
                  <a:off x="353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3" name="Line 1549"/>
                <p:cNvSpPr>
                  <a:spLocks noChangeShapeType="1"/>
                </p:cNvSpPr>
                <p:nvPr/>
              </p:nvSpPr>
              <p:spPr bwMode="auto">
                <a:xfrm flipH="1">
                  <a:off x="3526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4" name="Line 1550"/>
                <p:cNvSpPr>
                  <a:spLocks noChangeShapeType="1"/>
                </p:cNvSpPr>
                <p:nvPr/>
              </p:nvSpPr>
              <p:spPr bwMode="auto">
                <a:xfrm flipH="1">
                  <a:off x="3513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5" name="Line 1551"/>
                <p:cNvSpPr>
                  <a:spLocks noChangeShapeType="1"/>
                </p:cNvSpPr>
                <p:nvPr/>
              </p:nvSpPr>
              <p:spPr bwMode="auto">
                <a:xfrm flipH="1">
                  <a:off x="3500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6" name="Line 1552"/>
                <p:cNvSpPr>
                  <a:spLocks noChangeShapeType="1"/>
                </p:cNvSpPr>
                <p:nvPr/>
              </p:nvSpPr>
              <p:spPr bwMode="auto">
                <a:xfrm flipH="1">
                  <a:off x="3488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7" name="Line 1553"/>
                <p:cNvSpPr>
                  <a:spLocks noChangeShapeType="1"/>
                </p:cNvSpPr>
                <p:nvPr/>
              </p:nvSpPr>
              <p:spPr bwMode="auto">
                <a:xfrm flipH="1">
                  <a:off x="3475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8" name="Line 1554"/>
                <p:cNvSpPr>
                  <a:spLocks noChangeShapeType="1"/>
                </p:cNvSpPr>
                <p:nvPr/>
              </p:nvSpPr>
              <p:spPr bwMode="auto">
                <a:xfrm flipH="1">
                  <a:off x="346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09" name="Line 1555"/>
                <p:cNvSpPr>
                  <a:spLocks noChangeShapeType="1"/>
                </p:cNvSpPr>
                <p:nvPr/>
              </p:nvSpPr>
              <p:spPr bwMode="auto">
                <a:xfrm flipH="1">
                  <a:off x="3449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0" name="Line 1556"/>
                <p:cNvSpPr>
                  <a:spLocks noChangeShapeType="1"/>
                </p:cNvSpPr>
                <p:nvPr/>
              </p:nvSpPr>
              <p:spPr bwMode="auto">
                <a:xfrm flipH="1">
                  <a:off x="3437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1" name="Line 1557"/>
                <p:cNvSpPr>
                  <a:spLocks noChangeShapeType="1"/>
                </p:cNvSpPr>
                <p:nvPr/>
              </p:nvSpPr>
              <p:spPr bwMode="auto">
                <a:xfrm flipH="1">
                  <a:off x="3425" y="300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2" name="Line 1558"/>
                <p:cNvSpPr>
                  <a:spLocks noChangeShapeType="1"/>
                </p:cNvSpPr>
                <p:nvPr/>
              </p:nvSpPr>
              <p:spPr bwMode="auto">
                <a:xfrm flipH="1">
                  <a:off x="3412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3" name="Line 1559"/>
                <p:cNvSpPr>
                  <a:spLocks noChangeShapeType="1"/>
                </p:cNvSpPr>
                <p:nvPr/>
              </p:nvSpPr>
              <p:spPr bwMode="auto">
                <a:xfrm flipH="1">
                  <a:off x="3399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4" name="Line 1560"/>
                <p:cNvSpPr>
                  <a:spLocks noChangeShapeType="1"/>
                </p:cNvSpPr>
                <p:nvPr/>
              </p:nvSpPr>
              <p:spPr bwMode="auto">
                <a:xfrm flipH="1">
                  <a:off x="3386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5" name="Line 1561"/>
                <p:cNvSpPr>
                  <a:spLocks noChangeShapeType="1"/>
                </p:cNvSpPr>
                <p:nvPr/>
              </p:nvSpPr>
              <p:spPr bwMode="auto">
                <a:xfrm flipH="1">
                  <a:off x="3374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6" name="Line 1562"/>
                <p:cNvSpPr>
                  <a:spLocks noChangeShapeType="1"/>
                </p:cNvSpPr>
                <p:nvPr/>
              </p:nvSpPr>
              <p:spPr bwMode="auto">
                <a:xfrm flipH="1">
                  <a:off x="3361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7" name="Line 1563"/>
                <p:cNvSpPr>
                  <a:spLocks noChangeShapeType="1"/>
                </p:cNvSpPr>
                <p:nvPr/>
              </p:nvSpPr>
              <p:spPr bwMode="auto">
                <a:xfrm flipH="1">
                  <a:off x="3348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8" name="Line 1564"/>
                <p:cNvSpPr>
                  <a:spLocks noChangeShapeType="1"/>
                </p:cNvSpPr>
                <p:nvPr/>
              </p:nvSpPr>
              <p:spPr bwMode="auto">
                <a:xfrm flipH="1">
                  <a:off x="3335" y="300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19" name="Line 1565"/>
                <p:cNvSpPr>
                  <a:spLocks noChangeShapeType="1"/>
                </p:cNvSpPr>
                <p:nvPr/>
              </p:nvSpPr>
              <p:spPr bwMode="auto">
                <a:xfrm flipH="1">
                  <a:off x="3323" y="300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0" name="Line 1566"/>
                <p:cNvSpPr>
                  <a:spLocks noChangeShapeType="1"/>
                </p:cNvSpPr>
                <p:nvPr/>
              </p:nvSpPr>
              <p:spPr bwMode="auto">
                <a:xfrm flipH="1">
                  <a:off x="3312" y="3005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1" name="Line 1567"/>
                <p:cNvSpPr>
                  <a:spLocks noChangeShapeType="1"/>
                </p:cNvSpPr>
                <p:nvPr/>
              </p:nvSpPr>
              <p:spPr bwMode="auto">
                <a:xfrm flipH="1">
                  <a:off x="522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2" name="Line 1568"/>
                <p:cNvSpPr>
                  <a:spLocks noChangeShapeType="1"/>
                </p:cNvSpPr>
                <p:nvPr/>
              </p:nvSpPr>
              <p:spPr bwMode="auto">
                <a:xfrm flipH="1">
                  <a:off x="521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3" name="Line 1569"/>
                <p:cNvSpPr>
                  <a:spLocks noChangeShapeType="1"/>
                </p:cNvSpPr>
                <p:nvPr/>
              </p:nvSpPr>
              <p:spPr bwMode="auto">
                <a:xfrm flipH="1">
                  <a:off x="5202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4" name="Line 1570"/>
                <p:cNvSpPr>
                  <a:spLocks noChangeShapeType="1"/>
                </p:cNvSpPr>
                <p:nvPr/>
              </p:nvSpPr>
              <p:spPr bwMode="auto">
                <a:xfrm flipH="1">
                  <a:off x="5190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5" name="Line 1571"/>
                <p:cNvSpPr>
                  <a:spLocks noChangeShapeType="1"/>
                </p:cNvSpPr>
                <p:nvPr/>
              </p:nvSpPr>
              <p:spPr bwMode="auto">
                <a:xfrm flipH="1">
                  <a:off x="517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6" name="Line 1572"/>
                <p:cNvSpPr>
                  <a:spLocks noChangeShapeType="1"/>
                </p:cNvSpPr>
                <p:nvPr/>
              </p:nvSpPr>
              <p:spPr bwMode="auto">
                <a:xfrm flipH="1">
                  <a:off x="516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7" name="Line 1573"/>
                <p:cNvSpPr>
                  <a:spLocks noChangeShapeType="1"/>
                </p:cNvSpPr>
                <p:nvPr/>
              </p:nvSpPr>
              <p:spPr bwMode="auto">
                <a:xfrm flipH="1">
                  <a:off x="5151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8" name="Line 1574"/>
                <p:cNvSpPr>
                  <a:spLocks noChangeShapeType="1"/>
                </p:cNvSpPr>
                <p:nvPr/>
              </p:nvSpPr>
              <p:spPr bwMode="auto">
                <a:xfrm flipH="1">
                  <a:off x="513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29" name="Line 1575"/>
                <p:cNvSpPr>
                  <a:spLocks noChangeShapeType="1"/>
                </p:cNvSpPr>
                <p:nvPr/>
              </p:nvSpPr>
              <p:spPr bwMode="auto">
                <a:xfrm flipH="1">
                  <a:off x="5126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0" name="Line 1576"/>
                <p:cNvSpPr>
                  <a:spLocks noChangeShapeType="1"/>
                </p:cNvSpPr>
                <p:nvPr/>
              </p:nvSpPr>
              <p:spPr bwMode="auto">
                <a:xfrm flipH="1">
                  <a:off x="5113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1" name="Line 1577"/>
                <p:cNvSpPr>
                  <a:spLocks noChangeShapeType="1"/>
                </p:cNvSpPr>
                <p:nvPr/>
              </p:nvSpPr>
              <p:spPr bwMode="auto">
                <a:xfrm flipH="1">
                  <a:off x="5100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2" name="Line 1578"/>
                <p:cNvSpPr>
                  <a:spLocks noChangeShapeType="1"/>
                </p:cNvSpPr>
                <p:nvPr/>
              </p:nvSpPr>
              <p:spPr bwMode="auto">
                <a:xfrm flipH="1">
                  <a:off x="508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3" name="Line 1579"/>
                <p:cNvSpPr>
                  <a:spLocks noChangeShapeType="1"/>
                </p:cNvSpPr>
                <p:nvPr/>
              </p:nvSpPr>
              <p:spPr bwMode="auto">
                <a:xfrm flipH="1">
                  <a:off x="507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4" name="Line 1580"/>
                <p:cNvSpPr>
                  <a:spLocks noChangeShapeType="1"/>
                </p:cNvSpPr>
                <p:nvPr/>
              </p:nvSpPr>
              <p:spPr bwMode="auto">
                <a:xfrm flipH="1">
                  <a:off x="506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5" name="Line 1581"/>
                <p:cNvSpPr>
                  <a:spLocks noChangeShapeType="1"/>
                </p:cNvSpPr>
                <p:nvPr/>
              </p:nvSpPr>
              <p:spPr bwMode="auto">
                <a:xfrm flipH="1">
                  <a:off x="5049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6" name="Line 1582"/>
                <p:cNvSpPr>
                  <a:spLocks noChangeShapeType="1"/>
                </p:cNvSpPr>
                <p:nvPr/>
              </p:nvSpPr>
              <p:spPr bwMode="auto">
                <a:xfrm flipH="1">
                  <a:off x="503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7" name="Line 1583"/>
                <p:cNvSpPr>
                  <a:spLocks noChangeShapeType="1"/>
                </p:cNvSpPr>
                <p:nvPr/>
              </p:nvSpPr>
              <p:spPr bwMode="auto">
                <a:xfrm flipH="1">
                  <a:off x="5025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8" name="Line 1584"/>
                <p:cNvSpPr>
                  <a:spLocks noChangeShapeType="1"/>
                </p:cNvSpPr>
                <p:nvPr/>
              </p:nvSpPr>
              <p:spPr bwMode="auto">
                <a:xfrm flipH="1">
                  <a:off x="5012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39" name="Line 1585"/>
                <p:cNvSpPr>
                  <a:spLocks noChangeShapeType="1"/>
                </p:cNvSpPr>
                <p:nvPr/>
              </p:nvSpPr>
              <p:spPr bwMode="auto">
                <a:xfrm flipH="1">
                  <a:off x="499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0" name="Line 1586"/>
                <p:cNvSpPr>
                  <a:spLocks noChangeShapeType="1"/>
                </p:cNvSpPr>
                <p:nvPr/>
              </p:nvSpPr>
              <p:spPr bwMode="auto">
                <a:xfrm flipH="1">
                  <a:off x="4986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1" name="Line 1587"/>
                <p:cNvSpPr>
                  <a:spLocks noChangeShapeType="1"/>
                </p:cNvSpPr>
                <p:nvPr/>
              </p:nvSpPr>
              <p:spPr bwMode="auto">
                <a:xfrm flipH="1">
                  <a:off x="497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2" name="Line 1588"/>
                <p:cNvSpPr>
                  <a:spLocks noChangeShapeType="1"/>
                </p:cNvSpPr>
                <p:nvPr/>
              </p:nvSpPr>
              <p:spPr bwMode="auto">
                <a:xfrm flipH="1">
                  <a:off x="496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3" name="Line 1589"/>
                <p:cNvSpPr>
                  <a:spLocks noChangeShapeType="1"/>
                </p:cNvSpPr>
                <p:nvPr/>
              </p:nvSpPr>
              <p:spPr bwMode="auto">
                <a:xfrm flipH="1">
                  <a:off x="4948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4" name="Line 1590"/>
                <p:cNvSpPr>
                  <a:spLocks noChangeShapeType="1"/>
                </p:cNvSpPr>
                <p:nvPr/>
              </p:nvSpPr>
              <p:spPr bwMode="auto">
                <a:xfrm flipH="1">
                  <a:off x="4935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5" name="Line 1591"/>
                <p:cNvSpPr>
                  <a:spLocks noChangeShapeType="1"/>
                </p:cNvSpPr>
                <p:nvPr/>
              </p:nvSpPr>
              <p:spPr bwMode="auto">
                <a:xfrm flipH="1">
                  <a:off x="492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6" name="Line 1592"/>
                <p:cNvSpPr>
                  <a:spLocks noChangeShapeType="1"/>
                </p:cNvSpPr>
                <p:nvPr/>
              </p:nvSpPr>
              <p:spPr bwMode="auto">
                <a:xfrm flipH="1">
                  <a:off x="4910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7" name="Line 1593"/>
                <p:cNvSpPr>
                  <a:spLocks noChangeShapeType="1"/>
                </p:cNvSpPr>
                <p:nvPr/>
              </p:nvSpPr>
              <p:spPr bwMode="auto">
                <a:xfrm flipH="1">
                  <a:off x="4897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8" name="Line 1594"/>
                <p:cNvSpPr>
                  <a:spLocks noChangeShapeType="1"/>
                </p:cNvSpPr>
                <p:nvPr/>
              </p:nvSpPr>
              <p:spPr bwMode="auto">
                <a:xfrm flipH="1">
                  <a:off x="4884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49" name="Line 1595"/>
                <p:cNvSpPr>
                  <a:spLocks noChangeShapeType="1"/>
                </p:cNvSpPr>
                <p:nvPr/>
              </p:nvSpPr>
              <p:spPr bwMode="auto">
                <a:xfrm flipH="1">
                  <a:off x="4872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0" name="Line 1596"/>
                <p:cNvSpPr>
                  <a:spLocks noChangeShapeType="1"/>
                </p:cNvSpPr>
                <p:nvPr/>
              </p:nvSpPr>
              <p:spPr bwMode="auto">
                <a:xfrm flipH="1">
                  <a:off x="4860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1" name="Line 1597"/>
                <p:cNvSpPr>
                  <a:spLocks noChangeShapeType="1"/>
                </p:cNvSpPr>
                <p:nvPr/>
              </p:nvSpPr>
              <p:spPr bwMode="auto">
                <a:xfrm flipH="1">
                  <a:off x="484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2" name="Line 1598"/>
                <p:cNvSpPr>
                  <a:spLocks noChangeShapeType="1"/>
                </p:cNvSpPr>
                <p:nvPr/>
              </p:nvSpPr>
              <p:spPr bwMode="auto">
                <a:xfrm flipH="1">
                  <a:off x="483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3" name="Line 1599"/>
                <p:cNvSpPr>
                  <a:spLocks noChangeShapeType="1"/>
                </p:cNvSpPr>
                <p:nvPr/>
              </p:nvSpPr>
              <p:spPr bwMode="auto">
                <a:xfrm flipH="1">
                  <a:off x="482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4" name="Line 1600"/>
                <p:cNvSpPr>
                  <a:spLocks noChangeShapeType="1"/>
                </p:cNvSpPr>
                <p:nvPr/>
              </p:nvSpPr>
              <p:spPr bwMode="auto">
                <a:xfrm flipH="1">
                  <a:off x="480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5" name="Line 1601"/>
                <p:cNvSpPr>
                  <a:spLocks noChangeShapeType="1"/>
                </p:cNvSpPr>
                <p:nvPr/>
              </p:nvSpPr>
              <p:spPr bwMode="auto">
                <a:xfrm flipH="1">
                  <a:off x="4796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6" name="Line 1602"/>
                <p:cNvSpPr>
                  <a:spLocks noChangeShapeType="1"/>
                </p:cNvSpPr>
                <p:nvPr/>
              </p:nvSpPr>
              <p:spPr bwMode="auto">
                <a:xfrm flipH="1">
                  <a:off x="4783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7" name="Line 1603"/>
                <p:cNvSpPr>
                  <a:spLocks noChangeShapeType="1"/>
                </p:cNvSpPr>
                <p:nvPr/>
              </p:nvSpPr>
              <p:spPr bwMode="auto">
                <a:xfrm flipH="1">
                  <a:off x="4770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8" name="Line 1604"/>
                <p:cNvSpPr>
                  <a:spLocks noChangeShapeType="1"/>
                </p:cNvSpPr>
                <p:nvPr/>
              </p:nvSpPr>
              <p:spPr bwMode="auto">
                <a:xfrm flipH="1">
                  <a:off x="475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59" name="Line 1605"/>
                <p:cNvSpPr>
                  <a:spLocks noChangeShapeType="1"/>
                </p:cNvSpPr>
                <p:nvPr/>
              </p:nvSpPr>
              <p:spPr bwMode="auto">
                <a:xfrm flipH="1">
                  <a:off x="474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0" name="Line 1606"/>
                <p:cNvSpPr>
                  <a:spLocks noChangeShapeType="1"/>
                </p:cNvSpPr>
                <p:nvPr/>
              </p:nvSpPr>
              <p:spPr bwMode="auto">
                <a:xfrm flipH="1">
                  <a:off x="4732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1" name="Line 1607"/>
                <p:cNvSpPr>
                  <a:spLocks noChangeShapeType="1"/>
                </p:cNvSpPr>
                <p:nvPr/>
              </p:nvSpPr>
              <p:spPr bwMode="auto">
                <a:xfrm flipH="1">
                  <a:off x="4719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2" name="Line 1608"/>
                <p:cNvSpPr>
                  <a:spLocks noChangeShapeType="1"/>
                </p:cNvSpPr>
                <p:nvPr/>
              </p:nvSpPr>
              <p:spPr bwMode="auto">
                <a:xfrm flipH="1">
                  <a:off x="470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3" name="Line 1609"/>
                <p:cNvSpPr>
                  <a:spLocks noChangeShapeType="1"/>
                </p:cNvSpPr>
                <p:nvPr/>
              </p:nvSpPr>
              <p:spPr bwMode="auto">
                <a:xfrm flipH="1">
                  <a:off x="4695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4" name="Line 1610"/>
                <p:cNvSpPr>
                  <a:spLocks noChangeShapeType="1"/>
                </p:cNvSpPr>
                <p:nvPr/>
              </p:nvSpPr>
              <p:spPr bwMode="auto">
                <a:xfrm flipH="1">
                  <a:off x="4681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5165" name="Line 1611"/>
                <p:cNvSpPr>
                  <a:spLocks noChangeShapeType="1"/>
                </p:cNvSpPr>
                <p:nvPr/>
              </p:nvSpPr>
              <p:spPr bwMode="auto">
                <a:xfrm flipH="1">
                  <a:off x="466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6" name="Group 1813"/>
              <p:cNvGrpSpPr>
                <a:grpSpLocks/>
              </p:cNvGrpSpPr>
              <p:nvPr/>
            </p:nvGrpSpPr>
            <p:grpSpPr bwMode="auto">
              <a:xfrm>
                <a:off x="3312" y="2626"/>
                <a:ext cx="1920" cy="190"/>
                <a:chOff x="3312" y="2626"/>
                <a:chExt cx="1920" cy="190"/>
              </a:xfrm>
            </p:grpSpPr>
            <p:sp>
              <p:nvSpPr>
                <p:cNvPr id="4766" name="Line 1613"/>
                <p:cNvSpPr>
                  <a:spLocks noChangeShapeType="1"/>
                </p:cNvSpPr>
                <p:nvPr/>
              </p:nvSpPr>
              <p:spPr bwMode="auto">
                <a:xfrm flipH="1">
                  <a:off x="4656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7" name="Line 1614"/>
                <p:cNvSpPr>
                  <a:spLocks noChangeShapeType="1"/>
                </p:cNvSpPr>
                <p:nvPr/>
              </p:nvSpPr>
              <p:spPr bwMode="auto">
                <a:xfrm flipH="1">
                  <a:off x="464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8" name="Line 1615"/>
                <p:cNvSpPr>
                  <a:spLocks noChangeShapeType="1"/>
                </p:cNvSpPr>
                <p:nvPr/>
              </p:nvSpPr>
              <p:spPr bwMode="auto">
                <a:xfrm flipH="1">
                  <a:off x="463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9" name="Line 1616"/>
                <p:cNvSpPr>
                  <a:spLocks noChangeShapeType="1"/>
                </p:cNvSpPr>
                <p:nvPr/>
              </p:nvSpPr>
              <p:spPr bwMode="auto">
                <a:xfrm flipH="1">
                  <a:off x="4618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0" name="Line 1617"/>
                <p:cNvSpPr>
                  <a:spLocks noChangeShapeType="1"/>
                </p:cNvSpPr>
                <p:nvPr/>
              </p:nvSpPr>
              <p:spPr bwMode="auto">
                <a:xfrm flipH="1">
                  <a:off x="460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1" name="Line 1618"/>
                <p:cNvSpPr>
                  <a:spLocks noChangeShapeType="1"/>
                </p:cNvSpPr>
                <p:nvPr/>
              </p:nvSpPr>
              <p:spPr bwMode="auto">
                <a:xfrm flipH="1">
                  <a:off x="459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2" name="Line 1619"/>
                <p:cNvSpPr>
                  <a:spLocks noChangeShapeType="1"/>
                </p:cNvSpPr>
                <p:nvPr/>
              </p:nvSpPr>
              <p:spPr bwMode="auto">
                <a:xfrm flipH="1">
                  <a:off x="4580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3" name="Line 1620"/>
                <p:cNvSpPr>
                  <a:spLocks noChangeShapeType="1"/>
                </p:cNvSpPr>
                <p:nvPr/>
              </p:nvSpPr>
              <p:spPr bwMode="auto">
                <a:xfrm flipH="1">
                  <a:off x="4567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4" name="Line 1621"/>
                <p:cNvSpPr>
                  <a:spLocks noChangeShapeType="1"/>
                </p:cNvSpPr>
                <p:nvPr/>
              </p:nvSpPr>
              <p:spPr bwMode="auto">
                <a:xfrm flipH="1">
                  <a:off x="4554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5" name="Line 1622"/>
                <p:cNvSpPr>
                  <a:spLocks noChangeShapeType="1"/>
                </p:cNvSpPr>
                <p:nvPr/>
              </p:nvSpPr>
              <p:spPr bwMode="auto">
                <a:xfrm flipH="1">
                  <a:off x="4542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6" name="Line 1623"/>
                <p:cNvSpPr>
                  <a:spLocks noChangeShapeType="1"/>
                </p:cNvSpPr>
                <p:nvPr/>
              </p:nvSpPr>
              <p:spPr bwMode="auto">
                <a:xfrm flipH="1">
                  <a:off x="452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7" name="Line 1624"/>
                <p:cNvSpPr>
                  <a:spLocks noChangeShapeType="1"/>
                </p:cNvSpPr>
                <p:nvPr/>
              </p:nvSpPr>
              <p:spPr bwMode="auto">
                <a:xfrm flipH="1">
                  <a:off x="4516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8" name="Line 1625"/>
                <p:cNvSpPr>
                  <a:spLocks noChangeShapeType="1"/>
                </p:cNvSpPr>
                <p:nvPr/>
              </p:nvSpPr>
              <p:spPr bwMode="auto">
                <a:xfrm flipH="1">
                  <a:off x="450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79" name="Line 1626"/>
                <p:cNvSpPr>
                  <a:spLocks noChangeShapeType="1"/>
                </p:cNvSpPr>
                <p:nvPr/>
              </p:nvSpPr>
              <p:spPr bwMode="auto">
                <a:xfrm flipH="1">
                  <a:off x="449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0" name="Line 1627"/>
                <p:cNvSpPr>
                  <a:spLocks noChangeShapeType="1"/>
                </p:cNvSpPr>
                <p:nvPr/>
              </p:nvSpPr>
              <p:spPr bwMode="auto">
                <a:xfrm flipH="1">
                  <a:off x="447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1" name="Line 1628"/>
                <p:cNvSpPr>
                  <a:spLocks noChangeShapeType="1"/>
                </p:cNvSpPr>
                <p:nvPr/>
              </p:nvSpPr>
              <p:spPr bwMode="auto">
                <a:xfrm flipH="1">
                  <a:off x="4465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2" name="Line 1629"/>
                <p:cNvSpPr>
                  <a:spLocks noChangeShapeType="1"/>
                </p:cNvSpPr>
                <p:nvPr/>
              </p:nvSpPr>
              <p:spPr bwMode="auto">
                <a:xfrm flipH="1">
                  <a:off x="445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3" name="Line 1630"/>
                <p:cNvSpPr>
                  <a:spLocks noChangeShapeType="1"/>
                </p:cNvSpPr>
                <p:nvPr/>
              </p:nvSpPr>
              <p:spPr bwMode="auto">
                <a:xfrm flipH="1">
                  <a:off x="4440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4" name="Line 1631"/>
                <p:cNvSpPr>
                  <a:spLocks noChangeShapeType="1"/>
                </p:cNvSpPr>
                <p:nvPr/>
              </p:nvSpPr>
              <p:spPr bwMode="auto">
                <a:xfrm flipH="1">
                  <a:off x="442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5" name="Line 1632"/>
                <p:cNvSpPr>
                  <a:spLocks noChangeShapeType="1"/>
                </p:cNvSpPr>
                <p:nvPr/>
              </p:nvSpPr>
              <p:spPr bwMode="auto">
                <a:xfrm flipH="1">
                  <a:off x="441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6" name="Line 1633"/>
                <p:cNvSpPr>
                  <a:spLocks noChangeShapeType="1"/>
                </p:cNvSpPr>
                <p:nvPr/>
              </p:nvSpPr>
              <p:spPr bwMode="auto">
                <a:xfrm flipH="1">
                  <a:off x="4402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7" name="Line 1634"/>
                <p:cNvSpPr>
                  <a:spLocks noChangeShapeType="1"/>
                </p:cNvSpPr>
                <p:nvPr/>
              </p:nvSpPr>
              <p:spPr bwMode="auto">
                <a:xfrm flipH="1">
                  <a:off x="4390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8" name="Line 1635"/>
                <p:cNvSpPr>
                  <a:spLocks noChangeShapeType="1"/>
                </p:cNvSpPr>
                <p:nvPr/>
              </p:nvSpPr>
              <p:spPr bwMode="auto">
                <a:xfrm flipH="1">
                  <a:off x="437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89" name="Line 1636"/>
                <p:cNvSpPr>
                  <a:spLocks noChangeShapeType="1"/>
                </p:cNvSpPr>
                <p:nvPr/>
              </p:nvSpPr>
              <p:spPr bwMode="auto">
                <a:xfrm flipH="1">
                  <a:off x="436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0" name="Line 1637"/>
                <p:cNvSpPr>
                  <a:spLocks noChangeShapeType="1"/>
                </p:cNvSpPr>
                <p:nvPr/>
              </p:nvSpPr>
              <p:spPr bwMode="auto">
                <a:xfrm flipH="1">
                  <a:off x="4351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1" name="Line 1638"/>
                <p:cNvSpPr>
                  <a:spLocks noChangeShapeType="1"/>
                </p:cNvSpPr>
                <p:nvPr/>
              </p:nvSpPr>
              <p:spPr bwMode="auto">
                <a:xfrm flipH="1">
                  <a:off x="433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2" name="Line 1639"/>
                <p:cNvSpPr>
                  <a:spLocks noChangeShapeType="1"/>
                </p:cNvSpPr>
                <p:nvPr/>
              </p:nvSpPr>
              <p:spPr bwMode="auto">
                <a:xfrm flipH="1">
                  <a:off x="4326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3" name="Line 1640"/>
                <p:cNvSpPr>
                  <a:spLocks noChangeShapeType="1"/>
                </p:cNvSpPr>
                <p:nvPr/>
              </p:nvSpPr>
              <p:spPr bwMode="auto">
                <a:xfrm flipH="1">
                  <a:off x="4313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4" name="Line 1641"/>
                <p:cNvSpPr>
                  <a:spLocks noChangeShapeType="1"/>
                </p:cNvSpPr>
                <p:nvPr/>
              </p:nvSpPr>
              <p:spPr bwMode="auto">
                <a:xfrm flipH="1">
                  <a:off x="4300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5" name="Line 1642"/>
                <p:cNvSpPr>
                  <a:spLocks noChangeShapeType="1"/>
                </p:cNvSpPr>
                <p:nvPr/>
              </p:nvSpPr>
              <p:spPr bwMode="auto">
                <a:xfrm flipH="1">
                  <a:off x="428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6" name="Line 1643"/>
                <p:cNvSpPr>
                  <a:spLocks noChangeShapeType="1"/>
                </p:cNvSpPr>
                <p:nvPr/>
              </p:nvSpPr>
              <p:spPr bwMode="auto">
                <a:xfrm flipH="1">
                  <a:off x="427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7" name="Line 1644"/>
                <p:cNvSpPr>
                  <a:spLocks noChangeShapeType="1"/>
                </p:cNvSpPr>
                <p:nvPr/>
              </p:nvSpPr>
              <p:spPr bwMode="auto">
                <a:xfrm flipH="1">
                  <a:off x="426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8" name="Line 1645"/>
                <p:cNvSpPr>
                  <a:spLocks noChangeShapeType="1"/>
                </p:cNvSpPr>
                <p:nvPr/>
              </p:nvSpPr>
              <p:spPr bwMode="auto">
                <a:xfrm flipH="1">
                  <a:off x="4249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99" name="Line 1646"/>
                <p:cNvSpPr>
                  <a:spLocks noChangeShapeType="1"/>
                </p:cNvSpPr>
                <p:nvPr/>
              </p:nvSpPr>
              <p:spPr bwMode="auto">
                <a:xfrm flipH="1">
                  <a:off x="423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0" name="Line 1647"/>
                <p:cNvSpPr>
                  <a:spLocks noChangeShapeType="1"/>
                </p:cNvSpPr>
                <p:nvPr/>
              </p:nvSpPr>
              <p:spPr bwMode="auto">
                <a:xfrm flipH="1">
                  <a:off x="4225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1" name="Line 1648"/>
                <p:cNvSpPr>
                  <a:spLocks noChangeShapeType="1"/>
                </p:cNvSpPr>
                <p:nvPr/>
              </p:nvSpPr>
              <p:spPr bwMode="auto">
                <a:xfrm flipH="1">
                  <a:off x="4212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2" name="Line 1649"/>
                <p:cNvSpPr>
                  <a:spLocks noChangeShapeType="1"/>
                </p:cNvSpPr>
                <p:nvPr/>
              </p:nvSpPr>
              <p:spPr bwMode="auto">
                <a:xfrm flipH="1">
                  <a:off x="419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3" name="Line 1650"/>
                <p:cNvSpPr>
                  <a:spLocks noChangeShapeType="1"/>
                </p:cNvSpPr>
                <p:nvPr/>
              </p:nvSpPr>
              <p:spPr bwMode="auto">
                <a:xfrm flipH="1">
                  <a:off x="4186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4" name="Line 1651"/>
                <p:cNvSpPr>
                  <a:spLocks noChangeShapeType="1"/>
                </p:cNvSpPr>
                <p:nvPr/>
              </p:nvSpPr>
              <p:spPr bwMode="auto">
                <a:xfrm flipH="1">
                  <a:off x="417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5" name="Line 1652"/>
                <p:cNvSpPr>
                  <a:spLocks noChangeShapeType="1"/>
                </p:cNvSpPr>
                <p:nvPr/>
              </p:nvSpPr>
              <p:spPr bwMode="auto">
                <a:xfrm flipH="1">
                  <a:off x="416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6" name="Line 1653"/>
                <p:cNvSpPr>
                  <a:spLocks noChangeShapeType="1"/>
                </p:cNvSpPr>
                <p:nvPr/>
              </p:nvSpPr>
              <p:spPr bwMode="auto">
                <a:xfrm flipH="1">
                  <a:off x="4148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7" name="Line 1654"/>
                <p:cNvSpPr>
                  <a:spLocks noChangeShapeType="1"/>
                </p:cNvSpPr>
                <p:nvPr/>
              </p:nvSpPr>
              <p:spPr bwMode="auto">
                <a:xfrm flipH="1">
                  <a:off x="4135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8" name="Line 1655"/>
                <p:cNvSpPr>
                  <a:spLocks noChangeShapeType="1"/>
                </p:cNvSpPr>
                <p:nvPr/>
              </p:nvSpPr>
              <p:spPr bwMode="auto">
                <a:xfrm flipH="1">
                  <a:off x="412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09" name="Line 1656"/>
                <p:cNvSpPr>
                  <a:spLocks noChangeShapeType="1"/>
                </p:cNvSpPr>
                <p:nvPr/>
              </p:nvSpPr>
              <p:spPr bwMode="auto">
                <a:xfrm flipH="1">
                  <a:off x="4110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0" name="Line 1657"/>
                <p:cNvSpPr>
                  <a:spLocks noChangeShapeType="1"/>
                </p:cNvSpPr>
                <p:nvPr/>
              </p:nvSpPr>
              <p:spPr bwMode="auto">
                <a:xfrm flipH="1">
                  <a:off x="4097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1" name="Line 1658"/>
                <p:cNvSpPr>
                  <a:spLocks noChangeShapeType="1"/>
                </p:cNvSpPr>
                <p:nvPr/>
              </p:nvSpPr>
              <p:spPr bwMode="auto">
                <a:xfrm flipH="1">
                  <a:off x="4084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2" name="Line 1659"/>
                <p:cNvSpPr>
                  <a:spLocks noChangeShapeType="1"/>
                </p:cNvSpPr>
                <p:nvPr/>
              </p:nvSpPr>
              <p:spPr bwMode="auto">
                <a:xfrm flipH="1">
                  <a:off x="4072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3" name="Line 1660"/>
                <p:cNvSpPr>
                  <a:spLocks noChangeShapeType="1"/>
                </p:cNvSpPr>
                <p:nvPr/>
              </p:nvSpPr>
              <p:spPr bwMode="auto">
                <a:xfrm flipH="1">
                  <a:off x="4060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4" name="Line 1661"/>
                <p:cNvSpPr>
                  <a:spLocks noChangeShapeType="1"/>
                </p:cNvSpPr>
                <p:nvPr/>
              </p:nvSpPr>
              <p:spPr bwMode="auto">
                <a:xfrm flipH="1">
                  <a:off x="404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5" name="Line 1662"/>
                <p:cNvSpPr>
                  <a:spLocks noChangeShapeType="1"/>
                </p:cNvSpPr>
                <p:nvPr/>
              </p:nvSpPr>
              <p:spPr bwMode="auto">
                <a:xfrm flipH="1">
                  <a:off x="403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6" name="Line 1663"/>
                <p:cNvSpPr>
                  <a:spLocks noChangeShapeType="1"/>
                </p:cNvSpPr>
                <p:nvPr/>
              </p:nvSpPr>
              <p:spPr bwMode="auto">
                <a:xfrm flipH="1">
                  <a:off x="402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7" name="Line 1664"/>
                <p:cNvSpPr>
                  <a:spLocks noChangeShapeType="1"/>
                </p:cNvSpPr>
                <p:nvPr/>
              </p:nvSpPr>
              <p:spPr bwMode="auto">
                <a:xfrm flipH="1">
                  <a:off x="400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8" name="Line 1665"/>
                <p:cNvSpPr>
                  <a:spLocks noChangeShapeType="1"/>
                </p:cNvSpPr>
                <p:nvPr/>
              </p:nvSpPr>
              <p:spPr bwMode="auto">
                <a:xfrm flipH="1">
                  <a:off x="3996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19" name="Line 1666"/>
                <p:cNvSpPr>
                  <a:spLocks noChangeShapeType="1"/>
                </p:cNvSpPr>
                <p:nvPr/>
              </p:nvSpPr>
              <p:spPr bwMode="auto">
                <a:xfrm flipH="1">
                  <a:off x="3983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0" name="Line 1667"/>
                <p:cNvSpPr>
                  <a:spLocks noChangeShapeType="1"/>
                </p:cNvSpPr>
                <p:nvPr/>
              </p:nvSpPr>
              <p:spPr bwMode="auto">
                <a:xfrm flipH="1">
                  <a:off x="3970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1" name="Line 1668"/>
                <p:cNvSpPr>
                  <a:spLocks noChangeShapeType="1"/>
                </p:cNvSpPr>
                <p:nvPr/>
              </p:nvSpPr>
              <p:spPr bwMode="auto">
                <a:xfrm flipH="1">
                  <a:off x="395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2" name="Line 1669"/>
                <p:cNvSpPr>
                  <a:spLocks noChangeShapeType="1"/>
                </p:cNvSpPr>
                <p:nvPr/>
              </p:nvSpPr>
              <p:spPr bwMode="auto">
                <a:xfrm flipH="1">
                  <a:off x="394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3" name="Line 1670"/>
                <p:cNvSpPr>
                  <a:spLocks noChangeShapeType="1"/>
                </p:cNvSpPr>
                <p:nvPr/>
              </p:nvSpPr>
              <p:spPr bwMode="auto">
                <a:xfrm flipH="1">
                  <a:off x="3932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4" name="Line 1671"/>
                <p:cNvSpPr>
                  <a:spLocks noChangeShapeType="1"/>
                </p:cNvSpPr>
                <p:nvPr/>
              </p:nvSpPr>
              <p:spPr bwMode="auto">
                <a:xfrm flipH="1">
                  <a:off x="3919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5" name="Line 1672"/>
                <p:cNvSpPr>
                  <a:spLocks noChangeShapeType="1"/>
                </p:cNvSpPr>
                <p:nvPr/>
              </p:nvSpPr>
              <p:spPr bwMode="auto">
                <a:xfrm flipH="1">
                  <a:off x="390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6" name="Line 1673"/>
                <p:cNvSpPr>
                  <a:spLocks noChangeShapeType="1"/>
                </p:cNvSpPr>
                <p:nvPr/>
              </p:nvSpPr>
              <p:spPr bwMode="auto">
                <a:xfrm flipH="1">
                  <a:off x="3895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7" name="Line 1674"/>
                <p:cNvSpPr>
                  <a:spLocks noChangeShapeType="1"/>
                </p:cNvSpPr>
                <p:nvPr/>
              </p:nvSpPr>
              <p:spPr bwMode="auto">
                <a:xfrm flipH="1">
                  <a:off x="3881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8" name="Line 1675"/>
                <p:cNvSpPr>
                  <a:spLocks noChangeShapeType="1"/>
                </p:cNvSpPr>
                <p:nvPr/>
              </p:nvSpPr>
              <p:spPr bwMode="auto">
                <a:xfrm flipH="1">
                  <a:off x="386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29" name="Line 1676"/>
                <p:cNvSpPr>
                  <a:spLocks noChangeShapeType="1"/>
                </p:cNvSpPr>
                <p:nvPr/>
              </p:nvSpPr>
              <p:spPr bwMode="auto">
                <a:xfrm flipH="1">
                  <a:off x="3856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0" name="Line 1677"/>
                <p:cNvSpPr>
                  <a:spLocks noChangeShapeType="1"/>
                </p:cNvSpPr>
                <p:nvPr/>
              </p:nvSpPr>
              <p:spPr bwMode="auto">
                <a:xfrm flipH="1">
                  <a:off x="384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1" name="Line 1678"/>
                <p:cNvSpPr>
                  <a:spLocks noChangeShapeType="1"/>
                </p:cNvSpPr>
                <p:nvPr/>
              </p:nvSpPr>
              <p:spPr bwMode="auto">
                <a:xfrm flipH="1">
                  <a:off x="383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2" name="Line 1679"/>
                <p:cNvSpPr>
                  <a:spLocks noChangeShapeType="1"/>
                </p:cNvSpPr>
                <p:nvPr/>
              </p:nvSpPr>
              <p:spPr bwMode="auto">
                <a:xfrm flipH="1">
                  <a:off x="3818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3" name="Line 1680"/>
                <p:cNvSpPr>
                  <a:spLocks noChangeShapeType="1"/>
                </p:cNvSpPr>
                <p:nvPr/>
              </p:nvSpPr>
              <p:spPr bwMode="auto">
                <a:xfrm flipH="1">
                  <a:off x="380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4" name="Line 1681"/>
                <p:cNvSpPr>
                  <a:spLocks noChangeShapeType="1"/>
                </p:cNvSpPr>
                <p:nvPr/>
              </p:nvSpPr>
              <p:spPr bwMode="auto">
                <a:xfrm flipH="1">
                  <a:off x="379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5" name="Line 1682"/>
                <p:cNvSpPr>
                  <a:spLocks noChangeShapeType="1"/>
                </p:cNvSpPr>
                <p:nvPr/>
              </p:nvSpPr>
              <p:spPr bwMode="auto">
                <a:xfrm flipH="1">
                  <a:off x="3780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6" name="Line 1683"/>
                <p:cNvSpPr>
                  <a:spLocks noChangeShapeType="1"/>
                </p:cNvSpPr>
                <p:nvPr/>
              </p:nvSpPr>
              <p:spPr bwMode="auto">
                <a:xfrm flipH="1">
                  <a:off x="3767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7" name="Line 1684"/>
                <p:cNvSpPr>
                  <a:spLocks noChangeShapeType="1"/>
                </p:cNvSpPr>
                <p:nvPr/>
              </p:nvSpPr>
              <p:spPr bwMode="auto">
                <a:xfrm flipH="1">
                  <a:off x="3754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8" name="Line 1685"/>
                <p:cNvSpPr>
                  <a:spLocks noChangeShapeType="1"/>
                </p:cNvSpPr>
                <p:nvPr/>
              </p:nvSpPr>
              <p:spPr bwMode="auto">
                <a:xfrm flipH="1">
                  <a:off x="3742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39" name="Line 1686"/>
                <p:cNvSpPr>
                  <a:spLocks noChangeShapeType="1"/>
                </p:cNvSpPr>
                <p:nvPr/>
              </p:nvSpPr>
              <p:spPr bwMode="auto">
                <a:xfrm flipH="1">
                  <a:off x="372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0" name="Line 1687"/>
                <p:cNvSpPr>
                  <a:spLocks noChangeShapeType="1"/>
                </p:cNvSpPr>
                <p:nvPr/>
              </p:nvSpPr>
              <p:spPr bwMode="auto">
                <a:xfrm flipH="1">
                  <a:off x="3716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1" name="Line 1688"/>
                <p:cNvSpPr>
                  <a:spLocks noChangeShapeType="1"/>
                </p:cNvSpPr>
                <p:nvPr/>
              </p:nvSpPr>
              <p:spPr bwMode="auto">
                <a:xfrm flipH="1">
                  <a:off x="370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2" name="Line 1689"/>
                <p:cNvSpPr>
                  <a:spLocks noChangeShapeType="1"/>
                </p:cNvSpPr>
                <p:nvPr/>
              </p:nvSpPr>
              <p:spPr bwMode="auto">
                <a:xfrm flipH="1">
                  <a:off x="369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3" name="Line 1690"/>
                <p:cNvSpPr>
                  <a:spLocks noChangeShapeType="1"/>
                </p:cNvSpPr>
                <p:nvPr/>
              </p:nvSpPr>
              <p:spPr bwMode="auto">
                <a:xfrm flipH="1">
                  <a:off x="367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4" name="Line 1691"/>
                <p:cNvSpPr>
                  <a:spLocks noChangeShapeType="1"/>
                </p:cNvSpPr>
                <p:nvPr/>
              </p:nvSpPr>
              <p:spPr bwMode="auto">
                <a:xfrm flipH="1">
                  <a:off x="3665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5" name="Line 1692"/>
                <p:cNvSpPr>
                  <a:spLocks noChangeShapeType="1"/>
                </p:cNvSpPr>
                <p:nvPr/>
              </p:nvSpPr>
              <p:spPr bwMode="auto">
                <a:xfrm flipH="1">
                  <a:off x="365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6" name="Line 1693"/>
                <p:cNvSpPr>
                  <a:spLocks noChangeShapeType="1"/>
                </p:cNvSpPr>
                <p:nvPr/>
              </p:nvSpPr>
              <p:spPr bwMode="auto">
                <a:xfrm flipH="1">
                  <a:off x="3640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7" name="Line 1694"/>
                <p:cNvSpPr>
                  <a:spLocks noChangeShapeType="1"/>
                </p:cNvSpPr>
                <p:nvPr/>
              </p:nvSpPr>
              <p:spPr bwMode="auto">
                <a:xfrm flipH="1">
                  <a:off x="362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8" name="Line 1695"/>
                <p:cNvSpPr>
                  <a:spLocks noChangeShapeType="1"/>
                </p:cNvSpPr>
                <p:nvPr/>
              </p:nvSpPr>
              <p:spPr bwMode="auto">
                <a:xfrm flipH="1">
                  <a:off x="361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49" name="Line 1696"/>
                <p:cNvSpPr>
                  <a:spLocks noChangeShapeType="1"/>
                </p:cNvSpPr>
                <p:nvPr/>
              </p:nvSpPr>
              <p:spPr bwMode="auto">
                <a:xfrm flipH="1">
                  <a:off x="3602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0" name="Line 1697"/>
                <p:cNvSpPr>
                  <a:spLocks noChangeShapeType="1"/>
                </p:cNvSpPr>
                <p:nvPr/>
              </p:nvSpPr>
              <p:spPr bwMode="auto">
                <a:xfrm flipH="1">
                  <a:off x="3590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1" name="Line 1698"/>
                <p:cNvSpPr>
                  <a:spLocks noChangeShapeType="1"/>
                </p:cNvSpPr>
                <p:nvPr/>
              </p:nvSpPr>
              <p:spPr bwMode="auto">
                <a:xfrm flipH="1">
                  <a:off x="357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2" name="Line 1699"/>
                <p:cNvSpPr>
                  <a:spLocks noChangeShapeType="1"/>
                </p:cNvSpPr>
                <p:nvPr/>
              </p:nvSpPr>
              <p:spPr bwMode="auto">
                <a:xfrm flipH="1">
                  <a:off x="356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3" name="Line 1700"/>
                <p:cNvSpPr>
                  <a:spLocks noChangeShapeType="1"/>
                </p:cNvSpPr>
                <p:nvPr/>
              </p:nvSpPr>
              <p:spPr bwMode="auto">
                <a:xfrm flipH="1">
                  <a:off x="3551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4" name="Line 1701"/>
                <p:cNvSpPr>
                  <a:spLocks noChangeShapeType="1"/>
                </p:cNvSpPr>
                <p:nvPr/>
              </p:nvSpPr>
              <p:spPr bwMode="auto">
                <a:xfrm flipH="1">
                  <a:off x="353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5" name="Line 1702"/>
                <p:cNvSpPr>
                  <a:spLocks noChangeShapeType="1"/>
                </p:cNvSpPr>
                <p:nvPr/>
              </p:nvSpPr>
              <p:spPr bwMode="auto">
                <a:xfrm flipH="1">
                  <a:off x="3526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6" name="Line 1703"/>
                <p:cNvSpPr>
                  <a:spLocks noChangeShapeType="1"/>
                </p:cNvSpPr>
                <p:nvPr/>
              </p:nvSpPr>
              <p:spPr bwMode="auto">
                <a:xfrm flipH="1">
                  <a:off x="3513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7" name="Line 1704"/>
                <p:cNvSpPr>
                  <a:spLocks noChangeShapeType="1"/>
                </p:cNvSpPr>
                <p:nvPr/>
              </p:nvSpPr>
              <p:spPr bwMode="auto">
                <a:xfrm flipH="1">
                  <a:off x="3500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8" name="Line 1705"/>
                <p:cNvSpPr>
                  <a:spLocks noChangeShapeType="1"/>
                </p:cNvSpPr>
                <p:nvPr/>
              </p:nvSpPr>
              <p:spPr bwMode="auto">
                <a:xfrm flipH="1">
                  <a:off x="3488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59" name="Line 1706"/>
                <p:cNvSpPr>
                  <a:spLocks noChangeShapeType="1"/>
                </p:cNvSpPr>
                <p:nvPr/>
              </p:nvSpPr>
              <p:spPr bwMode="auto">
                <a:xfrm flipH="1">
                  <a:off x="3475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0" name="Line 1707"/>
                <p:cNvSpPr>
                  <a:spLocks noChangeShapeType="1"/>
                </p:cNvSpPr>
                <p:nvPr/>
              </p:nvSpPr>
              <p:spPr bwMode="auto">
                <a:xfrm flipH="1">
                  <a:off x="346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1" name="Line 1708"/>
                <p:cNvSpPr>
                  <a:spLocks noChangeShapeType="1"/>
                </p:cNvSpPr>
                <p:nvPr/>
              </p:nvSpPr>
              <p:spPr bwMode="auto">
                <a:xfrm flipH="1">
                  <a:off x="3449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2" name="Line 1709"/>
                <p:cNvSpPr>
                  <a:spLocks noChangeShapeType="1"/>
                </p:cNvSpPr>
                <p:nvPr/>
              </p:nvSpPr>
              <p:spPr bwMode="auto">
                <a:xfrm flipH="1">
                  <a:off x="3437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3" name="Line 1710"/>
                <p:cNvSpPr>
                  <a:spLocks noChangeShapeType="1"/>
                </p:cNvSpPr>
                <p:nvPr/>
              </p:nvSpPr>
              <p:spPr bwMode="auto">
                <a:xfrm flipH="1">
                  <a:off x="3425" y="281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4" name="Line 1711"/>
                <p:cNvSpPr>
                  <a:spLocks noChangeShapeType="1"/>
                </p:cNvSpPr>
                <p:nvPr/>
              </p:nvSpPr>
              <p:spPr bwMode="auto">
                <a:xfrm flipH="1">
                  <a:off x="3412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5" name="Line 1712"/>
                <p:cNvSpPr>
                  <a:spLocks noChangeShapeType="1"/>
                </p:cNvSpPr>
                <p:nvPr/>
              </p:nvSpPr>
              <p:spPr bwMode="auto">
                <a:xfrm flipH="1">
                  <a:off x="3399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6" name="Line 1713"/>
                <p:cNvSpPr>
                  <a:spLocks noChangeShapeType="1"/>
                </p:cNvSpPr>
                <p:nvPr/>
              </p:nvSpPr>
              <p:spPr bwMode="auto">
                <a:xfrm flipH="1">
                  <a:off x="3386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7" name="Line 1714"/>
                <p:cNvSpPr>
                  <a:spLocks noChangeShapeType="1"/>
                </p:cNvSpPr>
                <p:nvPr/>
              </p:nvSpPr>
              <p:spPr bwMode="auto">
                <a:xfrm flipH="1">
                  <a:off x="3374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8" name="Line 1715"/>
                <p:cNvSpPr>
                  <a:spLocks noChangeShapeType="1"/>
                </p:cNvSpPr>
                <p:nvPr/>
              </p:nvSpPr>
              <p:spPr bwMode="auto">
                <a:xfrm flipH="1">
                  <a:off x="3361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69" name="Line 1716"/>
                <p:cNvSpPr>
                  <a:spLocks noChangeShapeType="1"/>
                </p:cNvSpPr>
                <p:nvPr/>
              </p:nvSpPr>
              <p:spPr bwMode="auto">
                <a:xfrm flipH="1">
                  <a:off x="3348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0" name="Line 1717"/>
                <p:cNvSpPr>
                  <a:spLocks noChangeShapeType="1"/>
                </p:cNvSpPr>
                <p:nvPr/>
              </p:nvSpPr>
              <p:spPr bwMode="auto">
                <a:xfrm flipH="1">
                  <a:off x="3335" y="281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1" name="Line 1718"/>
                <p:cNvSpPr>
                  <a:spLocks noChangeShapeType="1"/>
                </p:cNvSpPr>
                <p:nvPr/>
              </p:nvSpPr>
              <p:spPr bwMode="auto">
                <a:xfrm flipH="1">
                  <a:off x="3323" y="281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2" name="Line 1719"/>
                <p:cNvSpPr>
                  <a:spLocks noChangeShapeType="1"/>
                </p:cNvSpPr>
                <p:nvPr/>
              </p:nvSpPr>
              <p:spPr bwMode="auto">
                <a:xfrm flipH="1">
                  <a:off x="3312" y="2816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3" name="Line 1720"/>
                <p:cNvSpPr>
                  <a:spLocks noChangeShapeType="1"/>
                </p:cNvSpPr>
                <p:nvPr/>
              </p:nvSpPr>
              <p:spPr bwMode="auto">
                <a:xfrm flipH="1">
                  <a:off x="522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4" name="Line 1721"/>
                <p:cNvSpPr>
                  <a:spLocks noChangeShapeType="1"/>
                </p:cNvSpPr>
                <p:nvPr/>
              </p:nvSpPr>
              <p:spPr bwMode="auto">
                <a:xfrm flipH="1">
                  <a:off x="521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5" name="Line 1722"/>
                <p:cNvSpPr>
                  <a:spLocks noChangeShapeType="1"/>
                </p:cNvSpPr>
                <p:nvPr/>
              </p:nvSpPr>
              <p:spPr bwMode="auto">
                <a:xfrm flipH="1">
                  <a:off x="5202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6" name="Line 1723"/>
                <p:cNvSpPr>
                  <a:spLocks noChangeShapeType="1"/>
                </p:cNvSpPr>
                <p:nvPr/>
              </p:nvSpPr>
              <p:spPr bwMode="auto">
                <a:xfrm flipH="1">
                  <a:off x="5190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7" name="Line 1724"/>
                <p:cNvSpPr>
                  <a:spLocks noChangeShapeType="1"/>
                </p:cNvSpPr>
                <p:nvPr/>
              </p:nvSpPr>
              <p:spPr bwMode="auto">
                <a:xfrm flipH="1">
                  <a:off x="517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8" name="Line 1725"/>
                <p:cNvSpPr>
                  <a:spLocks noChangeShapeType="1"/>
                </p:cNvSpPr>
                <p:nvPr/>
              </p:nvSpPr>
              <p:spPr bwMode="auto">
                <a:xfrm flipH="1">
                  <a:off x="516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79" name="Line 1726"/>
                <p:cNvSpPr>
                  <a:spLocks noChangeShapeType="1"/>
                </p:cNvSpPr>
                <p:nvPr/>
              </p:nvSpPr>
              <p:spPr bwMode="auto">
                <a:xfrm flipH="1">
                  <a:off x="5151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0" name="Line 1727"/>
                <p:cNvSpPr>
                  <a:spLocks noChangeShapeType="1"/>
                </p:cNvSpPr>
                <p:nvPr/>
              </p:nvSpPr>
              <p:spPr bwMode="auto">
                <a:xfrm flipH="1">
                  <a:off x="513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1" name="Line 1728"/>
                <p:cNvSpPr>
                  <a:spLocks noChangeShapeType="1"/>
                </p:cNvSpPr>
                <p:nvPr/>
              </p:nvSpPr>
              <p:spPr bwMode="auto">
                <a:xfrm flipH="1">
                  <a:off x="5126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2" name="Line 1729"/>
                <p:cNvSpPr>
                  <a:spLocks noChangeShapeType="1"/>
                </p:cNvSpPr>
                <p:nvPr/>
              </p:nvSpPr>
              <p:spPr bwMode="auto">
                <a:xfrm flipH="1">
                  <a:off x="5113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3" name="Line 1730"/>
                <p:cNvSpPr>
                  <a:spLocks noChangeShapeType="1"/>
                </p:cNvSpPr>
                <p:nvPr/>
              </p:nvSpPr>
              <p:spPr bwMode="auto">
                <a:xfrm flipH="1">
                  <a:off x="5100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4" name="Line 1731"/>
                <p:cNvSpPr>
                  <a:spLocks noChangeShapeType="1"/>
                </p:cNvSpPr>
                <p:nvPr/>
              </p:nvSpPr>
              <p:spPr bwMode="auto">
                <a:xfrm flipH="1">
                  <a:off x="508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5" name="Line 1732"/>
                <p:cNvSpPr>
                  <a:spLocks noChangeShapeType="1"/>
                </p:cNvSpPr>
                <p:nvPr/>
              </p:nvSpPr>
              <p:spPr bwMode="auto">
                <a:xfrm flipH="1">
                  <a:off x="507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6" name="Line 1733"/>
                <p:cNvSpPr>
                  <a:spLocks noChangeShapeType="1"/>
                </p:cNvSpPr>
                <p:nvPr/>
              </p:nvSpPr>
              <p:spPr bwMode="auto">
                <a:xfrm flipH="1">
                  <a:off x="506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7" name="Line 1734"/>
                <p:cNvSpPr>
                  <a:spLocks noChangeShapeType="1"/>
                </p:cNvSpPr>
                <p:nvPr/>
              </p:nvSpPr>
              <p:spPr bwMode="auto">
                <a:xfrm flipH="1">
                  <a:off x="5049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8" name="Line 1735"/>
                <p:cNvSpPr>
                  <a:spLocks noChangeShapeType="1"/>
                </p:cNvSpPr>
                <p:nvPr/>
              </p:nvSpPr>
              <p:spPr bwMode="auto">
                <a:xfrm flipH="1">
                  <a:off x="503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89" name="Line 1736"/>
                <p:cNvSpPr>
                  <a:spLocks noChangeShapeType="1"/>
                </p:cNvSpPr>
                <p:nvPr/>
              </p:nvSpPr>
              <p:spPr bwMode="auto">
                <a:xfrm flipH="1">
                  <a:off x="5025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0" name="Line 1737"/>
                <p:cNvSpPr>
                  <a:spLocks noChangeShapeType="1"/>
                </p:cNvSpPr>
                <p:nvPr/>
              </p:nvSpPr>
              <p:spPr bwMode="auto">
                <a:xfrm flipH="1">
                  <a:off x="5012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1" name="Line 1738"/>
                <p:cNvSpPr>
                  <a:spLocks noChangeShapeType="1"/>
                </p:cNvSpPr>
                <p:nvPr/>
              </p:nvSpPr>
              <p:spPr bwMode="auto">
                <a:xfrm flipH="1">
                  <a:off x="499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2" name="Line 1739"/>
                <p:cNvSpPr>
                  <a:spLocks noChangeShapeType="1"/>
                </p:cNvSpPr>
                <p:nvPr/>
              </p:nvSpPr>
              <p:spPr bwMode="auto">
                <a:xfrm flipH="1">
                  <a:off x="4986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3" name="Line 1740"/>
                <p:cNvSpPr>
                  <a:spLocks noChangeShapeType="1"/>
                </p:cNvSpPr>
                <p:nvPr/>
              </p:nvSpPr>
              <p:spPr bwMode="auto">
                <a:xfrm flipH="1">
                  <a:off x="497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4" name="Line 1741"/>
                <p:cNvSpPr>
                  <a:spLocks noChangeShapeType="1"/>
                </p:cNvSpPr>
                <p:nvPr/>
              </p:nvSpPr>
              <p:spPr bwMode="auto">
                <a:xfrm flipH="1">
                  <a:off x="496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5" name="Line 1742"/>
                <p:cNvSpPr>
                  <a:spLocks noChangeShapeType="1"/>
                </p:cNvSpPr>
                <p:nvPr/>
              </p:nvSpPr>
              <p:spPr bwMode="auto">
                <a:xfrm flipH="1">
                  <a:off x="4948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6" name="Line 1743"/>
                <p:cNvSpPr>
                  <a:spLocks noChangeShapeType="1"/>
                </p:cNvSpPr>
                <p:nvPr/>
              </p:nvSpPr>
              <p:spPr bwMode="auto">
                <a:xfrm flipH="1">
                  <a:off x="4935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7" name="Line 1744"/>
                <p:cNvSpPr>
                  <a:spLocks noChangeShapeType="1"/>
                </p:cNvSpPr>
                <p:nvPr/>
              </p:nvSpPr>
              <p:spPr bwMode="auto">
                <a:xfrm flipH="1">
                  <a:off x="492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8" name="Line 1745"/>
                <p:cNvSpPr>
                  <a:spLocks noChangeShapeType="1"/>
                </p:cNvSpPr>
                <p:nvPr/>
              </p:nvSpPr>
              <p:spPr bwMode="auto">
                <a:xfrm flipH="1">
                  <a:off x="4910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899" name="Line 1746"/>
                <p:cNvSpPr>
                  <a:spLocks noChangeShapeType="1"/>
                </p:cNvSpPr>
                <p:nvPr/>
              </p:nvSpPr>
              <p:spPr bwMode="auto">
                <a:xfrm flipH="1">
                  <a:off x="4897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0" name="Line 1747"/>
                <p:cNvSpPr>
                  <a:spLocks noChangeShapeType="1"/>
                </p:cNvSpPr>
                <p:nvPr/>
              </p:nvSpPr>
              <p:spPr bwMode="auto">
                <a:xfrm flipH="1">
                  <a:off x="4884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1" name="Line 1748"/>
                <p:cNvSpPr>
                  <a:spLocks noChangeShapeType="1"/>
                </p:cNvSpPr>
                <p:nvPr/>
              </p:nvSpPr>
              <p:spPr bwMode="auto">
                <a:xfrm flipH="1">
                  <a:off x="4872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2" name="Line 1749"/>
                <p:cNvSpPr>
                  <a:spLocks noChangeShapeType="1"/>
                </p:cNvSpPr>
                <p:nvPr/>
              </p:nvSpPr>
              <p:spPr bwMode="auto">
                <a:xfrm flipH="1">
                  <a:off x="4860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3" name="Line 1750"/>
                <p:cNvSpPr>
                  <a:spLocks noChangeShapeType="1"/>
                </p:cNvSpPr>
                <p:nvPr/>
              </p:nvSpPr>
              <p:spPr bwMode="auto">
                <a:xfrm flipH="1">
                  <a:off x="484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4" name="Line 1751"/>
                <p:cNvSpPr>
                  <a:spLocks noChangeShapeType="1"/>
                </p:cNvSpPr>
                <p:nvPr/>
              </p:nvSpPr>
              <p:spPr bwMode="auto">
                <a:xfrm flipH="1">
                  <a:off x="483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5" name="Line 1752"/>
                <p:cNvSpPr>
                  <a:spLocks noChangeShapeType="1"/>
                </p:cNvSpPr>
                <p:nvPr/>
              </p:nvSpPr>
              <p:spPr bwMode="auto">
                <a:xfrm flipH="1">
                  <a:off x="482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6" name="Line 1753"/>
                <p:cNvSpPr>
                  <a:spLocks noChangeShapeType="1"/>
                </p:cNvSpPr>
                <p:nvPr/>
              </p:nvSpPr>
              <p:spPr bwMode="auto">
                <a:xfrm flipH="1">
                  <a:off x="480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7" name="Line 1754"/>
                <p:cNvSpPr>
                  <a:spLocks noChangeShapeType="1"/>
                </p:cNvSpPr>
                <p:nvPr/>
              </p:nvSpPr>
              <p:spPr bwMode="auto">
                <a:xfrm flipH="1">
                  <a:off x="4796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8" name="Line 1755"/>
                <p:cNvSpPr>
                  <a:spLocks noChangeShapeType="1"/>
                </p:cNvSpPr>
                <p:nvPr/>
              </p:nvSpPr>
              <p:spPr bwMode="auto">
                <a:xfrm flipH="1">
                  <a:off x="4783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09" name="Line 1756"/>
                <p:cNvSpPr>
                  <a:spLocks noChangeShapeType="1"/>
                </p:cNvSpPr>
                <p:nvPr/>
              </p:nvSpPr>
              <p:spPr bwMode="auto">
                <a:xfrm flipH="1">
                  <a:off x="4770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0" name="Line 1757"/>
                <p:cNvSpPr>
                  <a:spLocks noChangeShapeType="1"/>
                </p:cNvSpPr>
                <p:nvPr/>
              </p:nvSpPr>
              <p:spPr bwMode="auto">
                <a:xfrm flipH="1">
                  <a:off x="475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1" name="Line 1758"/>
                <p:cNvSpPr>
                  <a:spLocks noChangeShapeType="1"/>
                </p:cNvSpPr>
                <p:nvPr/>
              </p:nvSpPr>
              <p:spPr bwMode="auto">
                <a:xfrm flipH="1">
                  <a:off x="474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2" name="Line 1759"/>
                <p:cNvSpPr>
                  <a:spLocks noChangeShapeType="1"/>
                </p:cNvSpPr>
                <p:nvPr/>
              </p:nvSpPr>
              <p:spPr bwMode="auto">
                <a:xfrm flipH="1">
                  <a:off x="4732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3" name="Line 1760"/>
                <p:cNvSpPr>
                  <a:spLocks noChangeShapeType="1"/>
                </p:cNvSpPr>
                <p:nvPr/>
              </p:nvSpPr>
              <p:spPr bwMode="auto">
                <a:xfrm flipH="1">
                  <a:off x="4719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4" name="Line 1761"/>
                <p:cNvSpPr>
                  <a:spLocks noChangeShapeType="1"/>
                </p:cNvSpPr>
                <p:nvPr/>
              </p:nvSpPr>
              <p:spPr bwMode="auto">
                <a:xfrm flipH="1">
                  <a:off x="470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5" name="Line 1762"/>
                <p:cNvSpPr>
                  <a:spLocks noChangeShapeType="1"/>
                </p:cNvSpPr>
                <p:nvPr/>
              </p:nvSpPr>
              <p:spPr bwMode="auto">
                <a:xfrm flipH="1">
                  <a:off x="4695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6" name="Line 1763"/>
                <p:cNvSpPr>
                  <a:spLocks noChangeShapeType="1"/>
                </p:cNvSpPr>
                <p:nvPr/>
              </p:nvSpPr>
              <p:spPr bwMode="auto">
                <a:xfrm flipH="1">
                  <a:off x="4681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7" name="Line 1764"/>
                <p:cNvSpPr>
                  <a:spLocks noChangeShapeType="1"/>
                </p:cNvSpPr>
                <p:nvPr/>
              </p:nvSpPr>
              <p:spPr bwMode="auto">
                <a:xfrm flipH="1">
                  <a:off x="466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8" name="Line 1765"/>
                <p:cNvSpPr>
                  <a:spLocks noChangeShapeType="1"/>
                </p:cNvSpPr>
                <p:nvPr/>
              </p:nvSpPr>
              <p:spPr bwMode="auto">
                <a:xfrm flipH="1">
                  <a:off x="4656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19" name="Line 1766"/>
                <p:cNvSpPr>
                  <a:spLocks noChangeShapeType="1"/>
                </p:cNvSpPr>
                <p:nvPr/>
              </p:nvSpPr>
              <p:spPr bwMode="auto">
                <a:xfrm flipH="1">
                  <a:off x="464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0" name="Line 1767"/>
                <p:cNvSpPr>
                  <a:spLocks noChangeShapeType="1"/>
                </p:cNvSpPr>
                <p:nvPr/>
              </p:nvSpPr>
              <p:spPr bwMode="auto">
                <a:xfrm flipH="1">
                  <a:off x="463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1" name="Line 1768"/>
                <p:cNvSpPr>
                  <a:spLocks noChangeShapeType="1"/>
                </p:cNvSpPr>
                <p:nvPr/>
              </p:nvSpPr>
              <p:spPr bwMode="auto">
                <a:xfrm flipH="1">
                  <a:off x="4618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2" name="Line 1769"/>
                <p:cNvSpPr>
                  <a:spLocks noChangeShapeType="1"/>
                </p:cNvSpPr>
                <p:nvPr/>
              </p:nvSpPr>
              <p:spPr bwMode="auto">
                <a:xfrm flipH="1">
                  <a:off x="460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3" name="Line 1770"/>
                <p:cNvSpPr>
                  <a:spLocks noChangeShapeType="1"/>
                </p:cNvSpPr>
                <p:nvPr/>
              </p:nvSpPr>
              <p:spPr bwMode="auto">
                <a:xfrm flipH="1">
                  <a:off x="459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4" name="Line 1771"/>
                <p:cNvSpPr>
                  <a:spLocks noChangeShapeType="1"/>
                </p:cNvSpPr>
                <p:nvPr/>
              </p:nvSpPr>
              <p:spPr bwMode="auto">
                <a:xfrm flipH="1">
                  <a:off x="4580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5" name="Line 1772"/>
                <p:cNvSpPr>
                  <a:spLocks noChangeShapeType="1"/>
                </p:cNvSpPr>
                <p:nvPr/>
              </p:nvSpPr>
              <p:spPr bwMode="auto">
                <a:xfrm flipH="1">
                  <a:off x="4567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6" name="Line 1773"/>
                <p:cNvSpPr>
                  <a:spLocks noChangeShapeType="1"/>
                </p:cNvSpPr>
                <p:nvPr/>
              </p:nvSpPr>
              <p:spPr bwMode="auto">
                <a:xfrm flipH="1">
                  <a:off x="4554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7" name="Line 1774"/>
                <p:cNvSpPr>
                  <a:spLocks noChangeShapeType="1"/>
                </p:cNvSpPr>
                <p:nvPr/>
              </p:nvSpPr>
              <p:spPr bwMode="auto">
                <a:xfrm flipH="1">
                  <a:off x="4542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8" name="Line 1775"/>
                <p:cNvSpPr>
                  <a:spLocks noChangeShapeType="1"/>
                </p:cNvSpPr>
                <p:nvPr/>
              </p:nvSpPr>
              <p:spPr bwMode="auto">
                <a:xfrm flipH="1">
                  <a:off x="452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29" name="Line 1776"/>
                <p:cNvSpPr>
                  <a:spLocks noChangeShapeType="1"/>
                </p:cNvSpPr>
                <p:nvPr/>
              </p:nvSpPr>
              <p:spPr bwMode="auto">
                <a:xfrm flipH="1">
                  <a:off x="4516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0" name="Line 1777"/>
                <p:cNvSpPr>
                  <a:spLocks noChangeShapeType="1"/>
                </p:cNvSpPr>
                <p:nvPr/>
              </p:nvSpPr>
              <p:spPr bwMode="auto">
                <a:xfrm flipH="1">
                  <a:off x="450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1" name="Line 1778"/>
                <p:cNvSpPr>
                  <a:spLocks noChangeShapeType="1"/>
                </p:cNvSpPr>
                <p:nvPr/>
              </p:nvSpPr>
              <p:spPr bwMode="auto">
                <a:xfrm flipH="1">
                  <a:off x="449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2" name="Line 1779"/>
                <p:cNvSpPr>
                  <a:spLocks noChangeShapeType="1"/>
                </p:cNvSpPr>
                <p:nvPr/>
              </p:nvSpPr>
              <p:spPr bwMode="auto">
                <a:xfrm flipH="1">
                  <a:off x="447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3" name="Line 1780"/>
                <p:cNvSpPr>
                  <a:spLocks noChangeShapeType="1"/>
                </p:cNvSpPr>
                <p:nvPr/>
              </p:nvSpPr>
              <p:spPr bwMode="auto">
                <a:xfrm flipH="1">
                  <a:off x="4465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4" name="Line 1781"/>
                <p:cNvSpPr>
                  <a:spLocks noChangeShapeType="1"/>
                </p:cNvSpPr>
                <p:nvPr/>
              </p:nvSpPr>
              <p:spPr bwMode="auto">
                <a:xfrm flipH="1">
                  <a:off x="445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5" name="Line 1782"/>
                <p:cNvSpPr>
                  <a:spLocks noChangeShapeType="1"/>
                </p:cNvSpPr>
                <p:nvPr/>
              </p:nvSpPr>
              <p:spPr bwMode="auto">
                <a:xfrm flipH="1">
                  <a:off x="4440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6" name="Line 1783"/>
                <p:cNvSpPr>
                  <a:spLocks noChangeShapeType="1"/>
                </p:cNvSpPr>
                <p:nvPr/>
              </p:nvSpPr>
              <p:spPr bwMode="auto">
                <a:xfrm flipH="1">
                  <a:off x="442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7" name="Line 1784"/>
                <p:cNvSpPr>
                  <a:spLocks noChangeShapeType="1"/>
                </p:cNvSpPr>
                <p:nvPr/>
              </p:nvSpPr>
              <p:spPr bwMode="auto">
                <a:xfrm flipH="1">
                  <a:off x="441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8" name="Line 1785"/>
                <p:cNvSpPr>
                  <a:spLocks noChangeShapeType="1"/>
                </p:cNvSpPr>
                <p:nvPr/>
              </p:nvSpPr>
              <p:spPr bwMode="auto">
                <a:xfrm flipH="1">
                  <a:off x="4402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39" name="Line 1786"/>
                <p:cNvSpPr>
                  <a:spLocks noChangeShapeType="1"/>
                </p:cNvSpPr>
                <p:nvPr/>
              </p:nvSpPr>
              <p:spPr bwMode="auto">
                <a:xfrm flipH="1">
                  <a:off x="4390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0" name="Line 1787"/>
                <p:cNvSpPr>
                  <a:spLocks noChangeShapeType="1"/>
                </p:cNvSpPr>
                <p:nvPr/>
              </p:nvSpPr>
              <p:spPr bwMode="auto">
                <a:xfrm flipH="1">
                  <a:off x="437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1" name="Line 1788"/>
                <p:cNvSpPr>
                  <a:spLocks noChangeShapeType="1"/>
                </p:cNvSpPr>
                <p:nvPr/>
              </p:nvSpPr>
              <p:spPr bwMode="auto">
                <a:xfrm flipH="1">
                  <a:off x="4351" y="2710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2" name="Line 1789"/>
                <p:cNvSpPr>
                  <a:spLocks noChangeShapeType="1"/>
                </p:cNvSpPr>
                <p:nvPr/>
              </p:nvSpPr>
              <p:spPr bwMode="auto">
                <a:xfrm flipH="1">
                  <a:off x="4351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3" name="Line 1790"/>
                <p:cNvSpPr>
                  <a:spLocks noChangeShapeType="1"/>
                </p:cNvSpPr>
                <p:nvPr/>
              </p:nvSpPr>
              <p:spPr bwMode="auto">
                <a:xfrm flipH="1">
                  <a:off x="433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4" name="Line 1791"/>
                <p:cNvSpPr>
                  <a:spLocks noChangeShapeType="1"/>
                </p:cNvSpPr>
                <p:nvPr/>
              </p:nvSpPr>
              <p:spPr bwMode="auto">
                <a:xfrm flipH="1">
                  <a:off x="4326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5" name="Line 1792"/>
                <p:cNvSpPr>
                  <a:spLocks noChangeShapeType="1"/>
                </p:cNvSpPr>
                <p:nvPr/>
              </p:nvSpPr>
              <p:spPr bwMode="auto">
                <a:xfrm flipH="1">
                  <a:off x="4313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6" name="Line 1793"/>
                <p:cNvSpPr>
                  <a:spLocks noChangeShapeType="1"/>
                </p:cNvSpPr>
                <p:nvPr/>
              </p:nvSpPr>
              <p:spPr bwMode="auto">
                <a:xfrm flipH="1">
                  <a:off x="4303" y="2680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7" name="Line 1794"/>
                <p:cNvSpPr>
                  <a:spLocks noChangeShapeType="1"/>
                </p:cNvSpPr>
                <p:nvPr/>
              </p:nvSpPr>
              <p:spPr bwMode="auto">
                <a:xfrm flipH="1">
                  <a:off x="428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8" name="Line 1795"/>
                <p:cNvSpPr>
                  <a:spLocks noChangeShapeType="1"/>
                </p:cNvSpPr>
                <p:nvPr/>
              </p:nvSpPr>
              <p:spPr bwMode="auto">
                <a:xfrm flipH="1">
                  <a:off x="427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49" name="Line 1796"/>
                <p:cNvSpPr>
                  <a:spLocks noChangeShapeType="1"/>
                </p:cNvSpPr>
                <p:nvPr/>
              </p:nvSpPr>
              <p:spPr bwMode="auto">
                <a:xfrm flipH="1">
                  <a:off x="426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0" name="Line 1797"/>
                <p:cNvSpPr>
                  <a:spLocks noChangeShapeType="1"/>
                </p:cNvSpPr>
                <p:nvPr/>
              </p:nvSpPr>
              <p:spPr bwMode="auto">
                <a:xfrm flipH="1">
                  <a:off x="4249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1" name="Line 1798"/>
                <p:cNvSpPr>
                  <a:spLocks noChangeShapeType="1"/>
                </p:cNvSpPr>
                <p:nvPr/>
              </p:nvSpPr>
              <p:spPr bwMode="auto">
                <a:xfrm flipH="1">
                  <a:off x="423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2" name="Line 1799"/>
                <p:cNvSpPr>
                  <a:spLocks noChangeShapeType="1"/>
                </p:cNvSpPr>
                <p:nvPr/>
              </p:nvSpPr>
              <p:spPr bwMode="auto">
                <a:xfrm flipH="1">
                  <a:off x="4225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3" name="Line 1800"/>
                <p:cNvSpPr>
                  <a:spLocks noChangeShapeType="1"/>
                </p:cNvSpPr>
                <p:nvPr/>
              </p:nvSpPr>
              <p:spPr bwMode="auto">
                <a:xfrm flipH="1">
                  <a:off x="4212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4" name="Line 1801"/>
                <p:cNvSpPr>
                  <a:spLocks noChangeShapeType="1"/>
                </p:cNvSpPr>
                <p:nvPr/>
              </p:nvSpPr>
              <p:spPr bwMode="auto">
                <a:xfrm flipH="1">
                  <a:off x="419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5" name="Line 1802"/>
                <p:cNvSpPr>
                  <a:spLocks noChangeShapeType="1"/>
                </p:cNvSpPr>
                <p:nvPr/>
              </p:nvSpPr>
              <p:spPr bwMode="auto">
                <a:xfrm flipH="1">
                  <a:off x="4186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6" name="Line 1803"/>
                <p:cNvSpPr>
                  <a:spLocks noChangeShapeType="1"/>
                </p:cNvSpPr>
                <p:nvPr/>
              </p:nvSpPr>
              <p:spPr bwMode="auto">
                <a:xfrm flipH="1">
                  <a:off x="417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7" name="Line 1804"/>
                <p:cNvSpPr>
                  <a:spLocks noChangeShapeType="1"/>
                </p:cNvSpPr>
                <p:nvPr/>
              </p:nvSpPr>
              <p:spPr bwMode="auto">
                <a:xfrm flipH="1">
                  <a:off x="416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8" name="Line 1805"/>
                <p:cNvSpPr>
                  <a:spLocks noChangeShapeType="1"/>
                </p:cNvSpPr>
                <p:nvPr/>
              </p:nvSpPr>
              <p:spPr bwMode="auto">
                <a:xfrm flipH="1">
                  <a:off x="4148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59" name="Line 1806"/>
                <p:cNvSpPr>
                  <a:spLocks noChangeShapeType="1"/>
                </p:cNvSpPr>
                <p:nvPr/>
              </p:nvSpPr>
              <p:spPr bwMode="auto">
                <a:xfrm flipH="1">
                  <a:off x="4135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0" name="Line 1807"/>
                <p:cNvSpPr>
                  <a:spLocks noChangeShapeType="1"/>
                </p:cNvSpPr>
                <p:nvPr/>
              </p:nvSpPr>
              <p:spPr bwMode="auto">
                <a:xfrm flipH="1">
                  <a:off x="412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1" name="Line 1808"/>
                <p:cNvSpPr>
                  <a:spLocks noChangeShapeType="1"/>
                </p:cNvSpPr>
                <p:nvPr/>
              </p:nvSpPr>
              <p:spPr bwMode="auto">
                <a:xfrm flipH="1">
                  <a:off x="4110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2" name="Line 1809"/>
                <p:cNvSpPr>
                  <a:spLocks noChangeShapeType="1"/>
                </p:cNvSpPr>
                <p:nvPr/>
              </p:nvSpPr>
              <p:spPr bwMode="auto">
                <a:xfrm flipH="1">
                  <a:off x="4097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3" name="Line 1810"/>
                <p:cNvSpPr>
                  <a:spLocks noChangeShapeType="1"/>
                </p:cNvSpPr>
                <p:nvPr/>
              </p:nvSpPr>
              <p:spPr bwMode="auto">
                <a:xfrm flipH="1">
                  <a:off x="4084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4" name="Line 1811"/>
                <p:cNvSpPr>
                  <a:spLocks noChangeShapeType="1"/>
                </p:cNvSpPr>
                <p:nvPr/>
              </p:nvSpPr>
              <p:spPr bwMode="auto">
                <a:xfrm flipH="1">
                  <a:off x="4072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965" name="Line 1812"/>
                <p:cNvSpPr>
                  <a:spLocks noChangeShapeType="1"/>
                </p:cNvSpPr>
                <p:nvPr/>
              </p:nvSpPr>
              <p:spPr bwMode="auto">
                <a:xfrm flipH="1">
                  <a:off x="4060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7" name="Group 2014"/>
              <p:cNvGrpSpPr>
                <a:grpSpLocks/>
              </p:cNvGrpSpPr>
              <p:nvPr/>
            </p:nvGrpSpPr>
            <p:grpSpPr bwMode="auto">
              <a:xfrm>
                <a:off x="3312" y="2435"/>
                <a:ext cx="1920" cy="191"/>
                <a:chOff x="3312" y="2435"/>
                <a:chExt cx="1920" cy="191"/>
              </a:xfrm>
            </p:grpSpPr>
            <p:sp>
              <p:nvSpPr>
                <p:cNvPr id="4566" name="Line 1814"/>
                <p:cNvSpPr>
                  <a:spLocks noChangeShapeType="1"/>
                </p:cNvSpPr>
                <p:nvPr/>
              </p:nvSpPr>
              <p:spPr bwMode="auto">
                <a:xfrm flipH="1">
                  <a:off x="404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7" name="Line 1815"/>
                <p:cNvSpPr>
                  <a:spLocks noChangeShapeType="1"/>
                </p:cNvSpPr>
                <p:nvPr/>
              </p:nvSpPr>
              <p:spPr bwMode="auto">
                <a:xfrm flipH="1">
                  <a:off x="403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8" name="Line 1816"/>
                <p:cNvSpPr>
                  <a:spLocks noChangeShapeType="1"/>
                </p:cNvSpPr>
                <p:nvPr/>
              </p:nvSpPr>
              <p:spPr bwMode="auto">
                <a:xfrm flipH="1">
                  <a:off x="402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9" name="Line 1817"/>
                <p:cNvSpPr>
                  <a:spLocks noChangeShapeType="1"/>
                </p:cNvSpPr>
                <p:nvPr/>
              </p:nvSpPr>
              <p:spPr bwMode="auto">
                <a:xfrm flipH="1">
                  <a:off x="400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0" name="Line 1818"/>
                <p:cNvSpPr>
                  <a:spLocks noChangeShapeType="1"/>
                </p:cNvSpPr>
                <p:nvPr/>
              </p:nvSpPr>
              <p:spPr bwMode="auto">
                <a:xfrm flipH="1">
                  <a:off x="3996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1" name="Line 1819"/>
                <p:cNvSpPr>
                  <a:spLocks noChangeShapeType="1"/>
                </p:cNvSpPr>
                <p:nvPr/>
              </p:nvSpPr>
              <p:spPr bwMode="auto">
                <a:xfrm flipH="1">
                  <a:off x="3983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2" name="Line 1820"/>
                <p:cNvSpPr>
                  <a:spLocks noChangeShapeType="1"/>
                </p:cNvSpPr>
                <p:nvPr/>
              </p:nvSpPr>
              <p:spPr bwMode="auto">
                <a:xfrm flipH="1">
                  <a:off x="3970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3" name="Line 1821"/>
                <p:cNvSpPr>
                  <a:spLocks noChangeShapeType="1"/>
                </p:cNvSpPr>
                <p:nvPr/>
              </p:nvSpPr>
              <p:spPr bwMode="auto">
                <a:xfrm flipH="1">
                  <a:off x="395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4" name="Line 1822"/>
                <p:cNvSpPr>
                  <a:spLocks noChangeShapeType="1"/>
                </p:cNvSpPr>
                <p:nvPr/>
              </p:nvSpPr>
              <p:spPr bwMode="auto">
                <a:xfrm flipH="1">
                  <a:off x="394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5" name="Line 1823"/>
                <p:cNvSpPr>
                  <a:spLocks noChangeShapeType="1"/>
                </p:cNvSpPr>
                <p:nvPr/>
              </p:nvSpPr>
              <p:spPr bwMode="auto">
                <a:xfrm flipH="1">
                  <a:off x="3932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6" name="Line 1824"/>
                <p:cNvSpPr>
                  <a:spLocks noChangeShapeType="1"/>
                </p:cNvSpPr>
                <p:nvPr/>
              </p:nvSpPr>
              <p:spPr bwMode="auto">
                <a:xfrm flipH="1">
                  <a:off x="3919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7" name="Line 1825"/>
                <p:cNvSpPr>
                  <a:spLocks noChangeShapeType="1"/>
                </p:cNvSpPr>
                <p:nvPr/>
              </p:nvSpPr>
              <p:spPr bwMode="auto">
                <a:xfrm flipH="1">
                  <a:off x="390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8" name="Line 1826"/>
                <p:cNvSpPr>
                  <a:spLocks noChangeShapeType="1"/>
                </p:cNvSpPr>
                <p:nvPr/>
              </p:nvSpPr>
              <p:spPr bwMode="auto">
                <a:xfrm flipH="1">
                  <a:off x="3895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79" name="Line 1827"/>
                <p:cNvSpPr>
                  <a:spLocks noChangeShapeType="1"/>
                </p:cNvSpPr>
                <p:nvPr/>
              </p:nvSpPr>
              <p:spPr bwMode="auto">
                <a:xfrm flipH="1">
                  <a:off x="3881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0" name="Line 1828"/>
                <p:cNvSpPr>
                  <a:spLocks noChangeShapeType="1"/>
                </p:cNvSpPr>
                <p:nvPr/>
              </p:nvSpPr>
              <p:spPr bwMode="auto">
                <a:xfrm flipH="1">
                  <a:off x="386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1" name="Line 1829"/>
                <p:cNvSpPr>
                  <a:spLocks noChangeShapeType="1"/>
                </p:cNvSpPr>
                <p:nvPr/>
              </p:nvSpPr>
              <p:spPr bwMode="auto">
                <a:xfrm flipH="1">
                  <a:off x="3856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2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384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3" name="Line 1831"/>
                <p:cNvSpPr>
                  <a:spLocks noChangeShapeType="1"/>
                </p:cNvSpPr>
                <p:nvPr/>
              </p:nvSpPr>
              <p:spPr bwMode="auto">
                <a:xfrm flipH="1">
                  <a:off x="383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4" name="Line 1832"/>
                <p:cNvSpPr>
                  <a:spLocks noChangeShapeType="1"/>
                </p:cNvSpPr>
                <p:nvPr/>
              </p:nvSpPr>
              <p:spPr bwMode="auto">
                <a:xfrm flipH="1">
                  <a:off x="3818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5" name="Line 1833"/>
                <p:cNvSpPr>
                  <a:spLocks noChangeShapeType="1"/>
                </p:cNvSpPr>
                <p:nvPr/>
              </p:nvSpPr>
              <p:spPr bwMode="auto">
                <a:xfrm flipH="1">
                  <a:off x="380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6" name="Line 1834"/>
                <p:cNvSpPr>
                  <a:spLocks noChangeShapeType="1"/>
                </p:cNvSpPr>
                <p:nvPr/>
              </p:nvSpPr>
              <p:spPr bwMode="auto">
                <a:xfrm flipH="1">
                  <a:off x="379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7" name="Line 1835"/>
                <p:cNvSpPr>
                  <a:spLocks noChangeShapeType="1"/>
                </p:cNvSpPr>
                <p:nvPr/>
              </p:nvSpPr>
              <p:spPr bwMode="auto">
                <a:xfrm flipH="1">
                  <a:off x="3780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8" name="Line 1836"/>
                <p:cNvSpPr>
                  <a:spLocks noChangeShapeType="1"/>
                </p:cNvSpPr>
                <p:nvPr/>
              </p:nvSpPr>
              <p:spPr bwMode="auto">
                <a:xfrm flipH="1">
                  <a:off x="3767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89" name="Line 1837"/>
                <p:cNvSpPr>
                  <a:spLocks noChangeShapeType="1"/>
                </p:cNvSpPr>
                <p:nvPr/>
              </p:nvSpPr>
              <p:spPr bwMode="auto">
                <a:xfrm flipH="1">
                  <a:off x="3754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0" name="Line 1838"/>
                <p:cNvSpPr>
                  <a:spLocks noChangeShapeType="1"/>
                </p:cNvSpPr>
                <p:nvPr/>
              </p:nvSpPr>
              <p:spPr bwMode="auto">
                <a:xfrm flipH="1">
                  <a:off x="3742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1" name="Line 1839"/>
                <p:cNvSpPr>
                  <a:spLocks noChangeShapeType="1"/>
                </p:cNvSpPr>
                <p:nvPr/>
              </p:nvSpPr>
              <p:spPr bwMode="auto">
                <a:xfrm flipH="1">
                  <a:off x="372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2" name="Line 1840"/>
                <p:cNvSpPr>
                  <a:spLocks noChangeShapeType="1"/>
                </p:cNvSpPr>
                <p:nvPr/>
              </p:nvSpPr>
              <p:spPr bwMode="auto">
                <a:xfrm flipH="1">
                  <a:off x="3716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3" name="Line 1841"/>
                <p:cNvSpPr>
                  <a:spLocks noChangeShapeType="1"/>
                </p:cNvSpPr>
                <p:nvPr/>
              </p:nvSpPr>
              <p:spPr bwMode="auto">
                <a:xfrm flipH="1">
                  <a:off x="370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4" name="Line 1842"/>
                <p:cNvSpPr>
                  <a:spLocks noChangeShapeType="1"/>
                </p:cNvSpPr>
                <p:nvPr/>
              </p:nvSpPr>
              <p:spPr bwMode="auto">
                <a:xfrm flipH="1">
                  <a:off x="369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5" name="Line 1843"/>
                <p:cNvSpPr>
                  <a:spLocks noChangeShapeType="1"/>
                </p:cNvSpPr>
                <p:nvPr/>
              </p:nvSpPr>
              <p:spPr bwMode="auto">
                <a:xfrm flipH="1">
                  <a:off x="367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6" name="Line 1844"/>
                <p:cNvSpPr>
                  <a:spLocks noChangeShapeType="1"/>
                </p:cNvSpPr>
                <p:nvPr/>
              </p:nvSpPr>
              <p:spPr bwMode="auto">
                <a:xfrm flipH="1">
                  <a:off x="3665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7" name="Line 1845"/>
                <p:cNvSpPr>
                  <a:spLocks noChangeShapeType="1"/>
                </p:cNvSpPr>
                <p:nvPr/>
              </p:nvSpPr>
              <p:spPr bwMode="auto">
                <a:xfrm flipH="1">
                  <a:off x="365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8" name="Line 1846"/>
                <p:cNvSpPr>
                  <a:spLocks noChangeShapeType="1"/>
                </p:cNvSpPr>
                <p:nvPr/>
              </p:nvSpPr>
              <p:spPr bwMode="auto">
                <a:xfrm flipH="1">
                  <a:off x="3640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99" name="Line 1847"/>
                <p:cNvSpPr>
                  <a:spLocks noChangeShapeType="1"/>
                </p:cNvSpPr>
                <p:nvPr/>
              </p:nvSpPr>
              <p:spPr bwMode="auto">
                <a:xfrm flipH="1">
                  <a:off x="362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0" name="Line 1848"/>
                <p:cNvSpPr>
                  <a:spLocks noChangeShapeType="1"/>
                </p:cNvSpPr>
                <p:nvPr/>
              </p:nvSpPr>
              <p:spPr bwMode="auto">
                <a:xfrm flipH="1">
                  <a:off x="361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1" name="Line 1849"/>
                <p:cNvSpPr>
                  <a:spLocks noChangeShapeType="1"/>
                </p:cNvSpPr>
                <p:nvPr/>
              </p:nvSpPr>
              <p:spPr bwMode="auto">
                <a:xfrm flipH="1">
                  <a:off x="3602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2" name="Line 1850"/>
                <p:cNvSpPr>
                  <a:spLocks noChangeShapeType="1"/>
                </p:cNvSpPr>
                <p:nvPr/>
              </p:nvSpPr>
              <p:spPr bwMode="auto">
                <a:xfrm flipH="1">
                  <a:off x="3590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3" name="Line 1851"/>
                <p:cNvSpPr>
                  <a:spLocks noChangeShapeType="1"/>
                </p:cNvSpPr>
                <p:nvPr/>
              </p:nvSpPr>
              <p:spPr bwMode="auto">
                <a:xfrm flipH="1">
                  <a:off x="357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4" name="Line 1852"/>
                <p:cNvSpPr>
                  <a:spLocks noChangeShapeType="1"/>
                </p:cNvSpPr>
                <p:nvPr/>
              </p:nvSpPr>
              <p:spPr bwMode="auto">
                <a:xfrm flipH="1">
                  <a:off x="356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5" name="Line 1853"/>
                <p:cNvSpPr>
                  <a:spLocks noChangeShapeType="1"/>
                </p:cNvSpPr>
                <p:nvPr/>
              </p:nvSpPr>
              <p:spPr bwMode="auto">
                <a:xfrm flipH="1">
                  <a:off x="3551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6" name="Line 1854"/>
                <p:cNvSpPr>
                  <a:spLocks noChangeShapeType="1"/>
                </p:cNvSpPr>
                <p:nvPr/>
              </p:nvSpPr>
              <p:spPr bwMode="auto">
                <a:xfrm flipH="1">
                  <a:off x="353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7" name="Line 1855"/>
                <p:cNvSpPr>
                  <a:spLocks noChangeShapeType="1"/>
                </p:cNvSpPr>
                <p:nvPr/>
              </p:nvSpPr>
              <p:spPr bwMode="auto">
                <a:xfrm flipH="1">
                  <a:off x="3526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8" name="Line 1856"/>
                <p:cNvSpPr>
                  <a:spLocks noChangeShapeType="1"/>
                </p:cNvSpPr>
                <p:nvPr/>
              </p:nvSpPr>
              <p:spPr bwMode="auto">
                <a:xfrm flipH="1">
                  <a:off x="3513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09" name="Line 1857"/>
                <p:cNvSpPr>
                  <a:spLocks noChangeShapeType="1"/>
                </p:cNvSpPr>
                <p:nvPr/>
              </p:nvSpPr>
              <p:spPr bwMode="auto">
                <a:xfrm flipH="1">
                  <a:off x="3500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0" name="Line 1858"/>
                <p:cNvSpPr>
                  <a:spLocks noChangeShapeType="1"/>
                </p:cNvSpPr>
                <p:nvPr/>
              </p:nvSpPr>
              <p:spPr bwMode="auto">
                <a:xfrm flipH="1">
                  <a:off x="3488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1" name="Line 1859"/>
                <p:cNvSpPr>
                  <a:spLocks noChangeShapeType="1"/>
                </p:cNvSpPr>
                <p:nvPr/>
              </p:nvSpPr>
              <p:spPr bwMode="auto">
                <a:xfrm flipH="1">
                  <a:off x="3475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2" name="Line 1860"/>
                <p:cNvSpPr>
                  <a:spLocks noChangeShapeType="1"/>
                </p:cNvSpPr>
                <p:nvPr/>
              </p:nvSpPr>
              <p:spPr bwMode="auto">
                <a:xfrm flipH="1">
                  <a:off x="346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3" name="Line 1861"/>
                <p:cNvSpPr>
                  <a:spLocks noChangeShapeType="1"/>
                </p:cNvSpPr>
                <p:nvPr/>
              </p:nvSpPr>
              <p:spPr bwMode="auto">
                <a:xfrm flipH="1">
                  <a:off x="3449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4" name="Line 1862"/>
                <p:cNvSpPr>
                  <a:spLocks noChangeShapeType="1"/>
                </p:cNvSpPr>
                <p:nvPr/>
              </p:nvSpPr>
              <p:spPr bwMode="auto">
                <a:xfrm flipH="1">
                  <a:off x="3437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5" name="Line 1863"/>
                <p:cNvSpPr>
                  <a:spLocks noChangeShapeType="1"/>
                </p:cNvSpPr>
                <p:nvPr/>
              </p:nvSpPr>
              <p:spPr bwMode="auto">
                <a:xfrm flipH="1">
                  <a:off x="3425" y="2626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6" name="Line 1864"/>
                <p:cNvSpPr>
                  <a:spLocks noChangeShapeType="1"/>
                </p:cNvSpPr>
                <p:nvPr/>
              </p:nvSpPr>
              <p:spPr bwMode="auto">
                <a:xfrm flipH="1">
                  <a:off x="3412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7" name="Line 1865"/>
                <p:cNvSpPr>
                  <a:spLocks noChangeShapeType="1"/>
                </p:cNvSpPr>
                <p:nvPr/>
              </p:nvSpPr>
              <p:spPr bwMode="auto">
                <a:xfrm flipH="1">
                  <a:off x="3399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8" name="Line 1866"/>
                <p:cNvSpPr>
                  <a:spLocks noChangeShapeType="1"/>
                </p:cNvSpPr>
                <p:nvPr/>
              </p:nvSpPr>
              <p:spPr bwMode="auto">
                <a:xfrm flipH="1">
                  <a:off x="3386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19" name="Line 1867"/>
                <p:cNvSpPr>
                  <a:spLocks noChangeShapeType="1"/>
                </p:cNvSpPr>
                <p:nvPr/>
              </p:nvSpPr>
              <p:spPr bwMode="auto">
                <a:xfrm flipH="1">
                  <a:off x="3374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0" name="Line 1868"/>
                <p:cNvSpPr>
                  <a:spLocks noChangeShapeType="1"/>
                </p:cNvSpPr>
                <p:nvPr/>
              </p:nvSpPr>
              <p:spPr bwMode="auto">
                <a:xfrm flipH="1">
                  <a:off x="3361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1" name="Line 1869"/>
                <p:cNvSpPr>
                  <a:spLocks noChangeShapeType="1"/>
                </p:cNvSpPr>
                <p:nvPr/>
              </p:nvSpPr>
              <p:spPr bwMode="auto">
                <a:xfrm flipH="1">
                  <a:off x="3348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2" name="Line 1870"/>
                <p:cNvSpPr>
                  <a:spLocks noChangeShapeType="1"/>
                </p:cNvSpPr>
                <p:nvPr/>
              </p:nvSpPr>
              <p:spPr bwMode="auto">
                <a:xfrm flipH="1">
                  <a:off x="3335" y="2626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3" name="Line 1871"/>
                <p:cNvSpPr>
                  <a:spLocks noChangeShapeType="1"/>
                </p:cNvSpPr>
                <p:nvPr/>
              </p:nvSpPr>
              <p:spPr bwMode="auto">
                <a:xfrm flipH="1">
                  <a:off x="3323" y="2626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4" name="Line 1872"/>
                <p:cNvSpPr>
                  <a:spLocks noChangeShapeType="1"/>
                </p:cNvSpPr>
                <p:nvPr/>
              </p:nvSpPr>
              <p:spPr bwMode="auto">
                <a:xfrm flipH="1">
                  <a:off x="3312" y="2626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5" name="Line 1873"/>
                <p:cNvSpPr>
                  <a:spLocks noChangeShapeType="1"/>
                </p:cNvSpPr>
                <p:nvPr/>
              </p:nvSpPr>
              <p:spPr bwMode="auto">
                <a:xfrm flipH="1">
                  <a:off x="522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6" name="Line 1874"/>
                <p:cNvSpPr>
                  <a:spLocks noChangeShapeType="1"/>
                </p:cNvSpPr>
                <p:nvPr/>
              </p:nvSpPr>
              <p:spPr bwMode="auto">
                <a:xfrm flipH="1">
                  <a:off x="521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7" name="Line 1875"/>
                <p:cNvSpPr>
                  <a:spLocks noChangeShapeType="1"/>
                </p:cNvSpPr>
                <p:nvPr/>
              </p:nvSpPr>
              <p:spPr bwMode="auto">
                <a:xfrm flipH="1">
                  <a:off x="5202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8" name="Line 1876"/>
                <p:cNvSpPr>
                  <a:spLocks noChangeShapeType="1"/>
                </p:cNvSpPr>
                <p:nvPr/>
              </p:nvSpPr>
              <p:spPr bwMode="auto">
                <a:xfrm flipH="1">
                  <a:off x="5190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29" name="Line 1877"/>
                <p:cNvSpPr>
                  <a:spLocks noChangeShapeType="1"/>
                </p:cNvSpPr>
                <p:nvPr/>
              </p:nvSpPr>
              <p:spPr bwMode="auto">
                <a:xfrm flipH="1">
                  <a:off x="517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0" name="Line 1878"/>
                <p:cNvSpPr>
                  <a:spLocks noChangeShapeType="1"/>
                </p:cNvSpPr>
                <p:nvPr/>
              </p:nvSpPr>
              <p:spPr bwMode="auto">
                <a:xfrm flipH="1">
                  <a:off x="516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1" name="Line 1879"/>
                <p:cNvSpPr>
                  <a:spLocks noChangeShapeType="1"/>
                </p:cNvSpPr>
                <p:nvPr/>
              </p:nvSpPr>
              <p:spPr bwMode="auto">
                <a:xfrm flipH="1">
                  <a:off x="5151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2" name="Line 1880"/>
                <p:cNvSpPr>
                  <a:spLocks noChangeShapeType="1"/>
                </p:cNvSpPr>
                <p:nvPr/>
              </p:nvSpPr>
              <p:spPr bwMode="auto">
                <a:xfrm flipH="1">
                  <a:off x="513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3" name="Line 1881"/>
                <p:cNvSpPr>
                  <a:spLocks noChangeShapeType="1"/>
                </p:cNvSpPr>
                <p:nvPr/>
              </p:nvSpPr>
              <p:spPr bwMode="auto">
                <a:xfrm flipH="1">
                  <a:off x="5126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4" name="Line 1882"/>
                <p:cNvSpPr>
                  <a:spLocks noChangeShapeType="1"/>
                </p:cNvSpPr>
                <p:nvPr/>
              </p:nvSpPr>
              <p:spPr bwMode="auto">
                <a:xfrm flipH="1">
                  <a:off x="5113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5" name="Line 1883"/>
                <p:cNvSpPr>
                  <a:spLocks noChangeShapeType="1"/>
                </p:cNvSpPr>
                <p:nvPr/>
              </p:nvSpPr>
              <p:spPr bwMode="auto">
                <a:xfrm flipH="1">
                  <a:off x="5100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6" name="Line 1884"/>
                <p:cNvSpPr>
                  <a:spLocks noChangeShapeType="1"/>
                </p:cNvSpPr>
                <p:nvPr/>
              </p:nvSpPr>
              <p:spPr bwMode="auto">
                <a:xfrm flipH="1">
                  <a:off x="508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7" name="Line 1885"/>
                <p:cNvSpPr>
                  <a:spLocks noChangeShapeType="1"/>
                </p:cNvSpPr>
                <p:nvPr/>
              </p:nvSpPr>
              <p:spPr bwMode="auto">
                <a:xfrm flipH="1">
                  <a:off x="507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8" name="Line 1886"/>
                <p:cNvSpPr>
                  <a:spLocks noChangeShapeType="1"/>
                </p:cNvSpPr>
                <p:nvPr/>
              </p:nvSpPr>
              <p:spPr bwMode="auto">
                <a:xfrm flipH="1">
                  <a:off x="506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39" name="Line 1887"/>
                <p:cNvSpPr>
                  <a:spLocks noChangeShapeType="1"/>
                </p:cNvSpPr>
                <p:nvPr/>
              </p:nvSpPr>
              <p:spPr bwMode="auto">
                <a:xfrm flipH="1">
                  <a:off x="5049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0" name="Line 1888"/>
                <p:cNvSpPr>
                  <a:spLocks noChangeShapeType="1"/>
                </p:cNvSpPr>
                <p:nvPr/>
              </p:nvSpPr>
              <p:spPr bwMode="auto">
                <a:xfrm flipH="1">
                  <a:off x="503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1" name="Line 1889"/>
                <p:cNvSpPr>
                  <a:spLocks noChangeShapeType="1"/>
                </p:cNvSpPr>
                <p:nvPr/>
              </p:nvSpPr>
              <p:spPr bwMode="auto">
                <a:xfrm flipH="1">
                  <a:off x="5025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2" name="Line 1890"/>
                <p:cNvSpPr>
                  <a:spLocks noChangeShapeType="1"/>
                </p:cNvSpPr>
                <p:nvPr/>
              </p:nvSpPr>
              <p:spPr bwMode="auto">
                <a:xfrm flipH="1">
                  <a:off x="5012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3" name="Line 1891"/>
                <p:cNvSpPr>
                  <a:spLocks noChangeShapeType="1"/>
                </p:cNvSpPr>
                <p:nvPr/>
              </p:nvSpPr>
              <p:spPr bwMode="auto">
                <a:xfrm flipH="1">
                  <a:off x="499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4" name="Line 1892"/>
                <p:cNvSpPr>
                  <a:spLocks noChangeShapeType="1"/>
                </p:cNvSpPr>
                <p:nvPr/>
              </p:nvSpPr>
              <p:spPr bwMode="auto">
                <a:xfrm flipH="1">
                  <a:off x="4986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5" name="Line 1893"/>
                <p:cNvSpPr>
                  <a:spLocks noChangeShapeType="1"/>
                </p:cNvSpPr>
                <p:nvPr/>
              </p:nvSpPr>
              <p:spPr bwMode="auto">
                <a:xfrm flipH="1">
                  <a:off x="497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6" name="Line 1894"/>
                <p:cNvSpPr>
                  <a:spLocks noChangeShapeType="1"/>
                </p:cNvSpPr>
                <p:nvPr/>
              </p:nvSpPr>
              <p:spPr bwMode="auto">
                <a:xfrm flipH="1">
                  <a:off x="496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7" name="Line 1895"/>
                <p:cNvSpPr>
                  <a:spLocks noChangeShapeType="1"/>
                </p:cNvSpPr>
                <p:nvPr/>
              </p:nvSpPr>
              <p:spPr bwMode="auto">
                <a:xfrm flipH="1">
                  <a:off x="4948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8" name="Line 1896"/>
                <p:cNvSpPr>
                  <a:spLocks noChangeShapeType="1"/>
                </p:cNvSpPr>
                <p:nvPr/>
              </p:nvSpPr>
              <p:spPr bwMode="auto">
                <a:xfrm flipH="1">
                  <a:off x="4935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49" name="Line 1897"/>
                <p:cNvSpPr>
                  <a:spLocks noChangeShapeType="1"/>
                </p:cNvSpPr>
                <p:nvPr/>
              </p:nvSpPr>
              <p:spPr bwMode="auto">
                <a:xfrm flipH="1">
                  <a:off x="492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0" name="Line 1898"/>
                <p:cNvSpPr>
                  <a:spLocks noChangeShapeType="1"/>
                </p:cNvSpPr>
                <p:nvPr/>
              </p:nvSpPr>
              <p:spPr bwMode="auto">
                <a:xfrm flipH="1">
                  <a:off x="4910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1" name="Line 1899"/>
                <p:cNvSpPr>
                  <a:spLocks noChangeShapeType="1"/>
                </p:cNvSpPr>
                <p:nvPr/>
              </p:nvSpPr>
              <p:spPr bwMode="auto">
                <a:xfrm flipH="1">
                  <a:off x="4897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2" name="Line 1900"/>
                <p:cNvSpPr>
                  <a:spLocks noChangeShapeType="1"/>
                </p:cNvSpPr>
                <p:nvPr/>
              </p:nvSpPr>
              <p:spPr bwMode="auto">
                <a:xfrm flipH="1">
                  <a:off x="4884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3" name="Line 1901"/>
                <p:cNvSpPr>
                  <a:spLocks noChangeShapeType="1"/>
                </p:cNvSpPr>
                <p:nvPr/>
              </p:nvSpPr>
              <p:spPr bwMode="auto">
                <a:xfrm flipH="1">
                  <a:off x="4872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4" name="Line 1902"/>
                <p:cNvSpPr>
                  <a:spLocks noChangeShapeType="1"/>
                </p:cNvSpPr>
                <p:nvPr/>
              </p:nvSpPr>
              <p:spPr bwMode="auto">
                <a:xfrm flipH="1">
                  <a:off x="4860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5" name="Line 1903"/>
                <p:cNvSpPr>
                  <a:spLocks noChangeShapeType="1"/>
                </p:cNvSpPr>
                <p:nvPr/>
              </p:nvSpPr>
              <p:spPr bwMode="auto">
                <a:xfrm flipH="1">
                  <a:off x="484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6" name="Line 1904"/>
                <p:cNvSpPr>
                  <a:spLocks noChangeShapeType="1"/>
                </p:cNvSpPr>
                <p:nvPr/>
              </p:nvSpPr>
              <p:spPr bwMode="auto">
                <a:xfrm flipH="1">
                  <a:off x="483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7" name="Line 1905"/>
                <p:cNvSpPr>
                  <a:spLocks noChangeShapeType="1"/>
                </p:cNvSpPr>
                <p:nvPr/>
              </p:nvSpPr>
              <p:spPr bwMode="auto">
                <a:xfrm flipH="1">
                  <a:off x="482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8" name="Line 1906"/>
                <p:cNvSpPr>
                  <a:spLocks noChangeShapeType="1"/>
                </p:cNvSpPr>
                <p:nvPr/>
              </p:nvSpPr>
              <p:spPr bwMode="auto">
                <a:xfrm flipH="1">
                  <a:off x="480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59" name="Line 1907"/>
                <p:cNvSpPr>
                  <a:spLocks noChangeShapeType="1"/>
                </p:cNvSpPr>
                <p:nvPr/>
              </p:nvSpPr>
              <p:spPr bwMode="auto">
                <a:xfrm flipH="1">
                  <a:off x="4796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0" name="Line 1908"/>
                <p:cNvSpPr>
                  <a:spLocks noChangeShapeType="1"/>
                </p:cNvSpPr>
                <p:nvPr/>
              </p:nvSpPr>
              <p:spPr bwMode="auto">
                <a:xfrm flipH="1">
                  <a:off x="4783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1" name="Line 1909"/>
                <p:cNvSpPr>
                  <a:spLocks noChangeShapeType="1"/>
                </p:cNvSpPr>
                <p:nvPr/>
              </p:nvSpPr>
              <p:spPr bwMode="auto">
                <a:xfrm flipH="1">
                  <a:off x="4770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2" name="Line 1910"/>
                <p:cNvSpPr>
                  <a:spLocks noChangeShapeType="1"/>
                </p:cNvSpPr>
                <p:nvPr/>
              </p:nvSpPr>
              <p:spPr bwMode="auto">
                <a:xfrm flipH="1">
                  <a:off x="475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3" name="Line 1911"/>
                <p:cNvSpPr>
                  <a:spLocks noChangeShapeType="1"/>
                </p:cNvSpPr>
                <p:nvPr/>
              </p:nvSpPr>
              <p:spPr bwMode="auto">
                <a:xfrm flipH="1">
                  <a:off x="474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4" name="Line 1912"/>
                <p:cNvSpPr>
                  <a:spLocks noChangeShapeType="1"/>
                </p:cNvSpPr>
                <p:nvPr/>
              </p:nvSpPr>
              <p:spPr bwMode="auto">
                <a:xfrm flipH="1">
                  <a:off x="4732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5" name="Line 1913"/>
                <p:cNvSpPr>
                  <a:spLocks noChangeShapeType="1"/>
                </p:cNvSpPr>
                <p:nvPr/>
              </p:nvSpPr>
              <p:spPr bwMode="auto">
                <a:xfrm flipH="1">
                  <a:off x="4719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6" name="Line 1914"/>
                <p:cNvSpPr>
                  <a:spLocks noChangeShapeType="1"/>
                </p:cNvSpPr>
                <p:nvPr/>
              </p:nvSpPr>
              <p:spPr bwMode="auto">
                <a:xfrm flipH="1">
                  <a:off x="470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7" name="Line 1915"/>
                <p:cNvSpPr>
                  <a:spLocks noChangeShapeType="1"/>
                </p:cNvSpPr>
                <p:nvPr/>
              </p:nvSpPr>
              <p:spPr bwMode="auto">
                <a:xfrm flipH="1">
                  <a:off x="4695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8" name="Line 1916"/>
                <p:cNvSpPr>
                  <a:spLocks noChangeShapeType="1"/>
                </p:cNvSpPr>
                <p:nvPr/>
              </p:nvSpPr>
              <p:spPr bwMode="auto">
                <a:xfrm flipH="1">
                  <a:off x="4681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69" name="Line 1917"/>
                <p:cNvSpPr>
                  <a:spLocks noChangeShapeType="1"/>
                </p:cNvSpPr>
                <p:nvPr/>
              </p:nvSpPr>
              <p:spPr bwMode="auto">
                <a:xfrm flipH="1">
                  <a:off x="466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0" name="Line 1918"/>
                <p:cNvSpPr>
                  <a:spLocks noChangeShapeType="1"/>
                </p:cNvSpPr>
                <p:nvPr/>
              </p:nvSpPr>
              <p:spPr bwMode="auto">
                <a:xfrm flipH="1">
                  <a:off x="4656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1" name="Line 1919"/>
                <p:cNvSpPr>
                  <a:spLocks noChangeShapeType="1"/>
                </p:cNvSpPr>
                <p:nvPr/>
              </p:nvSpPr>
              <p:spPr bwMode="auto">
                <a:xfrm flipH="1">
                  <a:off x="464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2" name="Line 1920"/>
                <p:cNvSpPr>
                  <a:spLocks noChangeShapeType="1"/>
                </p:cNvSpPr>
                <p:nvPr/>
              </p:nvSpPr>
              <p:spPr bwMode="auto">
                <a:xfrm flipH="1">
                  <a:off x="463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3" name="Line 1921"/>
                <p:cNvSpPr>
                  <a:spLocks noChangeShapeType="1"/>
                </p:cNvSpPr>
                <p:nvPr/>
              </p:nvSpPr>
              <p:spPr bwMode="auto">
                <a:xfrm flipH="1">
                  <a:off x="4618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4" name="Line 1922"/>
                <p:cNvSpPr>
                  <a:spLocks noChangeShapeType="1"/>
                </p:cNvSpPr>
                <p:nvPr/>
              </p:nvSpPr>
              <p:spPr bwMode="auto">
                <a:xfrm flipH="1">
                  <a:off x="460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5" name="Line 1923"/>
                <p:cNvSpPr>
                  <a:spLocks noChangeShapeType="1"/>
                </p:cNvSpPr>
                <p:nvPr/>
              </p:nvSpPr>
              <p:spPr bwMode="auto">
                <a:xfrm flipH="1">
                  <a:off x="459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6" name="Line 1924"/>
                <p:cNvSpPr>
                  <a:spLocks noChangeShapeType="1"/>
                </p:cNvSpPr>
                <p:nvPr/>
              </p:nvSpPr>
              <p:spPr bwMode="auto">
                <a:xfrm flipH="1">
                  <a:off x="4580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7" name="Line 1925"/>
                <p:cNvSpPr>
                  <a:spLocks noChangeShapeType="1"/>
                </p:cNvSpPr>
                <p:nvPr/>
              </p:nvSpPr>
              <p:spPr bwMode="auto">
                <a:xfrm flipH="1">
                  <a:off x="4567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8" name="Line 1926"/>
                <p:cNvSpPr>
                  <a:spLocks noChangeShapeType="1"/>
                </p:cNvSpPr>
                <p:nvPr/>
              </p:nvSpPr>
              <p:spPr bwMode="auto">
                <a:xfrm flipH="1">
                  <a:off x="4554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79" name="Line 1927"/>
                <p:cNvSpPr>
                  <a:spLocks noChangeShapeType="1"/>
                </p:cNvSpPr>
                <p:nvPr/>
              </p:nvSpPr>
              <p:spPr bwMode="auto">
                <a:xfrm flipH="1">
                  <a:off x="4542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0" name="Line 1928"/>
                <p:cNvSpPr>
                  <a:spLocks noChangeShapeType="1"/>
                </p:cNvSpPr>
                <p:nvPr/>
              </p:nvSpPr>
              <p:spPr bwMode="auto">
                <a:xfrm flipH="1">
                  <a:off x="452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1" name="Line 1929"/>
                <p:cNvSpPr>
                  <a:spLocks noChangeShapeType="1"/>
                </p:cNvSpPr>
                <p:nvPr/>
              </p:nvSpPr>
              <p:spPr bwMode="auto">
                <a:xfrm flipH="1">
                  <a:off x="4516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2" name="Line 1930"/>
                <p:cNvSpPr>
                  <a:spLocks noChangeShapeType="1"/>
                </p:cNvSpPr>
                <p:nvPr/>
              </p:nvSpPr>
              <p:spPr bwMode="auto">
                <a:xfrm flipH="1">
                  <a:off x="450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3" name="Line 1931"/>
                <p:cNvSpPr>
                  <a:spLocks noChangeShapeType="1"/>
                </p:cNvSpPr>
                <p:nvPr/>
              </p:nvSpPr>
              <p:spPr bwMode="auto">
                <a:xfrm flipH="1">
                  <a:off x="449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4" name="Line 1932"/>
                <p:cNvSpPr>
                  <a:spLocks noChangeShapeType="1"/>
                </p:cNvSpPr>
                <p:nvPr/>
              </p:nvSpPr>
              <p:spPr bwMode="auto">
                <a:xfrm flipH="1">
                  <a:off x="447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5" name="Line 1933"/>
                <p:cNvSpPr>
                  <a:spLocks noChangeShapeType="1"/>
                </p:cNvSpPr>
                <p:nvPr/>
              </p:nvSpPr>
              <p:spPr bwMode="auto">
                <a:xfrm flipH="1">
                  <a:off x="4465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6" name="Line 1934"/>
                <p:cNvSpPr>
                  <a:spLocks noChangeShapeType="1"/>
                </p:cNvSpPr>
                <p:nvPr/>
              </p:nvSpPr>
              <p:spPr bwMode="auto">
                <a:xfrm flipH="1">
                  <a:off x="445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7" name="Line 1935"/>
                <p:cNvSpPr>
                  <a:spLocks noChangeShapeType="1"/>
                </p:cNvSpPr>
                <p:nvPr/>
              </p:nvSpPr>
              <p:spPr bwMode="auto">
                <a:xfrm flipH="1">
                  <a:off x="4440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8" name="Line 1936"/>
                <p:cNvSpPr>
                  <a:spLocks noChangeShapeType="1"/>
                </p:cNvSpPr>
                <p:nvPr/>
              </p:nvSpPr>
              <p:spPr bwMode="auto">
                <a:xfrm flipH="1">
                  <a:off x="442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89" name="Line 1937"/>
                <p:cNvSpPr>
                  <a:spLocks noChangeShapeType="1"/>
                </p:cNvSpPr>
                <p:nvPr/>
              </p:nvSpPr>
              <p:spPr bwMode="auto">
                <a:xfrm flipH="1">
                  <a:off x="441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0" name="Line 1938"/>
                <p:cNvSpPr>
                  <a:spLocks noChangeShapeType="1"/>
                </p:cNvSpPr>
                <p:nvPr/>
              </p:nvSpPr>
              <p:spPr bwMode="auto">
                <a:xfrm flipH="1">
                  <a:off x="4402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1" name="Line 1939"/>
                <p:cNvSpPr>
                  <a:spLocks noChangeShapeType="1"/>
                </p:cNvSpPr>
                <p:nvPr/>
              </p:nvSpPr>
              <p:spPr bwMode="auto">
                <a:xfrm flipH="1">
                  <a:off x="4390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2" name="Line 1940"/>
                <p:cNvSpPr>
                  <a:spLocks noChangeShapeType="1"/>
                </p:cNvSpPr>
                <p:nvPr/>
              </p:nvSpPr>
              <p:spPr bwMode="auto">
                <a:xfrm flipH="1">
                  <a:off x="437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3" name="Line 1941"/>
                <p:cNvSpPr>
                  <a:spLocks noChangeShapeType="1"/>
                </p:cNvSpPr>
                <p:nvPr/>
              </p:nvSpPr>
              <p:spPr bwMode="auto">
                <a:xfrm flipH="1">
                  <a:off x="436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4" name="Line 1942"/>
                <p:cNvSpPr>
                  <a:spLocks noChangeShapeType="1"/>
                </p:cNvSpPr>
                <p:nvPr/>
              </p:nvSpPr>
              <p:spPr bwMode="auto">
                <a:xfrm flipH="1">
                  <a:off x="4351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5" name="Line 1943"/>
                <p:cNvSpPr>
                  <a:spLocks noChangeShapeType="1"/>
                </p:cNvSpPr>
                <p:nvPr/>
              </p:nvSpPr>
              <p:spPr bwMode="auto">
                <a:xfrm flipH="1">
                  <a:off x="433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6" name="Line 1944"/>
                <p:cNvSpPr>
                  <a:spLocks noChangeShapeType="1"/>
                </p:cNvSpPr>
                <p:nvPr/>
              </p:nvSpPr>
              <p:spPr bwMode="auto">
                <a:xfrm flipH="1">
                  <a:off x="4326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7" name="Line 1945"/>
                <p:cNvSpPr>
                  <a:spLocks noChangeShapeType="1"/>
                </p:cNvSpPr>
                <p:nvPr/>
              </p:nvSpPr>
              <p:spPr bwMode="auto">
                <a:xfrm flipH="1">
                  <a:off x="4313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8" name="Line 1946"/>
                <p:cNvSpPr>
                  <a:spLocks noChangeShapeType="1"/>
                </p:cNvSpPr>
                <p:nvPr/>
              </p:nvSpPr>
              <p:spPr bwMode="auto">
                <a:xfrm flipH="1">
                  <a:off x="4300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699" name="Line 1947"/>
                <p:cNvSpPr>
                  <a:spLocks noChangeShapeType="1"/>
                </p:cNvSpPr>
                <p:nvPr/>
              </p:nvSpPr>
              <p:spPr bwMode="auto">
                <a:xfrm flipH="1">
                  <a:off x="428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0" name="Line 1948"/>
                <p:cNvSpPr>
                  <a:spLocks noChangeShapeType="1"/>
                </p:cNvSpPr>
                <p:nvPr/>
              </p:nvSpPr>
              <p:spPr bwMode="auto">
                <a:xfrm flipH="1">
                  <a:off x="427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1" name="Line 1949"/>
                <p:cNvSpPr>
                  <a:spLocks noChangeShapeType="1"/>
                </p:cNvSpPr>
                <p:nvPr/>
              </p:nvSpPr>
              <p:spPr bwMode="auto">
                <a:xfrm flipH="1">
                  <a:off x="426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2" name="Line 1950"/>
                <p:cNvSpPr>
                  <a:spLocks noChangeShapeType="1"/>
                </p:cNvSpPr>
                <p:nvPr/>
              </p:nvSpPr>
              <p:spPr bwMode="auto">
                <a:xfrm flipH="1">
                  <a:off x="4249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3" name="Line 1951"/>
                <p:cNvSpPr>
                  <a:spLocks noChangeShapeType="1"/>
                </p:cNvSpPr>
                <p:nvPr/>
              </p:nvSpPr>
              <p:spPr bwMode="auto">
                <a:xfrm flipH="1">
                  <a:off x="423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4" name="Line 1952"/>
                <p:cNvSpPr>
                  <a:spLocks noChangeShapeType="1"/>
                </p:cNvSpPr>
                <p:nvPr/>
              </p:nvSpPr>
              <p:spPr bwMode="auto">
                <a:xfrm flipH="1">
                  <a:off x="4225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5" name="Line 1953"/>
                <p:cNvSpPr>
                  <a:spLocks noChangeShapeType="1"/>
                </p:cNvSpPr>
                <p:nvPr/>
              </p:nvSpPr>
              <p:spPr bwMode="auto">
                <a:xfrm flipH="1">
                  <a:off x="4212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6" name="Line 1954"/>
                <p:cNvSpPr>
                  <a:spLocks noChangeShapeType="1"/>
                </p:cNvSpPr>
                <p:nvPr/>
              </p:nvSpPr>
              <p:spPr bwMode="auto">
                <a:xfrm flipH="1">
                  <a:off x="419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7" name="Line 1955"/>
                <p:cNvSpPr>
                  <a:spLocks noChangeShapeType="1"/>
                </p:cNvSpPr>
                <p:nvPr/>
              </p:nvSpPr>
              <p:spPr bwMode="auto">
                <a:xfrm flipH="1">
                  <a:off x="4186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8" name="Line 1956"/>
                <p:cNvSpPr>
                  <a:spLocks noChangeShapeType="1"/>
                </p:cNvSpPr>
                <p:nvPr/>
              </p:nvSpPr>
              <p:spPr bwMode="auto">
                <a:xfrm flipH="1">
                  <a:off x="417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09" name="Line 1957"/>
                <p:cNvSpPr>
                  <a:spLocks noChangeShapeType="1"/>
                </p:cNvSpPr>
                <p:nvPr/>
              </p:nvSpPr>
              <p:spPr bwMode="auto">
                <a:xfrm flipH="1">
                  <a:off x="416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0" name="Line 1958"/>
                <p:cNvSpPr>
                  <a:spLocks noChangeShapeType="1"/>
                </p:cNvSpPr>
                <p:nvPr/>
              </p:nvSpPr>
              <p:spPr bwMode="auto">
                <a:xfrm flipH="1">
                  <a:off x="4148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1" name="Line 1959"/>
                <p:cNvSpPr>
                  <a:spLocks noChangeShapeType="1"/>
                </p:cNvSpPr>
                <p:nvPr/>
              </p:nvSpPr>
              <p:spPr bwMode="auto">
                <a:xfrm flipH="1">
                  <a:off x="4135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2" name="Line 1960"/>
                <p:cNvSpPr>
                  <a:spLocks noChangeShapeType="1"/>
                </p:cNvSpPr>
                <p:nvPr/>
              </p:nvSpPr>
              <p:spPr bwMode="auto">
                <a:xfrm flipH="1">
                  <a:off x="412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3" name="Line 1961"/>
                <p:cNvSpPr>
                  <a:spLocks noChangeShapeType="1"/>
                </p:cNvSpPr>
                <p:nvPr/>
              </p:nvSpPr>
              <p:spPr bwMode="auto">
                <a:xfrm flipH="1">
                  <a:off x="4110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4" name="Line 1962"/>
                <p:cNvSpPr>
                  <a:spLocks noChangeShapeType="1"/>
                </p:cNvSpPr>
                <p:nvPr/>
              </p:nvSpPr>
              <p:spPr bwMode="auto">
                <a:xfrm flipH="1">
                  <a:off x="4097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5" name="Line 1963"/>
                <p:cNvSpPr>
                  <a:spLocks noChangeShapeType="1"/>
                </p:cNvSpPr>
                <p:nvPr/>
              </p:nvSpPr>
              <p:spPr bwMode="auto">
                <a:xfrm flipH="1">
                  <a:off x="4084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6" name="Line 1964"/>
                <p:cNvSpPr>
                  <a:spLocks noChangeShapeType="1"/>
                </p:cNvSpPr>
                <p:nvPr/>
              </p:nvSpPr>
              <p:spPr bwMode="auto">
                <a:xfrm flipH="1">
                  <a:off x="4072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7" name="Line 1965"/>
                <p:cNvSpPr>
                  <a:spLocks noChangeShapeType="1"/>
                </p:cNvSpPr>
                <p:nvPr/>
              </p:nvSpPr>
              <p:spPr bwMode="auto">
                <a:xfrm flipH="1">
                  <a:off x="4060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8" name="Line 1966"/>
                <p:cNvSpPr>
                  <a:spLocks noChangeShapeType="1"/>
                </p:cNvSpPr>
                <p:nvPr/>
              </p:nvSpPr>
              <p:spPr bwMode="auto">
                <a:xfrm flipH="1">
                  <a:off x="404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19" name="Line 1967"/>
                <p:cNvSpPr>
                  <a:spLocks noChangeShapeType="1"/>
                </p:cNvSpPr>
                <p:nvPr/>
              </p:nvSpPr>
              <p:spPr bwMode="auto">
                <a:xfrm flipH="1">
                  <a:off x="403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0" name="Line 1968"/>
                <p:cNvSpPr>
                  <a:spLocks noChangeShapeType="1"/>
                </p:cNvSpPr>
                <p:nvPr/>
              </p:nvSpPr>
              <p:spPr bwMode="auto">
                <a:xfrm flipH="1">
                  <a:off x="402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1" name="Line 1969"/>
                <p:cNvSpPr>
                  <a:spLocks noChangeShapeType="1"/>
                </p:cNvSpPr>
                <p:nvPr/>
              </p:nvSpPr>
              <p:spPr bwMode="auto">
                <a:xfrm flipH="1">
                  <a:off x="400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2" name="Line 1970"/>
                <p:cNvSpPr>
                  <a:spLocks noChangeShapeType="1"/>
                </p:cNvSpPr>
                <p:nvPr/>
              </p:nvSpPr>
              <p:spPr bwMode="auto">
                <a:xfrm flipH="1">
                  <a:off x="3996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3" name="Line 1971"/>
                <p:cNvSpPr>
                  <a:spLocks noChangeShapeType="1"/>
                </p:cNvSpPr>
                <p:nvPr/>
              </p:nvSpPr>
              <p:spPr bwMode="auto">
                <a:xfrm flipH="1">
                  <a:off x="3983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4" name="Line 1972"/>
                <p:cNvSpPr>
                  <a:spLocks noChangeShapeType="1"/>
                </p:cNvSpPr>
                <p:nvPr/>
              </p:nvSpPr>
              <p:spPr bwMode="auto">
                <a:xfrm flipH="1">
                  <a:off x="3970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5" name="Line 1973"/>
                <p:cNvSpPr>
                  <a:spLocks noChangeShapeType="1"/>
                </p:cNvSpPr>
                <p:nvPr/>
              </p:nvSpPr>
              <p:spPr bwMode="auto">
                <a:xfrm flipH="1">
                  <a:off x="395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6" name="Line 1974"/>
                <p:cNvSpPr>
                  <a:spLocks noChangeShapeType="1"/>
                </p:cNvSpPr>
                <p:nvPr/>
              </p:nvSpPr>
              <p:spPr bwMode="auto">
                <a:xfrm flipH="1">
                  <a:off x="394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7" name="Line 1975"/>
                <p:cNvSpPr>
                  <a:spLocks noChangeShapeType="1"/>
                </p:cNvSpPr>
                <p:nvPr/>
              </p:nvSpPr>
              <p:spPr bwMode="auto">
                <a:xfrm flipH="1">
                  <a:off x="3932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8" name="Line 1976"/>
                <p:cNvSpPr>
                  <a:spLocks noChangeShapeType="1"/>
                </p:cNvSpPr>
                <p:nvPr/>
              </p:nvSpPr>
              <p:spPr bwMode="auto">
                <a:xfrm flipH="1">
                  <a:off x="3919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29" name="Line 1977"/>
                <p:cNvSpPr>
                  <a:spLocks noChangeShapeType="1"/>
                </p:cNvSpPr>
                <p:nvPr/>
              </p:nvSpPr>
              <p:spPr bwMode="auto">
                <a:xfrm flipH="1">
                  <a:off x="390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0" name="Line 1978"/>
                <p:cNvSpPr>
                  <a:spLocks noChangeShapeType="1"/>
                </p:cNvSpPr>
                <p:nvPr/>
              </p:nvSpPr>
              <p:spPr bwMode="auto">
                <a:xfrm flipH="1">
                  <a:off x="3895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1" name="Line 1979"/>
                <p:cNvSpPr>
                  <a:spLocks noChangeShapeType="1"/>
                </p:cNvSpPr>
                <p:nvPr/>
              </p:nvSpPr>
              <p:spPr bwMode="auto">
                <a:xfrm flipH="1">
                  <a:off x="3881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2" name="Line 1980"/>
                <p:cNvSpPr>
                  <a:spLocks noChangeShapeType="1"/>
                </p:cNvSpPr>
                <p:nvPr/>
              </p:nvSpPr>
              <p:spPr bwMode="auto">
                <a:xfrm flipH="1">
                  <a:off x="386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3" name="Line 1981"/>
                <p:cNvSpPr>
                  <a:spLocks noChangeShapeType="1"/>
                </p:cNvSpPr>
                <p:nvPr/>
              </p:nvSpPr>
              <p:spPr bwMode="auto">
                <a:xfrm flipH="1">
                  <a:off x="3856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4" name="Line 1982"/>
                <p:cNvSpPr>
                  <a:spLocks noChangeShapeType="1"/>
                </p:cNvSpPr>
                <p:nvPr/>
              </p:nvSpPr>
              <p:spPr bwMode="auto">
                <a:xfrm flipH="1">
                  <a:off x="384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5" name="Line 1983"/>
                <p:cNvSpPr>
                  <a:spLocks noChangeShapeType="1"/>
                </p:cNvSpPr>
                <p:nvPr/>
              </p:nvSpPr>
              <p:spPr bwMode="auto">
                <a:xfrm flipH="1">
                  <a:off x="383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6" name="Line 1984"/>
                <p:cNvSpPr>
                  <a:spLocks noChangeShapeType="1"/>
                </p:cNvSpPr>
                <p:nvPr/>
              </p:nvSpPr>
              <p:spPr bwMode="auto">
                <a:xfrm flipH="1">
                  <a:off x="3818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7" name="Line 1985"/>
                <p:cNvSpPr>
                  <a:spLocks noChangeShapeType="1"/>
                </p:cNvSpPr>
                <p:nvPr/>
              </p:nvSpPr>
              <p:spPr bwMode="auto">
                <a:xfrm flipH="1">
                  <a:off x="380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8" name="Line 1986"/>
                <p:cNvSpPr>
                  <a:spLocks noChangeShapeType="1"/>
                </p:cNvSpPr>
                <p:nvPr/>
              </p:nvSpPr>
              <p:spPr bwMode="auto">
                <a:xfrm flipH="1">
                  <a:off x="379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39" name="Line 1987"/>
                <p:cNvSpPr>
                  <a:spLocks noChangeShapeType="1"/>
                </p:cNvSpPr>
                <p:nvPr/>
              </p:nvSpPr>
              <p:spPr bwMode="auto">
                <a:xfrm flipH="1">
                  <a:off x="3780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0" name="Line 1988"/>
                <p:cNvSpPr>
                  <a:spLocks noChangeShapeType="1"/>
                </p:cNvSpPr>
                <p:nvPr/>
              </p:nvSpPr>
              <p:spPr bwMode="auto">
                <a:xfrm flipH="1">
                  <a:off x="3767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1" name="Line 1989"/>
                <p:cNvSpPr>
                  <a:spLocks noChangeShapeType="1"/>
                </p:cNvSpPr>
                <p:nvPr/>
              </p:nvSpPr>
              <p:spPr bwMode="auto">
                <a:xfrm flipH="1">
                  <a:off x="3754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2" name="Line 1990"/>
                <p:cNvSpPr>
                  <a:spLocks noChangeShapeType="1"/>
                </p:cNvSpPr>
                <p:nvPr/>
              </p:nvSpPr>
              <p:spPr bwMode="auto">
                <a:xfrm flipH="1">
                  <a:off x="3742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3" name="Line 1991"/>
                <p:cNvSpPr>
                  <a:spLocks noChangeShapeType="1"/>
                </p:cNvSpPr>
                <p:nvPr/>
              </p:nvSpPr>
              <p:spPr bwMode="auto">
                <a:xfrm flipH="1">
                  <a:off x="372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4" name="Line 1992"/>
                <p:cNvSpPr>
                  <a:spLocks noChangeShapeType="1"/>
                </p:cNvSpPr>
                <p:nvPr/>
              </p:nvSpPr>
              <p:spPr bwMode="auto">
                <a:xfrm flipH="1">
                  <a:off x="3716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5" name="Line 1993"/>
                <p:cNvSpPr>
                  <a:spLocks noChangeShapeType="1"/>
                </p:cNvSpPr>
                <p:nvPr/>
              </p:nvSpPr>
              <p:spPr bwMode="auto">
                <a:xfrm flipH="1">
                  <a:off x="370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6" name="Line 1994"/>
                <p:cNvSpPr>
                  <a:spLocks noChangeShapeType="1"/>
                </p:cNvSpPr>
                <p:nvPr/>
              </p:nvSpPr>
              <p:spPr bwMode="auto">
                <a:xfrm flipH="1">
                  <a:off x="369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7" name="Line 1995"/>
                <p:cNvSpPr>
                  <a:spLocks noChangeShapeType="1"/>
                </p:cNvSpPr>
                <p:nvPr/>
              </p:nvSpPr>
              <p:spPr bwMode="auto">
                <a:xfrm flipH="1">
                  <a:off x="367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8" name="Line 1996"/>
                <p:cNvSpPr>
                  <a:spLocks noChangeShapeType="1"/>
                </p:cNvSpPr>
                <p:nvPr/>
              </p:nvSpPr>
              <p:spPr bwMode="auto">
                <a:xfrm flipH="1">
                  <a:off x="3665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49" name="Line 1997"/>
                <p:cNvSpPr>
                  <a:spLocks noChangeShapeType="1"/>
                </p:cNvSpPr>
                <p:nvPr/>
              </p:nvSpPr>
              <p:spPr bwMode="auto">
                <a:xfrm flipH="1">
                  <a:off x="365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0" name="Line 1998"/>
                <p:cNvSpPr>
                  <a:spLocks noChangeShapeType="1"/>
                </p:cNvSpPr>
                <p:nvPr/>
              </p:nvSpPr>
              <p:spPr bwMode="auto">
                <a:xfrm flipH="1">
                  <a:off x="3640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1" name="Line 1999"/>
                <p:cNvSpPr>
                  <a:spLocks noChangeShapeType="1"/>
                </p:cNvSpPr>
                <p:nvPr/>
              </p:nvSpPr>
              <p:spPr bwMode="auto">
                <a:xfrm flipH="1">
                  <a:off x="362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2" name="Line 2000"/>
                <p:cNvSpPr>
                  <a:spLocks noChangeShapeType="1"/>
                </p:cNvSpPr>
                <p:nvPr/>
              </p:nvSpPr>
              <p:spPr bwMode="auto">
                <a:xfrm flipH="1">
                  <a:off x="361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3" name="Line 2001"/>
                <p:cNvSpPr>
                  <a:spLocks noChangeShapeType="1"/>
                </p:cNvSpPr>
                <p:nvPr/>
              </p:nvSpPr>
              <p:spPr bwMode="auto">
                <a:xfrm flipH="1">
                  <a:off x="3602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4" name="Line 2002"/>
                <p:cNvSpPr>
                  <a:spLocks noChangeShapeType="1"/>
                </p:cNvSpPr>
                <p:nvPr/>
              </p:nvSpPr>
              <p:spPr bwMode="auto">
                <a:xfrm flipH="1">
                  <a:off x="3590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5" name="Line 2003"/>
                <p:cNvSpPr>
                  <a:spLocks noChangeShapeType="1"/>
                </p:cNvSpPr>
                <p:nvPr/>
              </p:nvSpPr>
              <p:spPr bwMode="auto">
                <a:xfrm flipH="1">
                  <a:off x="357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6" name="Line 2004"/>
                <p:cNvSpPr>
                  <a:spLocks noChangeShapeType="1"/>
                </p:cNvSpPr>
                <p:nvPr/>
              </p:nvSpPr>
              <p:spPr bwMode="auto">
                <a:xfrm flipH="1">
                  <a:off x="356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7" name="Line 2005"/>
                <p:cNvSpPr>
                  <a:spLocks noChangeShapeType="1"/>
                </p:cNvSpPr>
                <p:nvPr/>
              </p:nvSpPr>
              <p:spPr bwMode="auto">
                <a:xfrm flipH="1">
                  <a:off x="3551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8" name="Line 2006"/>
                <p:cNvSpPr>
                  <a:spLocks noChangeShapeType="1"/>
                </p:cNvSpPr>
                <p:nvPr/>
              </p:nvSpPr>
              <p:spPr bwMode="auto">
                <a:xfrm flipH="1">
                  <a:off x="353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59" name="Line 2007"/>
                <p:cNvSpPr>
                  <a:spLocks noChangeShapeType="1"/>
                </p:cNvSpPr>
                <p:nvPr/>
              </p:nvSpPr>
              <p:spPr bwMode="auto">
                <a:xfrm flipH="1">
                  <a:off x="3526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0" name="Line 2008"/>
                <p:cNvSpPr>
                  <a:spLocks noChangeShapeType="1"/>
                </p:cNvSpPr>
                <p:nvPr/>
              </p:nvSpPr>
              <p:spPr bwMode="auto">
                <a:xfrm flipH="1">
                  <a:off x="3513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1" name="Line 2009"/>
                <p:cNvSpPr>
                  <a:spLocks noChangeShapeType="1"/>
                </p:cNvSpPr>
                <p:nvPr/>
              </p:nvSpPr>
              <p:spPr bwMode="auto">
                <a:xfrm flipH="1">
                  <a:off x="3500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2" name="Line 2010"/>
                <p:cNvSpPr>
                  <a:spLocks noChangeShapeType="1"/>
                </p:cNvSpPr>
                <p:nvPr/>
              </p:nvSpPr>
              <p:spPr bwMode="auto">
                <a:xfrm flipH="1">
                  <a:off x="3488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3" name="Line 2011"/>
                <p:cNvSpPr>
                  <a:spLocks noChangeShapeType="1"/>
                </p:cNvSpPr>
                <p:nvPr/>
              </p:nvSpPr>
              <p:spPr bwMode="auto">
                <a:xfrm flipH="1">
                  <a:off x="3475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4" name="Line 2012"/>
                <p:cNvSpPr>
                  <a:spLocks noChangeShapeType="1"/>
                </p:cNvSpPr>
                <p:nvPr/>
              </p:nvSpPr>
              <p:spPr bwMode="auto">
                <a:xfrm flipH="1">
                  <a:off x="346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765" name="Line 2013"/>
                <p:cNvSpPr>
                  <a:spLocks noChangeShapeType="1"/>
                </p:cNvSpPr>
                <p:nvPr/>
              </p:nvSpPr>
              <p:spPr bwMode="auto">
                <a:xfrm flipH="1">
                  <a:off x="3449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8" name="Group 2215"/>
              <p:cNvGrpSpPr>
                <a:grpSpLocks/>
              </p:cNvGrpSpPr>
              <p:nvPr/>
            </p:nvGrpSpPr>
            <p:grpSpPr bwMode="auto">
              <a:xfrm>
                <a:off x="3312" y="2054"/>
                <a:ext cx="1920" cy="381"/>
                <a:chOff x="3312" y="2054"/>
                <a:chExt cx="1920" cy="381"/>
              </a:xfrm>
            </p:grpSpPr>
            <p:sp>
              <p:nvSpPr>
                <p:cNvPr id="4366" name="Line 2015"/>
                <p:cNvSpPr>
                  <a:spLocks noChangeShapeType="1"/>
                </p:cNvSpPr>
                <p:nvPr/>
              </p:nvSpPr>
              <p:spPr bwMode="auto">
                <a:xfrm flipH="1">
                  <a:off x="3437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7" name="Line 2016"/>
                <p:cNvSpPr>
                  <a:spLocks noChangeShapeType="1"/>
                </p:cNvSpPr>
                <p:nvPr/>
              </p:nvSpPr>
              <p:spPr bwMode="auto">
                <a:xfrm flipH="1">
                  <a:off x="3425" y="2435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8" name="Line 2017"/>
                <p:cNvSpPr>
                  <a:spLocks noChangeShapeType="1"/>
                </p:cNvSpPr>
                <p:nvPr/>
              </p:nvSpPr>
              <p:spPr bwMode="auto">
                <a:xfrm flipH="1">
                  <a:off x="3412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9" name="Line 2018"/>
                <p:cNvSpPr>
                  <a:spLocks noChangeShapeType="1"/>
                </p:cNvSpPr>
                <p:nvPr/>
              </p:nvSpPr>
              <p:spPr bwMode="auto">
                <a:xfrm flipH="1">
                  <a:off x="3399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0" name="Line 2019"/>
                <p:cNvSpPr>
                  <a:spLocks noChangeShapeType="1"/>
                </p:cNvSpPr>
                <p:nvPr/>
              </p:nvSpPr>
              <p:spPr bwMode="auto">
                <a:xfrm flipH="1">
                  <a:off x="3386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1" name="Line 2020"/>
                <p:cNvSpPr>
                  <a:spLocks noChangeShapeType="1"/>
                </p:cNvSpPr>
                <p:nvPr/>
              </p:nvSpPr>
              <p:spPr bwMode="auto">
                <a:xfrm flipH="1">
                  <a:off x="3374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2" name="Line 2021"/>
                <p:cNvSpPr>
                  <a:spLocks noChangeShapeType="1"/>
                </p:cNvSpPr>
                <p:nvPr/>
              </p:nvSpPr>
              <p:spPr bwMode="auto">
                <a:xfrm flipH="1">
                  <a:off x="3361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3" name="Line 2022"/>
                <p:cNvSpPr>
                  <a:spLocks noChangeShapeType="1"/>
                </p:cNvSpPr>
                <p:nvPr/>
              </p:nvSpPr>
              <p:spPr bwMode="auto">
                <a:xfrm flipH="1">
                  <a:off x="3348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4" name="Line 2023"/>
                <p:cNvSpPr>
                  <a:spLocks noChangeShapeType="1"/>
                </p:cNvSpPr>
                <p:nvPr/>
              </p:nvSpPr>
              <p:spPr bwMode="auto">
                <a:xfrm flipH="1">
                  <a:off x="3335" y="2435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5" name="Line 2024"/>
                <p:cNvSpPr>
                  <a:spLocks noChangeShapeType="1"/>
                </p:cNvSpPr>
                <p:nvPr/>
              </p:nvSpPr>
              <p:spPr bwMode="auto">
                <a:xfrm flipH="1">
                  <a:off x="3323" y="2435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6" name="Line 2025"/>
                <p:cNvSpPr>
                  <a:spLocks noChangeShapeType="1"/>
                </p:cNvSpPr>
                <p:nvPr/>
              </p:nvSpPr>
              <p:spPr bwMode="auto">
                <a:xfrm flipH="1">
                  <a:off x="3312" y="2435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7" name="Line 2026"/>
                <p:cNvSpPr>
                  <a:spLocks noChangeShapeType="1"/>
                </p:cNvSpPr>
                <p:nvPr/>
              </p:nvSpPr>
              <p:spPr bwMode="auto">
                <a:xfrm flipH="1">
                  <a:off x="522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8" name="Line 2027"/>
                <p:cNvSpPr>
                  <a:spLocks noChangeShapeType="1"/>
                </p:cNvSpPr>
                <p:nvPr/>
              </p:nvSpPr>
              <p:spPr bwMode="auto">
                <a:xfrm flipH="1">
                  <a:off x="521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79" name="Line 2028"/>
                <p:cNvSpPr>
                  <a:spLocks noChangeShapeType="1"/>
                </p:cNvSpPr>
                <p:nvPr/>
              </p:nvSpPr>
              <p:spPr bwMode="auto">
                <a:xfrm flipH="1">
                  <a:off x="5202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0" name="Line 2029"/>
                <p:cNvSpPr>
                  <a:spLocks noChangeShapeType="1"/>
                </p:cNvSpPr>
                <p:nvPr/>
              </p:nvSpPr>
              <p:spPr bwMode="auto">
                <a:xfrm flipH="1">
                  <a:off x="5190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1" name="Line 2030"/>
                <p:cNvSpPr>
                  <a:spLocks noChangeShapeType="1"/>
                </p:cNvSpPr>
                <p:nvPr/>
              </p:nvSpPr>
              <p:spPr bwMode="auto">
                <a:xfrm flipH="1">
                  <a:off x="517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2" name="Line 2031"/>
                <p:cNvSpPr>
                  <a:spLocks noChangeShapeType="1"/>
                </p:cNvSpPr>
                <p:nvPr/>
              </p:nvSpPr>
              <p:spPr bwMode="auto">
                <a:xfrm flipH="1">
                  <a:off x="516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3" name="Line 2032"/>
                <p:cNvSpPr>
                  <a:spLocks noChangeShapeType="1"/>
                </p:cNvSpPr>
                <p:nvPr/>
              </p:nvSpPr>
              <p:spPr bwMode="auto">
                <a:xfrm flipH="1">
                  <a:off x="5151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4" name="Line 2033"/>
                <p:cNvSpPr>
                  <a:spLocks noChangeShapeType="1"/>
                </p:cNvSpPr>
                <p:nvPr/>
              </p:nvSpPr>
              <p:spPr bwMode="auto">
                <a:xfrm flipH="1">
                  <a:off x="513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5" name="Line 2034"/>
                <p:cNvSpPr>
                  <a:spLocks noChangeShapeType="1"/>
                </p:cNvSpPr>
                <p:nvPr/>
              </p:nvSpPr>
              <p:spPr bwMode="auto">
                <a:xfrm flipH="1">
                  <a:off x="5126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6" name="Line 2035"/>
                <p:cNvSpPr>
                  <a:spLocks noChangeShapeType="1"/>
                </p:cNvSpPr>
                <p:nvPr/>
              </p:nvSpPr>
              <p:spPr bwMode="auto">
                <a:xfrm flipH="1">
                  <a:off x="5113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7" name="Line 2036"/>
                <p:cNvSpPr>
                  <a:spLocks noChangeShapeType="1"/>
                </p:cNvSpPr>
                <p:nvPr/>
              </p:nvSpPr>
              <p:spPr bwMode="auto">
                <a:xfrm flipH="1">
                  <a:off x="5100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8" name="Line 2037"/>
                <p:cNvSpPr>
                  <a:spLocks noChangeShapeType="1"/>
                </p:cNvSpPr>
                <p:nvPr/>
              </p:nvSpPr>
              <p:spPr bwMode="auto">
                <a:xfrm flipH="1">
                  <a:off x="508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89" name="Line 2038"/>
                <p:cNvSpPr>
                  <a:spLocks noChangeShapeType="1"/>
                </p:cNvSpPr>
                <p:nvPr/>
              </p:nvSpPr>
              <p:spPr bwMode="auto">
                <a:xfrm flipH="1">
                  <a:off x="507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0" name="Line 2039"/>
                <p:cNvSpPr>
                  <a:spLocks noChangeShapeType="1"/>
                </p:cNvSpPr>
                <p:nvPr/>
              </p:nvSpPr>
              <p:spPr bwMode="auto">
                <a:xfrm flipH="1">
                  <a:off x="506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1" name="Line 2040"/>
                <p:cNvSpPr>
                  <a:spLocks noChangeShapeType="1"/>
                </p:cNvSpPr>
                <p:nvPr/>
              </p:nvSpPr>
              <p:spPr bwMode="auto">
                <a:xfrm flipH="1">
                  <a:off x="5049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2" name="Line 2041"/>
                <p:cNvSpPr>
                  <a:spLocks noChangeShapeType="1"/>
                </p:cNvSpPr>
                <p:nvPr/>
              </p:nvSpPr>
              <p:spPr bwMode="auto">
                <a:xfrm flipH="1">
                  <a:off x="503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3" name="Line 2042"/>
                <p:cNvSpPr>
                  <a:spLocks noChangeShapeType="1"/>
                </p:cNvSpPr>
                <p:nvPr/>
              </p:nvSpPr>
              <p:spPr bwMode="auto">
                <a:xfrm flipH="1">
                  <a:off x="5025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4" name="Line 2043"/>
                <p:cNvSpPr>
                  <a:spLocks noChangeShapeType="1"/>
                </p:cNvSpPr>
                <p:nvPr/>
              </p:nvSpPr>
              <p:spPr bwMode="auto">
                <a:xfrm flipH="1">
                  <a:off x="5012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5" name="Line 2044"/>
                <p:cNvSpPr>
                  <a:spLocks noChangeShapeType="1"/>
                </p:cNvSpPr>
                <p:nvPr/>
              </p:nvSpPr>
              <p:spPr bwMode="auto">
                <a:xfrm flipH="1">
                  <a:off x="499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6" name="Line 2045"/>
                <p:cNvSpPr>
                  <a:spLocks noChangeShapeType="1"/>
                </p:cNvSpPr>
                <p:nvPr/>
              </p:nvSpPr>
              <p:spPr bwMode="auto">
                <a:xfrm flipH="1">
                  <a:off x="4986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7" name="Line 2046"/>
                <p:cNvSpPr>
                  <a:spLocks noChangeShapeType="1"/>
                </p:cNvSpPr>
                <p:nvPr/>
              </p:nvSpPr>
              <p:spPr bwMode="auto">
                <a:xfrm flipH="1">
                  <a:off x="497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8" name="Line 2047"/>
                <p:cNvSpPr>
                  <a:spLocks noChangeShapeType="1"/>
                </p:cNvSpPr>
                <p:nvPr/>
              </p:nvSpPr>
              <p:spPr bwMode="auto">
                <a:xfrm flipH="1">
                  <a:off x="496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99" name="Line 2048"/>
                <p:cNvSpPr>
                  <a:spLocks noChangeShapeType="1"/>
                </p:cNvSpPr>
                <p:nvPr/>
              </p:nvSpPr>
              <p:spPr bwMode="auto">
                <a:xfrm flipH="1">
                  <a:off x="4948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0" name="Line 2049"/>
                <p:cNvSpPr>
                  <a:spLocks noChangeShapeType="1"/>
                </p:cNvSpPr>
                <p:nvPr/>
              </p:nvSpPr>
              <p:spPr bwMode="auto">
                <a:xfrm flipH="1">
                  <a:off x="4935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1" name="Line 2050"/>
                <p:cNvSpPr>
                  <a:spLocks noChangeShapeType="1"/>
                </p:cNvSpPr>
                <p:nvPr/>
              </p:nvSpPr>
              <p:spPr bwMode="auto">
                <a:xfrm flipH="1">
                  <a:off x="492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2" name="Line 2051"/>
                <p:cNvSpPr>
                  <a:spLocks noChangeShapeType="1"/>
                </p:cNvSpPr>
                <p:nvPr/>
              </p:nvSpPr>
              <p:spPr bwMode="auto">
                <a:xfrm flipH="1">
                  <a:off x="4910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3" name="Line 2052"/>
                <p:cNvSpPr>
                  <a:spLocks noChangeShapeType="1"/>
                </p:cNvSpPr>
                <p:nvPr/>
              </p:nvSpPr>
              <p:spPr bwMode="auto">
                <a:xfrm flipH="1">
                  <a:off x="4897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4" name="Line 2053"/>
                <p:cNvSpPr>
                  <a:spLocks noChangeShapeType="1"/>
                </p:cNvSpPr>
                <p:nvPr/>
              </p:nvSpPr>
              <p:spPr bwMode="auto">
                <a:xfrm flipH="1">
                  <a:off x="4884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5" name="Line 2054"/>
                <p:cNvSpPr>
                  <a:spLocks noChangeShapeType="1"/>
                </p:cNvSpPr>
                <p:nvPr/>
              </p:nvSpPr>
              <p:spPr bwMode="auto">
                <a:xfrm flipH="1">
                  <a:off x="4872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6" name="Line 2055"/>
                <p:cNvSpPr>
                  <a:spLocks noChangeShapeType="1"/>
                </p:cNvSpPr>
                <p:nvPr/>
              </p:nvSpPr>
              <p:spPr bwMode="auto">
                <a:xfrm flipH="1">
                  <a:off x="4860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7" name="Line 2056"/>
                <p:cNvSpPr>
                  <a:spLocks noChangeShapeType="1"/>
                </p:cNvSpPr>
                <p:nvPr/>
              </p:nvSpPr>
              <p:spPr bwMode="auto">
                <a:xfrm flipH="1">
                  <a:off x="484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8" name="Line 2057"/>
                <p:cNvSpPr>
                  <a:spLocks noChangeShapeType="1"/>
                </p:cNvSpPr>
                <p:nvPr/>
              </p:nvSpPr>
              <p:spPr bwMode="auto">
                <a:xfrm flipH="1">
                  <a:off x="483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09" name="Line 2058"/>
                <p:cNvSpPr>
                  <a:spLocks noChangeShapeType="1"/>
                </p:cNvSpPr>
                <p:nvPr/>
              </p:nvSpPr>
              <p:spPr bwMode="auto">
                <a:xfrm flipH="1">
                  <a:off x="482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0" name="Line 2059"/>
                <p:cNvSpPr>
                  <a:spLocks noChangeShapeType="1"/>
                </p:cNvSpPr>
                <p:nvPr/>
              </p:nvSpPr>
              <p:spPr bwMode="auto">
                <a:xfrm flipH="1">
                  <a:off x="480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1" name="Line 2060"/>
                <p:cNvSpPr>
                  <a:spLocks noChangeShapeType="1"/>
                </p:cNvSpPr>
                <p:nvPr/>
              </p:nvSpPr>
              <p:spPr bwMode="auto">
                <a:xfrm flipH="1">
                  <a:off x="4796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2" name="Line 2061"/>
                <p:cNvSpPr>
                  <a:spLocks noChangeShapeType="1"/>
                </p:cNvSpPr>
                <p:nvPr/>
              </p:nvSpPr>
              <p:spPr bwMode="auto">
                <a:xfrm flipH="1">
                  <a:off x="4783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3" name="Line 2062"/>
                <p:cNvSpPr>
                  <a:spLocks noChangeShapeType="1"/>
                </p:cNvSpPr>
                <p:nvPr/>
              </p:nvSpPr>
              <p:spPr bwMode="auto">
                <a:xfrm flipH="1">
                  <a:off x="4770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4" name="Line 2063"/>
                <p:cNvSpPr>
                  <a:spLocks noChangeShapeType="1"/>
                </p:cNvSpPr>
                <p:nvPr/>
              </p:nvSpPr>
              <p:spPr bwMode="auto">
                <a:xfrm flipH="1">
                  <a:off x="475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5" name="Line 2064"/>
                <p:cNvSpPr>
                  <a:spLocks noChangeShapeType="1"/>
                </p:cNvSpPr>
                <p:nvPr/>
              </p:nvSpPr>
              <p:spPr bwMode="auto">
                <a:xfrm flipH="1">
                  <a:off x="474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6" name="Line 2065"/>
                <p:cNvSpPr>
                  <a:spLocks noChangeShapeType="1"/>
                </p:cNvSpPr>
                <p:nvPr/>
              </p:nvSpPr>
              <p:spPr bwMode="auto">
                <a:xfrm flipH="1">
                  <a:off x="4732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7" name="Line 2066"/>
                <p:cNvSpPr>
                  <a:spLocks noChangeShapeType="1"/>
                </p:cNvSpPr>
                <p:nvPr/>
              </p:nvSpPr>
              <p:spPr bwMode="auto">
                <a:xfrm flipH="1">
                  <a:off x="4719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8" name="Line 2067"/>
                <p:cNvSpPr>
                  <a:spLocks noChangeShapeType="1"/>
                </p:cNvSpPr>
                <p:nvPr/>
              </p:nvSpPr>
              <p:spPr bwMode="auto">
                <a:xfrm flipH="1">
                  <a:off x="470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19" name="Line 2068"/>
                <p:cNvSpPr>
                  <a:spLocks noChangeShapeType="1"/>
                </p:cNvSpPr>
                <p:nvPr/>
              </p:nvSpPr>
              <p:spPr bwMode="auto">
                <a:xfrm flipH="1">
                  <a:off x="4695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0" name="Line 2069"/>
                <p:cNvSpPr>
                  <a:spLocks noChangeShapeType="1"/>
                </p:cNvSpPr>
                <p:nvPr/>
              </p:nvSpPr>
              <p:spPr bwMode="auto">
                <a:xfrm flipH="1">
                  <a:off x="4681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1" name="Line 2070"/>
                <p:cNvSpPr>
                  <a:spLocks noChangeShapeType="1"/>
                </p:cNvSpPr>
                <p:nvPr/>
              </p:nvSpPr>
              <p:spPr bwMode="auto">
                <a:xfrm flipH="1">
                  <a:off x="466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2" name="Line 2071"/>
                <p:cNvSpPr>
                  <a:spLocks noChangeShapeType="1"/>
                </p:cNvSpPr>
                <p:nvPr/>
              </p:nvSpPr>
              <p:spPr bwMode="auto">
                <a:xfrm flipH="1">
                  <a:off x="4656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3" name="Line 2072"/>
                <p:cNvSpPr>
                  <a:spLocks noChangeShapeType="1"/>
                </p:cNvSpPr>
                <p:nvPr/>
              </p:nvSpPr>
              <p:spPr bwMode="auto">
                <a:xfrm flipH="1">
                  <a:off x="464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4" name="Line 2073"/>
                <p:cNvSpPr>
                  <a:spLocks noChangeShapeType="1"/>
                </p:cNvSpPr>
                <p:nvPr/>
              </p:nvSpPr>
              <p:spPr bwMode="auto">
                <a:xfrm flipH="1">
                  <a:off x="463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5" name="Line 2074"/>
                <p:cNvSpPr>
                  <a:spLocks noChangeShapeType="1"/>
                </p:cNvSpPr>
                <p:nvPr/>
              </p:nvSpPr>
              <p:spPr bwMode="auto">
                <a:xfrm flipH="1">
                  <a:off x="4618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6" name="Line 2075"/>
                <p:cNvSpPr>
                  <a:spLocks noChangeShapeType="1"/>
                </p:cNvSpPr>
                <p:nvPr/>
              </p:nvSpPr>
              <p:spPr bwMode="auto">
                <a:xfrm flipH="1">
                  <a:off x="460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7" name="Line 2076"/>
                <p:cNvSpPr>
                  <a:spLocks noChangeShapeType="1"/>
                </p:cNvSpPr>
                <p:nvPr/>
              </p:nvSpPr>
              <p:spPr bwMode="auto">
                <a:xfrm flipH="1">
                  <a:off x="459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8" name="Line 2077"/>
                <p:cNvSpPr>
                  <a:spLocks noChangeShapeType="1"/>
                </p:cNvSpPr>
                <p:nvPr/>
              </p:nvSpPr>
              <p:spPr bwMode="auto">
                <a:xfrm flipH="1">
                  <a:off x="4580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29" name="Line 2078"/>
                <p:cNvSpPr>
                  <a:spLocks noChangeShapeType="1"/>
                </p:cNvSpPr>
                <p:nvPr/>
              </p:nvSpPr>
              <p:spPr bwMode="auto">
                <a:xfrm flipH="1">
                  <a:off x="4567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0" name="Line 2079"/>
                <p:cNvSpPr>
                  <a:spLocks noChangeShapeType="1"/>
                </p:cNvSpPr>
                <p:nvPr/>
              </p:nvSpPr>
              <p:spPr bwMode="auto">
                <a:xfrm flipH="1">
                  <a:off x="4554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1" name="Line 2080"/>
                <p:cNvSpPr>
                  <a:spLocks noChangeShapeType="1"/>
                </p:cNvSpPr>
                <p:nvPr/>
              </p:nvSpPr>
              <p:spPr bwMode="auto">
                <a:xfrm flipH="1">
                  <a:off x="4542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2" name="Line 2081"/>
                <p:cNvSpPr>
                  <a:spLocks noChangeShapeType="1"/>
                </p:cNvSpPr>
                <p:nvPr/>
              </p:nvSpPr>
              <p:spPr bwMode="auto">
                <a:xfrm flipH="1">
                  <a:off x="452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3" name="Line 2082"/>
                <p:cNvSpPr>
                  <a:spLocks noChangeShapeType="1"/>
                </p:cNvSpPr>
                <p:nvPr/>
              </p:nvSpPr>
              <p:spPr bwMode="auto">
                <a:xfrm flipH="1">
                  <a:off x="4516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4" name="Line 2083"/>
                <p:cNvSpPr>
                  <a:spLocks noChangeShapeType="1"/>
                </p:cNvSpPr>
                <p:nvPr/>
              </p:nvSpPr>
              <p:spPr bwMode="auto">
                <a:xfrm flipH="1">
                  <a:off x="450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5" name="Line 2084"/>
                <p:cNvSpPr>
                  <a:spLocks noChangeShapeType="1"/>
                </p:cNvSpPr>
                <p:nvPr/>
              </p:nvSpPr>
              <p:spPr bwMode="auto">
                <a:xfrm flipH="1">
                  <a:off x="449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6" name="Line 2085"/>
                <p:cNvSpPr>
                  <a:spLocks noChangeShapeType="1"/>
                </p:cNvSpPr>
                <p:nvPr/>
              </p:nvSpPr>
              <p:spPr bwMode="auto">
                <a:xfrm flipH="1">
                  <a:off x="447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7" name="Line 2086"/>
                <p:cNvSpPr>
                  <a:spLocks noChangeShapeType="1"/>
                </p:cNvSpPr>
                <p:nvPr/>
              </p:nvSpPr>
              <p:spPr bwMode="auto">
                <a:xfrm flipH="1">
                  <a:off x="4465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8" name="Line 2087"/>
                <p:cNvSpPr>
                  <a:spLocks noChangeShapeType="1"/>
                </p:cNvSpPr>
                <p:nvPr/>
              </p:nvSpPr>
              <p:spPr bwMode="auto">
                <a:xfrm flipH="1">
                  <a:off x="445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39" name="Line 2088"/>
                <p:cNvSpPr>
                  <a:spLocks noChangeShapeType="1"/>
                </p:cNvSpPr>
                <p:nvPr/>
              </p:nvSpPr>
              <p:spPr bwMode="auto">
                <a:xfrm flipH="1">
                  <a:off x="4440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0" name="Line 2089"/>
                <p:cNvSpPr>
                  <a:spLocks noChangeShapeType="1"/>
                </p:cNvSpPr>
                <p:nvPr/>
              </p:nvSpPr>
              <p:spPr bwMode="auto">
                <a:xfrm flipH="1">
                  <a:off x="442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1" name="Line 2090"/>
                <p:cNvSpPr>
                  <a:spLocks noChangeShapeType="1"/>
                </p:cNvSpPr>
                <p:nvPr/>
              </p:nvSpPr>
              <p:spPr bwMode="auto">
                <a:xfrm flipH="1">
                  <a:off x="441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2" name="Line 2091"/>
                <p:cNvSpPr>
                  <a:spLocks noChangeShapeType="1"/>
                </p:cNvSpPr>
                <p:nvPr/>
              </p:nvSpPr>
              <p:spPr bwMode="auto">
                <a:xfrm flipH="1">
                  <a:off x="4402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3" name="Line 2092"/>
                <p:cNvSpPr>
                  <a:spLocks noChangeShapeType="1"/>
                </p:cNvSpPr>
                <p:nvPr/>
              </p:nvSpPr>
              <p:spPr bwMode="auto">
                <a:xfrm flipH="1">
                  <a:off x="4390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4" name="Line 2093"/>
                <p:cNvSpPr>
                  <a:spLocks noChangeShapeType="1"/>
                </p:cNvSpPr>
                <p:nvPr/>
              </p:nvSpPr>
              <p:spPr bwMode="auto">
                <a:xfrm flipH="1">
                  <a:off x="437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5" name="Line 2094"/>
                <p:cNvSpPr>
                  <a:spLocks noChangeShapeType="1"/>
                </p:cNvSpPr>
                <p:nvPr/>
              </p:nvSpPr>
              <p:spPr bwMode="auto">
                <a:xfrm flipH="1">
                  <a:off x="436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6" name="Line 2095"/>
                <p:cNvSpPr>
                  <a:spLocks noChangeShapeType="1"/>
                </p:cNvSpPr>
                <p:nvPr/>
              </p:nvSpPr>
              <p:spPr bwMode="auto">
                <a:xfrm flipH="1">
                  <a:off x="4351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7" name="Line 2096"/>
                <p:cNvSpPr>
                  <a:spLocks noChangeShapeType="1"/>
                </p:cNvSpPr>
                <p:nvPr/>
              </p:nvSpPr>
              <p:spPr bwMode="auto">
                <a:xfrm flipH="1">
                  <a:off x="433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8" name="Line 2097"/>
                <p:cNvSpPr>
                  <a:spLocks noChangeShapeType="1"/>
                </p:cNvSpPr>
                <p:nvPr/>
              </p:nvSpPr>
              <p:spPr bwMode="auto">
                <a:xfrm flipH="1">
                  <a:off x="4326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49" name="Line 2098"/>
                <p:cNvSpPr>
                  <a:spLocks noChangeShapeType="1"/>
                </p:cNvSpPr>
                <p:nvPr/>
              </p:nvSpPr>
              <p:spPr bwMode="auto">
                <a:xfrm flipH="1">
                  <a:off x="4313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0" name="Line 2099"/>
                <p:cNvSpPr>
                  <a:spLocks noChangeShapeType="1"/>
                </p:cNvSpPr>
                <p:nvPr/>
              </p:nvSpPr>
              <p:spPr bwMode="auto">
                <a:xfrm flipH="1">
                  <a:off x="4300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1" name="Line 2100"/>
                <p:cNvSpPr>
                  <a:spLocks noChangeShapeType="1"/>
                </p:cNvSpPr>
                <p:nvPr/>
              </p:nvSpPr>
              <p:spPr bwMode="auto">
                <a:xfrm flipH="1">
                  <a:off x="428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2" name="Line 2101"/>
                <p:cNvSpPr>
                  <a:spLocks noChangeShapeType="1"/>
                </p:cNvSpPr>
                <p:nvPr/>
              </p:nvSpPr>
              <p:spPr bwMode="auto">
                <a:xfrm flipH="1">
                  <a:off x="427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3" name="Line 2102"/>
                <p:cNvSpPr>
                  <a:spLocks noChangeShapeType="1"/>
                </p:cNvSpPr>
                <p:nvPr/>
              </p:nvSpPr>
              <p:spPr bwMode="auto">
                <a:xfrm flipH="1">
                  <a:off x="426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4" name="Line 2103"/>
                <p:cNvSpPr>
                  <a:spLocks noChangeShapeType="1"/>
                </p:cNvSpPr>
                <p:nvPr/>
              </p:nvSpPr>
              <p:spPr bwMode="auto">
                <a:xfrm flipH="1">
                  <a:off x="4249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5" name="Line 2104"/>
                <p:cNvSpPr>
                  <a:spLocks noChangeShapeType="1"/>
                </p:cNvSpPr>
                <p:nvPr/>
              </p:nvSpPr>
              <p:spPr bwMode="auto">
                <a:xfrm flipH="1">
                  <a:off x="423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6" name="Line 2105"/>
                <p:cNvSpPr>
                  <a:spLocks noChangeShapeType="1"/>
                </p:cNvSpPr>
                <p:nvPr/>
              </p:nvSpPr>
              <p:spPr bwMode="auto">
                <a:xfrm flipH="1">
                  <a:off x="4225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7" name="Line 2106"/>
                <p:cNvSpPr>
                  <a:spLocks noChangeShapeType="1"/>
                </p:cNvSpPr>
                <p:nvPr/>
              </p:nvSpPr>
              <p:spPr bwMode="auto">
                <a:xfrm flipH="1">
                  <a:off x="4212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8" name="Line 2107"/>
                <p:cNvSpPr>
                  <a:spLocks noChangeShapeType="1"/>
                </p:cNvSpPr>
                <p:nvPr/>
              </p:nvSpPr>
              <p:spPr bwMode="auto">
                <a:xfrm flipH="1">
                  <a:off x="419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59" name="Line 2108"/>
                <p:cNvSpPr>
                  <a:spLocks noChangeShapeType="1"/>
                </p:cNvSpPr>
                <p:nvPr/>
              </p:nvSpPr>
              <p:spPr bwMode="auto">
                <a:xfrm flipH="1">
                  <a:off x="4186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0" name="Line 2109"/>
                <p:cNvSpPr>
                  <a:spLocks noChangeShapeType="1"/>
                </p:cNvSpPr>
                <p:nvPr/>
              </p:nvSpPr>
              <p:spPr bwMode="auto">
                <a:xfrm flipH="1">
                  <a:off x="417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1" name="Line 2110"/>
                <p:cNvSpPr>
                  <a:spLocks noChangeShapeType="1"/>
                </p:cNvSpPr>
                <p:nvPr/>
              </p:nvSpPr>
              <p:spPr bwMode="auto">
                <a:xfrm flipH="1">
                  <a:off x="416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2" name="Line 2111"/>
                <p:cNvSpPr>
                  <a:spLocks noChangeShapeType="1"/>
                </p:cNvSpPr>
                <p:nvPr/>
              </p:nvSpPr>
              <p:spPr bwMode="auto">
                <a:xfrm flipH="1">
                  <a:off x="4148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3" name="Line 2112"/>
                <p:cNvSpPr>
                  <a:spLocks noChangeShapeType="1"/>
                </p:cNvSpPr>
                <p:nvPr/>
              </p:nvSpPr>
              <p:spPr bwMode="auto">
                <a:xfrm flipH="1">
                  <a:off x="4135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4" name="Line 2113"/>
                <p:cNvSpPr>
                  <a:spLocks noChangeShapeType="1"/>
                </p:cNvSpPr>
                <p:nvPr/>
              </p:nvSpPr>
              <p:spPr bwMode="auto">
                <a:xfrm flipH="1">
                  <a:off x="412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5" name="Line 2114"/>
                <p:cNvSpPr>
                  <a:spLocks noChangeShapeType="1"/>
                </p:cNvSpPr>
                <p:nvPr/>
              </p:nvSpPr>
              <p:spPr bwMode="auto">
                <a:xfrm flipH="1">
                  <a:off x="4110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6" name="Line 2115"/>
                <p:cNvSpPr>
                  <a:spLocks noChangeShapeType="1"/>
                </p:cNvSpPr>
                <p:nvPr/>
              </p:nvSpPr>
              <p:spPr bwMode="auto">
                <a:xfrm flipH="1">
                  <a:off x="4097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7" name="Line 2116"/>
                <p:cNvSpPr>
                  <a:spLocks noChangeShapeType="1"/>
                </p:cNvSpPr>
                <p:nvPr/>
              </p:nvSpPr>
              <p:spPr bwMode="auto">
                <a:xfrm flipH="1">
                  <a:off x="4084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8" name="Line 2117"/>
                <p:cNvSpPr>
                  <a:spLocks noChangeShapeType="1"/>
                </p:cNvSpPr>
                <p:nvPr/>
              </p:nvSpPr>
              <p:spPr bwMode="auto">
                <a:xfrm flipH="1">
                  <a:off x="4072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69" name="Line 2118"/>
                <p:cNvSpPr>
                  <a:spLocks noChangeShapeType="1"/>
                </p:cNvSpPr>
                <p:nvPr/>
              </p:nvSpPr>
              <p:spPr bwMode="auto">
                <a:xfrm flipH="1">
                  <a:off x="4060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0" name="Line 2119"/>
                <p:cNvSpPr>
                  <a:spLocks noChangeShapeType="1"/>
                </p:cNvSpPr>
                <p:nvPr/>
              </p:nvSpPr>
              <p:spPr bwMode="auto">
                <a:xfrm flipH="1">
                  <a:off x="404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1" name="Line 2120"/>
                <p:cNvSpPr>
                  <a:spLocks noChangeShapeType="1"/>
                </p:cNvSpPr>
                <p:nvPr/>
              </p:nvSpPr>
              <p:spPr bwMode="auto">
                <a:xfrm flipH="1">
                  <a:off x="403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2" name="Line 2121"/>
                <p:cNvSpPr>
                  <a:spLocks noChangeShapeType="1"/>
                </p:cNvSpPr>
                <p:nvPr/>
              </p:nvSpPr>
              <p:spPr bwMode="auto">
                <a:xfrm flipH="1">
                  <a:off x="402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3" name="Line 2122"/>
                <p:cNvSpPr>
                  <a:spLocks noChangeShapeType="1"/>
                </p:cNvSpPr>
                <p:nvPr/>
              </p:nvSpPr>
              <p:spPr bwMode="auto">
                <a:xfrm flipH="1">
                  <a:off x="400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4" name="Line 2123"/>
                <p:cNvSpPr>
                  <a:spLocks noChangeShapeType="1"/>
                </p:cNvSpPr>
                <p:nvPr/>
              </p:nvSpPr>
              <p:spPr bwMode="auto">
                <a:xfrm flipH="1">
                  <a:off x="3996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5" name="Line 2124"/>
                <p:cNvSpPr>
                  <a:spLocks noChangeShapeType="1"/>
                </p:cNvSpPr>
                <p:nvPr/>
              </p:nvSpPr>
              <p:spPr bwMode="auto">
                <a:xfrm flipH="1">
                  <a:off x="3983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6" name="Line 2125"/>
                <p:cNvSpPr>
                  <a:spLocks noChangeShapeType="1"/>
                </p:cNvSpPr>
                <p:nvPr/>
              </p:nvSpPr>
              <p:spPr bwMode="auto">
                <a:xfrm flipH="1">
                  <a:off x="3970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7" name="Line 2126"/>
                <p:cNvSpPr>
                  <a:spLocks noChangeShapeType="1"/>
                </p:cNvSpPr>
                <p:nvPr/>
              </p:nvSpPr>
              <p:spPr bwMode="auto">
                <a:xfrm flipH="1">
                  <a:off x="395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8" name="Line 2127"/>
                <p:cNvSpPr>
                  <a:spLocks noChangeShapeType="1"/>
                </p:cNvSpPr>
                <p:nvPr/>
              </p:nvSpPr>
              <p:spPr bwMode="auto">
                <a:xfrm flipH="1">
                  <a:off x="394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79" name="Line 2128"/>
                <p:cNvSpPr>
                  <a:spLocks noChangeShapeType="1"/>
                </p:cNvSpPr>
                <p:nvPr/>
              </p:nvSpPr>
              <p:spPr bwMode="auto">
                <a:xfrm flipH="1">
                  <a:off x="3932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0" name="Line 2129"/>
                <p:cNvSpPr>
                  <a:spLocks noChangeShapeType="1"/>
                </p:cNvSpPr>
                <p:nvPr/>
              </p:nvSpPr>
              <p:spPr bwMode="auto">
                <a:xfrm flipH="1">
                  <a:off x="3919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1" name="Line 2130"/>
                <p:cNvSpPr>
                  <a:spLocks noChangeShapeType="1"/>
                </p:cNvSpPr>
                <p:nvPr/>
              </p:nvSpPr>
              <p:spPr bwMode="auto">
                <a:xfrm flipH="1">
                  <a:off x="390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2" name="Line 2131"/>
                <p:cNvSpPr>
                  <a:spLocks noChangeShapeType="1"/>
                </p:cNvSpPr>
                <p:nvPr/>
              </p:nvSpPr>
              <p:spPr bwMode="auto">
                <a:xfrm flipH="1">
                  <a:off x="3895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3" name="Line 2132"/>
                <p:cNvSpPr>
                  <a:spLocks noChangeShapeType="1"/>
                </p:cNvSpPr>
                <p:nvPr/>
              </p:nvSpPr>
              <p:spPr bwMode="auto">
                <a:xfrm flipH="1">
                  <a:off x="3881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4" name="Line 2133"/>
                <p:cNvSpPr>
                  <a:spLocks noChangeShapeType="1"/>
                </p:cNvSpPr>
                <p:nvPr/>
              </p:nvSpPr>
              <p:spPr bwMode="auto">
                <a:xfrm flipH="1">
                  <a:off x="386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5" name="Line 2134"/>
                <p:cNvSpPr>
                  <a:spLocks noChangeShapeType="1"/>
                </p:cNvSpPr>
                <p:nvPr/>
              </p:nvSpPr>
              <p:spPr bwMode="auto">
                <a:xfrm flipH="1">
                  <a:off x="3856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6" name="Line 2135"/>
                <p:cNvSpPr>
                  <a:spLocks noChangeShapeType="1"/>
                </p:cNvSpPr>
                <p:nvPr/>
              </p:nvSpPr>
              <p:spPr bwMode="auto">
                <a:xfrm flipH="1">
                  <a:off x="384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7" name="Line 2136"/>
                <p:cNvSpPr>
                  <a:spLocks noChangeShapeType="1"/>
                </p:cNvSpPr>
                <p:nvPr/>
              </p:nvSpPr>
              <p:spPr bwMode="auto">
                <a:xfrm flipH="1">
                  <a:off x="383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8" name="Line 2137"/>
                <p:cNvSpPr>
                  <a:spLocks noChangeShapeType="1"/>
                </p:cNvSpPr>
                <p:nvPr/>
              </p:nvSpPr>
              <p:spPr bwMode="auto">
                <a:xfrm flipH="1">
                  <a:off x="3818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89" name="Line 2138"/>
                <p:cNvSpPr>
                  <a:spLocks noChangeShapeType="1"/>
                </p:cNvSpPr>
                <p:nvPr/>
              </p:nvSpPr>
              <p:spPr bwMode="auto">
                <a:xfrm flipH="1">
                  <a:off x="380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0" name="Line 2139"/>
                <p:cNvSpPr>
                  <a:spLocks noChangeShapeType="1"/>
                </p:cNvSpPr>
                <p:nvPr/>
              </p:nvSpPr>
              <p:spPr bwMode="auto">
                <a:xfrm flipH="1">
                  <a:off x="379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1" name="Line 2140"/>
                <p:cNvSpPr>
                  <a:spLocks noChangeShapeType="1"/>
                </p:cNvSpPr>
                <p:nvPr/>
              </p:nvSpPr>
              <p:spPr bwMode="auto">
                <a:xfrm flipH="1">
                  <a:off x="3780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2" name="Line 2141"/>
                <p:cNvSpPr>
                  <a:spLocks noChangeShapeType="1"/>
                </p:cNvSpPr>
                <p:nvPr/>
              </p:nvSpPr>
              <p:spPr bwMode="auto">
                <a:xfrm flipH="1">
                  <a:off x="3767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3" name="Line 2142"/>
                <p:cNvSpPr>
                  <a:spLocks noChangeShapeType="1"/>
                </p:cNvSpPr>
                <p:nvPr/>
              </p:nvSpPr>
              <p:spPr bwMode="auto">
                <a:xfrm flipH="1">
                  <a:off x="3754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4" name="Line 2143"/>
                <p:cNvSpPr>
                  <a:spLocks noChangeShapeType="1"/>
                </p:cNvSpPr>
                <p:nvPr/>
              </p:nvSpPr>
              <p:spPr bwMode="auto">
                <a:xfrm flipH="1">
                  <a:off x="3742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5" name="Line 2144"/>
                <p:cNvSpPr>
                  <a:spLocks noChangeShapeType="1"/>
                </p:cNvSpPr>
                <p:nvPr/>
              </p:nvSpPr>
              <p:spPr bwMode="auto">
                <a:xfrm flipH="1">
                  <a:off x="372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6" name="Line 2145"/>
                <p:cNvSpPr>
                  <a:spLocks noChangeShapeType="1"/>
                </p:cNvSpPr>
                <p:nvPr/>
              </p:nvSpPr>
              <p:spPr bwMode="auto">
                <a:xfrm flipH="1">
                  <a:off x="3716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7" name="Line 2146"/>
                <p:cNvSpPr>
                  <a:spLocks noChangeShapeType="1"/>
                </p:cNvSpPr>
                <p:nvPr/>
              </p:nvSpPr>
              <p:spPr bwMode="auto">
                <a:xfrm flipH="1">
                  <a:off x="370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8" name="Line 2147"/>
                <p:cNvSpPr>
                  <a:spLocks noChangeShapeType="1"/>
                </p:cNvSpPr>
                <p:nvPr/>
              </p:nvSpPr>
              <p:spPr bwMode="auto">
                <a:xfrm flipH="1">
                  <a:off x="369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499" name="Line 2148"/>
                <p:cNvSpPr>
                  <a:spLocks noChangeShapeType="1"/>
                </p:cNvSpPr>
                <p:nvPr/>
              </p:nvSpPr>
              <p:spPr bwMode="auto">
                <a:xfrm flipH="1">
                  <a:off x="367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0" name="Line 2149"/>
                <p:cNvSpPr>
                  <a:spLocks noChangeShapeType="1"/>
                </p:cNvSpPr>
                <p:nvPr/>
              </p:nvSpPr>
              <p:spPr bwMode="auto">
                <a:xfrm flipH="1">
                  <a:off x="3665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1" name="Line 2150"/>
                <p:cNvSpPr>
                  <a:spLocks noChangeShapeType="1"/>
                </p:cNvSpPr>
                <p:nvPr/>
              </p:nvSpPr>
              <p:spPr bwMode="auto">
                <a:xfrm flipH="1">
                  <a:off x="365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2" name="Line 2151"/>
                <p:cNvSpPr>
                  <a:spLocks noChangeShapeType="1"/>
                </p:cNvSpPr>
                <p:nvPr/>
              </p:nvSpPr>
              <p:spPr bwMode="auto">
                <a:xfrm flipH="1">
                  <a:off x="3640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3" name="Line 2152"/>
                <p:cNvSpPr>
                  <a:spLocks noChangeShapeType="1"/>
                </p:cNvSpPr>
                <p:nvPr/>
              </p:nvSpPr>
              <p:spPr bwMode="auto">
                <a:xfrm flipH="1">
                  <a:off x="362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4" name="Line 2153"/>
                <p:cNvSpPr>
                  <a:spLocks noChangeShapeType="1"/>
                </p:cNvSpPr>
                <p:nvPr/>
              </p:nvSpPr>
              <p:spPr bwMode="auto">
                <a:xfrm flipH="1">
                  <a:off x="361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5" name="Line 2154"/>
                <p:cNvSpPr>
                  <a:spLocks noChangeShapeType="1"/>
                </p:cNvSpPr>
                <p:nvPr/>
              </p:nvSpPr>
              <p:spPr bwMode="auto">
                <a:xfrm flipH="1">
                  <a:off x="3602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6" name="Line 2155"/>
                <p:cNvSpPr>
                  <a:spLocks noChangeShapeType="1"/>
                </p:cNvSpPr>
                <p:nvPr/>
              </p:nvSpPr>
              <p:spPr bwMode="auto">
                <a:xfrm flipH="1">
                  <a:off x="3590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7" name="Line 2156"/>
                <p:cNvSpPr>
                  <a:spLocks noChangeShapeType="1"/>
                </p:cNvSpPr>
                <p:nvPr/>
              </p:nvSpPr>
              <p:spPr bwMode="auto">
                <a:xfrm flipH="1">
                  <a:off x="357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8" name="Line 2157"/>
                <p:cNvSpPr>
                  <a:spLocks noChangeShapeType="1"/>
                </p:cNvSpPr>
                <p:nvPr/>
              </p:nvSpPr>
              <p:spPr bwMode="auto">
                <a:xfrm flipH="1">
                  <a:off x="356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09" name="Line 2158"/>
                <p:cNvSpPr>
                  <a:spLocks noChangeShapeType="1"/>
                </p:cNvSpPr>
                <p:nvPr/>
              </p:nvSpPr>
              <p:spPr bwMode="auto">
                <a:xfrm flipH="1">
                  <a:off x="3551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0" name="Line 2159"/>
                <p:cNvSpPr>
                  <a:spLocks noChangeShapeType="1"/>
                </p:cNvSpPr>
                <p:nvPr/>
              </p:nvSpPr>
              <p:spPr bwMode="auto">
                <a:xfrm flipH="1">
                  <a:off x="353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1" name="Line 2160"/>
                <p:cNvSpPr>
                  <a:spLocks noChangeShapeType="1"/>
                </p:cNvSpPr>
                <p:nvPr/>
              </p:nvSpPr>
              <p:spPr bwMode="auto">
                <a:xfrm flipH="1">
                  <a:off x="3526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2" name="Line 2161"/>
                <p:cNvSpPr>
                  <a:spLocks noChangeShapeType="1"/>
                </p:cNvSpPr>
                <p:nvPr/>
              </p:nvSpPr>
              <p:spPr bwMode="auto">
                <a:xfrm flipH="1">
                  <a:off x="3513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3" name="Line 2162"/>
                <p:cNvSpPr>
                  <a:spLocks noChangeShapeType="1"/>
                </p:cNvSpPr>
                <p:nvPr/>
              </p:nvSpPr>
              <p:spPr bwMode="auto">
                <a:xfrm flipH="1">
                  <a:off x="3500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4" name="Line 2163"/>
                <p:cNvSpPr>
                  <a:spLocks noChangeShapeType="1"/>
                </p:cNvSpPr>
                <p:nvPr/>
              </p:nvSpPr>
              <p:spPr bwMode="auto">
                <a:xfrm flipH="1">
                  <a:off x="3488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5" name="Line 2164"/>
                <p:cNvSpPr>
                  <a:spLocks noChangeShapeType="1"/>
                </p:cNvSpPr>
                <p:nvPr/>
              </p:nvSpPr>
              <p:spPr bwMode="auto">
                <a:xfrm flipH="1">
                  <a:off x="3475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6" name="Line 2165"/>
                <p:cNvSpPr>
                  <a:spLocks noChangeShapeType="1"/>
                </p:cNvSpPr>
                <p:nvPr/>
              </p:nvSpPr>
              <p:spPr bwMode="auto">
                <a:xfrm flipH="1">
                  <a:off x="346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7" name="Line 2166"/>
                <p:cNvSpPr>
                  <a:spLocks noChangeShapeType="1"/>
                </p:cNvSpPr>
                <p:nvPr/>
              </p:nvSpPr>
              <p:spPr bwMode="auto">
                <a:xfrm flipH="1">
                  <a:off x="3449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8" name="Line 2167"/>
                <p:cNvSpPr>
                  <a:spLocks noChangeShapeType="1"/>
                </p:cNvSpPr>
                <p:nvPr/>
              </p:nvSpPr>
              <p:spPr bwMode="auto">
                <a:xfrm flipH="1">
                  <a:off x="3437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19" name="Line 2168"/>
                <p:cNvSpPr>
                  <a:spLocks noChangeShapeType="1"/>
                </p:cNvSpPr>
                <p:nvPr/>
              </p:nvSpPr>
              <p:spPr bwMode="auto">
                <a:xfrm flipH="1">
                  <a:off x="3425" y="224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0" name="Line 2169"/>
                <p:cNvSpPr>
                  <a:spLocks noChangeShapeType="1"/>
                </p:cNvSpPr>
                <p:nvPr/>
              </p:nvSpPr>
              <p:spPr bwMode="auto">
                <a:xfrm flipH="1">
                  <a:off x="3412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1" name="Line 2170"/>
                <p:cNvSpPr>
                  <a:spLocks noChangeShapeType="1"/>
                </p:cNvSpPr>
                <p:nvPr/>
              </p:nvSpPr>
              <p:spPr bwMode="auto">
                <a:xfrm flipH="1">
                  <a:off x="3399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2" name="Line 2171"/>
                <p:cNvSpPr>
                  <a:spLocks noChangeShapeType="1"/>
                </p:cNvSpPr>
                <p:nvPr/>
              </p:nvSpPr>
              <p:spPr bwMode="auto">
                <a:xfrm flipH="1">
                  <a:off x="3386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3" name="Line 2172"/>
                <p:cNvSpPr>
                  <a:spLocks noChangeShapeType="1"/>
                </p:cNvSpPr>
                <p:nvPr/>
              </p:nvSpPr>
              <p:spPr bwMode="auto">
                <a:xfrm flipH="1">
                  <a:off x="3374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4" name="Line 2173"/>
                <p:cNvSpPr>
                  <a:spLocks noChangeShapeType="1"/>
                </p:cNvSpPr>
                <p:nvPr/>
              </p:nvSpPr>
              <p:spPr bwMode="auto">
                <a:xfrm flipH="1">
                  <a:off x="3361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5" name="Line 2174"/>
                <p:cNvSpPr>
                  <a:spLocks noChangeShapeType="1"/>
                </p:cNvSpPr>
                <p:nvPr/>
              </p:nvSpPr>
              <p:spPr bwMode="auto">
                <a:xfrm flipH="1">
                  <a:off x="3348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6" name="Line 2175"/>
                <p:cNvSpPr>
                  <a:spLocks noChangeShapeType="1"/>
                </p:cNvSpPr>
                <p:nvPr/>
              </p:nvSpPr>
              <p:spPr bwMode="auto">
                <a:xfrm flipH="1">
                  <a:off x="3335" y="224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7" name="Line 2176"/>
                <p:cNvSpPr>
                  <a:spLocks noChangeShapeType="1"/>
                </p:cNvSpPr>
                <p:nvPr/>
              </p:nvSpPr>
              <p:spPr bwMode="auto">
                <a:xfrm flipH="1">
                  <a:off x="3323" y="224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8" name="Line 2177"/>
                <p:cNvSpPr>
                  <a:spLocks noChangeShapeType="1"/>
                </p:cNvSpPr>
                <p:nvPr/>
              </p:nvSpPr>
              <p:spPr bwMode="auto">
                <a:xfrm flipH="1">
                  <a:off x="3312" y="2244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29" name="Line 2178"/>
                <p:cNvSpPr>
                  <a:spLocks noChangeShapeType="1"/>
                </p:cNvSpPr>
                <p:nvPr/>
              </p:nvSpPr>
              <p:spPr bwMode="auto">
                <a:xfrm flipH="1">
                  <a:off x="522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0" name="Line 2179"/>
                <p:cNvSpPr>
                  <a:spLocks noChangeShapeType="1"/>
                </p:cNvSpPr>
                <p:nvPr/>
              </p:nvSpPr>
              <p:spPr bwMode="auto">
                <a:xfrm flipH="1">
                  <a:off x="521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1" name="Line 2180"/>
                <p:cNvSpPr>
                  <a:spLocks noChangeShapeType="1"/>
                </p:cNvSpPr>
                <p:nvPr/>
              </p:nvSpPr>
              <p:spPr bwMode="auto">
                <a:xfrm flipH="1">
                  <a:off x="5202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2" name="Line 2181"/>
                <p:cNvSpPr>
                  <a:spLocks noChangeShapeType="1"/>
                </p:cNvSpPr>
                <p:nvPr/>
              </p:nvSpPr>
              <p:spPr bwMode="auto">
                <a:xfrm flipH="1">
                  <a:off x="5190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3" name="Line 2182"/>
                <p:cNvSpPr>
                  <a:spLocks noChangeShapeType="1"/>
                </p:cNvSpPr>
                <p:nvPr/>
              </p:nvSpPr>
              <p:spPr bwMode="auto">
                <a:xfrm flipH="1">
                  <a:off x="517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4" name="Line 2183"/>
                <p:cNvSpPr>
                  <a:spLocks noChangeShapeType="1"/>
                </p:cNvSpPr>
                <p:nvPr/>
              </p:nvSpPr>
              <p:spPr bwMode="auto">
                <a:xfrm flipH="1">
                  <a:off x="516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5" name="Line 2184"/>
                <p:cNvSpPr>
                  <a:spLocks noChangeShapeType="1"/>
                </p:cNvSpPr>
                <p:nvPr/>
              </p:nvSpPr>
              <p:spPr bwMode="auto">
                <a:xfrm flipH="1">
                  <a:off x="5151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6" name="Line 2185"/>
                <p:cNvSpPr>
                  <a:spLocks noChangeShapeType="1"/>
                </p:cNvSpPr>
                <p:nvPr/>
              </p:nvSpPr>
              <p:spPr bwMode="auto">
                <a:xfrm flipH="1">
                  <a:off x="513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7" name="Line 2186"/>
                <p:cNvSpPr>
                  <a:spLocks noChangeShapeType="1"/>
                </p:cNvSpPr>
                <p:nvPr/>
              </p:nvSpPr>
              <p:spPr bwMode="auto">
                <a:xfrm flipH="1">
                  <a:off x="5126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8" name="Line 2187"/>
                <p:cNvSpPr>
                  <a:spLocks noChangeShapeType="1"/>
                </p:cNvSpPr>
                <p:nvPr/>
              </p:nvSpPr>
              <p:spPr bwMode="auto">
                <a:xfrm flipH="1">
                  <a:off x="5113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39" name="Line 2188"/>
                <p:cNvSpPr>
                  <a:spLocks noChangeShapeType="1"/>
                </p:cNvSpPr>
                <p:nvPr/>
              </p:nvSpPr>
              <p:spPr bwMode="auto">
                <a:xfrm flipH="1">
                  <a:off x="5100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0" name="Line 2189"/>
                <p:cNvSpPr>
                  <a:spLocks noChangeShapeType="1"/>
                </p:cNvSpPr>
                <p:nvPr/>
              </p:nvSpPr>
              <p:spPr bwMode="auto">
                <a:xfrm flipH="1">
                  <a:off x="508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1" name="Line 2190"/>
                <p:cNvSpPr>
                  <a:spLocks noChangeShapeType="1"/>
                </p:cNvSpPr>
                <p:nvPr/>
              </p:nvSpPr>
              <p:spPr bwMode="auto">
                <a:xfrm flipH="1">
                  <a:off x="507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2" name="Line 2191"/>
                <p:cNvSpPr>
                  <a:spLocks noChangeShapeType="1"/>
                </p:cNvSpPr>
                <p:nvPr/>
              </p:nvSpPr>
              <p:spPr bwMode="auto">
                <a:xfrm flipH="1">
                  <a:off x="506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3" name="Line 2192"/>
                <p:cNvSpPr>
                  <a:spLocks noChangeShapeType="1"/>
                </p:cNvSpPr>
                <p:nvPr/>
              </p:nvSpPr>
              <p:spPr bwMode="auto">
                <a:xfrm flipH="1">
                  <a:off x="5049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4" name="Line 2193"/>
                <p:cNvSpPr>
                  <a:spLocks noChangeShapeType="1"/>
                </p:cNvSpPr>
                <p:nvPr/>
              </p:nvSpPr>
              <p:spPr bwMode="auto">
                <a:xfrm flipH="1">
                  <a:off x="503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5" name="Line 2194"/>
                <p:cNvSpPr>
                  <a:spLocks noChangeShapeType="1"/>
                </p:cNvSpPr>
                <p:nvPr/>
              </p:nvSpPr>
              <p:spPr bwMode="auto">
                <a:xfrm flipH="1">
                  <a:off x="5025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6" name="Line 2195"/>
                <p:cNvSpPr>
                  <a:spLocks noChangeShapeType="1"/>
                </p:cNvSpPr>
                <p:nvPr/>
              </p:nvSpPr>
              <p:spPr bwMode="auto">
                <a:xfrm flipH="1">
                  <a:off x="5012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7" name="Line 2196"/>
                <p:cNvSpPr>
                  <a:spLocks noChangeShapeType="1"/>
                </p:cNvSpPr>
                <p:nvPr/>
              </p:nvSpPr>
              <p:spPr bwMode="auto">
                <a:xfrm flipH="1">
                  <a:off x="499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8" name="Line 2197"/>
                <p:cNvSpPr>
                  <a:spLocks noChangeShapeType="1"/>
                </p:cNvSpPr>
                <p:nvPr/>
              </p:nvSpPr>
              <p:spPr bwMode="auto">
                <a:xfrm flipH="1">
                  <a:off x="4986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49" name="Line 2198"/>
                <p:cNvSpPr>
                  <a:spLocks noChangeShapeType="1"/>
                </p:cNvSpPr>
                <p:nvPr/>
              </p:nvSpPr>
              <p:spPr bwMode="auto">
                <a:xfrm flipH="1">
                  <a:off x="497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0" name="Line 2199"/>
                <p:cNvSpPr>
                  <a:spLocks noChangeShapeType="1"/>
                </p:cNvSpPr>
                <p:nvPr/>
              </p:nvSpPr>
              <p:spPr bwMode="auto">
                <a:xfrm flipH="1">
                  <a:off x="496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1" name="Line 2200"/>
                <p:cNvSpPr>
                  <a:spLocks noChangeShapeType="1"/>
                </p:cNvSpPr>
                <p:nvPr/>
              </p:nvSpPr>
              <p:spPr bwMode="auto">
                <a:xfrm flipH="1">
                  <a:off x="4948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2" name="Line 2201"/>
                <p:cNvSpPr>
                  <a:spLocks noChangeShapeType="1"/>
                </p:cNvSpPr>
                <p:nvPr/>
              </p:nvSpPr>
              <p:spPr bwMode="auto">
                <a:xfrm flipH="1">
                  <a:off x="4935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3" name="Line 2202"/>
                <p:cNvSpPr>
                  <a:spLocks noChangeShapeType="1"/>
                </p:cNvSpPr>
                <p:nvPr/>
              </p:nvSpPr>
              <p:spPr bwMode="auto">
                <a:xfrm flipH="1">
                  <a:off x="492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4" name="Line 2203"/>
                <p:cNvSpPr>
                  <a:spLocks noChangeShapeType="1"/>
                </p:cNvSpPr>
                <p:nvPr/>
              </p:nvSpPr>
              <p:spPr bwMode="auto">
                <a:xfrm flipH="1">
                  <a:off x="4910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5" name="Line 2204"/>
                <p:cNvSpPr>
                  <a:spLocks noChangeShapeType="1"/>
                </p:cNvSpPr>
                <p:nvPr/>
              </p:nvSpPr>
              <p:spPr bwMode="auto">
                <a:xfrm flipH="1">
                  <a:off x="4897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6" name="Line 2205"/>
                <p:cNvSpPr>
                  <a:spLocks noChangeShapeType="1"/>
                </p:cNvSpPr>
                <p:nvPr/>
              </p:nvSpPr>
              <p:spPr bwMode="auto">
                <a:xfrm flipH="1">
                  <a:off x="4884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7" name="Line 2206"/>
                <p:cNvSpPr>
                  <a:spLocks noChangeShapeType="1"/>
                </p:cNvSpPr>
                <p:nvPr/>
              </p:nvSpPr>
              <p:spPr bwMode="auto">
                <a:xfrm flipH="1">
                  <a:off x="4872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8" name="Line 2207"/>
                <p:cNvSpPr>
                  <a:spLocks noChangeShapeType="1"/>
                </p:cNvSpPr>
                <p:nvPr/>
              </p:nvSpPr>
              <p:spPr bwMode="auto">
                <a:xfrm flipH="1">
                  <a:off x="4860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59" name="Line 2208"/>
                <p:cNvSpPr>
                  <a:spLocks noChangeShapeType="1"/>
                </p:cNvSpPr>
                <p:nvPr/>
              </p:nvSpPr>
              <p:spPr bwMode="auto">
                <a:xfrm flipH="1">
                  <a:off x="484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0" name="Line 2209"/>
                <p:cNvSpPr>
                  <a:spLocks noChangeShapeType="1"/>
                </p:cNvSpPr>
                <p:nvPr/>
              </p:nvSpPr>
              <p:spPr bwMode="auto">
                <a:xfrm flipH="1">
                  <a:off x="483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1" name="Line 2210"/>
                <p:cNvSpPr>
                  <a:spLocks noChangeShapeType="1"/>
                </p:cNvSpPr>
                <p:nvPr/>
              </p:nvSpPr>
              <p:spPr bwMode="auto">
                <a:xfrm flipH="1">
                  <a:off x="482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2" name="Line 2211"/>
                <p:cNvSpPr>
                  <a:spLocks noChangeShapeType="1"/>
                </p:cNvSpPr>
                <p:nvPr/>
              </p:nvSpPr>
              <p:spPr bwMode="auto">
                <a:xfrm flipH="1">
                  <a:off x="480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3" name="Line 2212"/>
                <p:cNvSpPr>
                  <a:spLocks noChangeShapeType="1"/>
                </p:cNvSpPr>
                <p:nvPr/>
              </p:nvSpPr>
              <p:spPr bwMode="auto">
                <a:xfrm flipH="1">
                  <a:off x="4796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4" name="Line 2213"/>
                <p:cNvSpPr>
                  <a:spLocks noChangeShapeType="1"/>
                </p:cNvSpPr>
                <p:nvPr/>
              </p:nvSpPr>
              <p:spPr bwMode="auto">
                <a:xfrm flipH="1">
                  <a:off x="4783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565" name="Line 2214"/>
                <p:cNvSpPr>
                  <a:spLocks noChangeShapeType="1"/>
                </p:cNvSpPr>
                <p:nvPr/>
              </p:nvSpPr>
              <p:spPr bwMode="auto">
                <a:xfrm flipH="1">
                  <a:off x="4770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9" name="Group 2416"/>
              <p:cNvGrpSpPr>
                <a:grpSpLocks/>
              </p:cNvGrpSpPr>
              <p:nvPr/>
            </p:nvGrpSpPr>
            <p:grpSpPr bwMode="auto">
              <a:xfrm>
                <a:off x="3312" y="1863"/>
                <a:ext cx="1920" cy="638"/>
                <a:chOff x="3312" y="1863"/>
                <a:chExt cx="1920" cy="638"/>
              </a:xfrm>
            </p:grpSpPr>
            <p:sp>
              <p:nvSpPr>
                <p:cNvPr id="4166" name="Line 2216"/>
                <p:cNvSpPr>
                  <a:spLocks noChangeShapeType="1"/>
                </p:cNvSpPr>
                <p:nvPr/>
              </p:nvSpPr>
              <p:spPr bwMode="auto">
                <a:xfrm flipH="1">
                  <a:off x="475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7" name="Line 2217"/>
                <p:cNvSpPr>
                  <a:spLocks noChangeShapeType="1"/>
                </p:cNvSpPr>
                <p:nvPr/>
              </p:nvSpPr>
              <p:spPr bwMode="auto">
                <a:xfrm flipH="1">
                  <a:off x="474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8" name="Line 2218"/>
                <p:cNvSpPr>
                  <a:spLocks noChangeShapeType="1"/>
                </p:cNvSpPr>
                <p:nvPr/>
              </p:nvSpPr>
              <p:spPr bwMode="auto">
                <a:xfrm flipH="1">
                  <a:off x="4732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9" name="Line 2219"/>
                <p:cNvSpPr>
                  <a:spLocks noChangeShapeType="1"/>
                </p:cNvSpPr>
                <p:nvPr/>
              </p:nvSpPr>
              <p:spPr bwMode="auto">
                <a:xfrm flipH="1">
                  <a:off x="4719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0" name="Line 2220"/>
                <p:cNvSpPr>
                  <a:spLocks noChangeShapeType="1"/>
                </p:cNvSpPr>
                <p:nvPr/>
              </p:nvSpPr>
              <p:spPr bwMode="auto">
                <a:xfrm flipH="1">
                  <a:off x="470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1" name="Line 2221"/>
                <p:cNvSpPr>
                  <a:spLocks noChangeShapeType="1"/>
                </p:cNvSpPr>
                <p:nvPr/>
              </p:nvSpPr>
              <p:spPr bwMode="auto">
                <a:xfrm flipH="1">
                  <a:off x="4695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2" name="Line 2222"/>
                <p:cNvSpPr>
                  <a:spLocks noChangeShapeType="1"/>
                </p:cNvSpPr>
                <p:nvPr/>
              </p:nvSpPr>
              <p:spPr bwMode="auto">
                <a:xfrm flipH="1">
                  <a:off x="4681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3" name="Line 2223"/>
                <p:cNvSpPr>
                  <a:spLocks noChangeShapeType="1"/>
                </p:cNvSpPr>
                <p:nvPr/>
              </p:nvSpPr>
              <p:spPr bwMode="auto">
                <a:xfrm flipH="1">
                  <a:off x="466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4" name="Line 2224"/>
                <p:cNvSpPr>
                  <a:spLocks noChangeShapeType="1"/>
                </p:cNvSpPr>
                <p:nvPr/>
              </p:nvSpPr>
              <p:spPr bwMode="auto">
                <a:xfrm flipH="1">
                  <a:off x="4656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5" name="Line 2225"/>
                <p:cNvSpPr>
                  <a:spLocks noChangeShapeType="1"/>
                </p:cNvSpPr>
                <p:nvPr/>
              </p:nvSpPr>
              <p:spPr bwMode="auto">
                <a:xfrm flipH="1">
                  <a:off x="464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6" name="Line 2226"/>
                <p:cNvSpPr>
                  <a:spLocks noChangeShapeType="1"/>
                </p:cNvSpPr>
                <p:nvPr/>
              </p:nvSpPr>
              <p:spPr bwMode="auto">
                <a:xfrm flipH="1">
                  <a:off x="463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7" name="Line 2227"/>
                <p:cNvSpPr>
                  <a:spLocks noChangeShapeType="1"/>
                </p:cNvSpPr>
                <p:nvPr/>
              </p:nvSpPr>
              <p:spPr bwMode="auto">
                <a:xfrm flipH="1">
                  <a:off x="4618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8" name="Line 2228"/>
                <p:cNvSpPr>
                  <a:spLocks noChangeShapeType="1"/>
                </p:cNvSpPr>
                <p:nvPr/>
              </p:nvSpPr>
              <p:spPr bwMode="auto">
                <a:xfrm flipH="1">
                  <a:off x="460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79" name="Line 2229"/>
                <p:cNvSpPr>
                  <a:spLocks noChangeShapeType="1"/>
                </p:cNvSpPr>
                <p:nvPr/>
              </p:nvSpPr>
              <p:spPr bwMode="auto">
                <a:xfrm flipH="1">
                  <a:off x="459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0" name="Line 2230"/>
                <p:cNvSpPr>
                  <a:spLocks noChangeShapeType="1"/>
                </p:cNvSpPr>
                <p:nvPr/>
              </p:nvSpPr>
              <p:spPr bwMode="auto">
                <a:xfrm flipH="1">
                  <a:off x="4580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1" name="Line 2231"/>
                <p:cNvSpPr>
                  <a:spLocks noChangeShapeType="1"/>
                </p:cNvSpPr>
                <p:nvPr/>
              </p:nvSpPr>
              <p:spPr bwMode="auto">
                <a:xfrm flipH="1">
                  <a:off x="4567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2" name="Line 2232"/>
                <p:cNvSpPr>
                  <a:spLocks noChangeShapeType="1"/>
                </p:cNvSpPr>
                <p:nvPr/>
              </p:nvSpPr>
              <p:spPr bwMode="auto">
                <a:xfrm flipH="1">
                  <a:off x="4554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3" name="Line 2233"/>
                <p:cNvSpPr>
                  <a:spLocks noChangeShapeType="1"/>
                </p:cNvSpPr>
                <p:nvPr/>
              </p:nvSpPr>
              <p:spPr bwMode="auto">
                <a:xfrm flipH="1">
                  <a:off x="4542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4" name="Line 2234"/>
                <p:cNvSpPr>
                  <a:spLocks noChangeShapeType="1"/>
                </p:cNvSpPr>
                <p:nvPr/>
              </p:nvSpPr>
              <p:spPr bwMode="auto">
                <a:xfrm flipH="1">
                  <a:off x="452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5" name="Line 2235"/>
                <p:cNvSpPr>
                  <a:spLocks noChangeShapeType="1"/>
                </p:cNvSpPr>
                <p:nvPr/>
              </p:nvSpPr>
              <p:spPr bwMode="auto">
                <a:xfrm flipH="1">
                  <a:off x="4516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6" name="Line 2236"/>
                <p:cNvSpPr>
                  <a:spLocks noChangeShapeType="1"/>
                </p:cNvSpPr>
                <p:nvPr/>
              </p:nvSpPr>
              <p:spPr bwMode="auto">
                <a:xfrm flipH="1">
                  <a:off x="450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7" name="Line 2237"/>
                <p:cNvSpPr>
                  <a:spLocks noChangeShapeType="1"/>
                </p:cNvSpPr>
                <p:nvPr/>
              </p:nvSpPr>
              <p:spPr bwMode="auto">
                <a:xfrm flipH="1">
                  <a:off x="449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8" name="Line 2238"/>
                <p:cNvSpPr>
                  <a:spLocks noChangeShapeType="1"/>
                </p:cNvSpPr>
                <p:nvPr/>
              </p:nvSpPr>
              <p:spPr bwMode="auto">
                <a:xfrm flipH="1">
                  <a:off x="447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89" name="Line 2239"/>
                <p:cNvSpPr>
                  <a:spLocks noChangeShapeType="1"/>
                </p:cNvSpPr>
                <p:nvPr/>
              </p:nvSpPr>
              <p:spPr bwMode="auto">
                <a:xfrm flipH="1">
                  <a:off x="4465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0" name="Line 2240"/>
                <p:cNvSpPr>
                  <a:spLocks noChangeShapeType="1"/>
                </p:cNvSpPr>
                <p:nvPr/>
              </p:nvSpPr>
              <p:spPr bwMode="auto">
                <a:xfrm flipH="1">
                  <a:off x="445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1" name="Line 2241"/>
                <p:cNvSpPr>
                  <a:spLocks noChangeShapeType="1"/>
                </p:cNvSpPr>
                <p:nvPr/>
              </p:nvSpPr>
              <p:spPr bwMode="auto">
                <a:xfrm flipH="1">
                  <a:off x="4440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2" name="Line 2242"/>
                <p:cNvSpPr>
                  <a:spLocks noChangeShapeType="1"/>
                </p:cNvSpPr>
                <p:nvPr/>
              </p:nvSpPr>
              <p:spPr bwMode="auto">
                <a:xfrm flipH="1">
                  <a:off x="442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3" name="Line 2243"/>
                <p:cNvSpPr>
                  <a:spLocks noChangeShapeType="1"/>
                </p:cNvSpPr>
                <p:nvPr/>
              </p:nvSpPr>
              <p:spPr bwMode="auto">
                <a:xfrm flipH="1">
                  <a:off x="441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4" name="Line 2244"/>
                <p:cNvSpPr>
                  <a:spLocks noChangeShapeType="1"/>
                </p:cNvSpPr>
                <p:nvPr/>
              </p:nvSpPr>
              <p:spPr bwMode="auto">
                <a:xfrm flipH="1">
                  <a:off x="4402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5" name="Line 2245"/>
                <p:cNvSpPr>
                  <a:spLocks noChangeShapeType="1"/>
                </p:cNvSpPr>
                <p:nvPr/>
              </p:nvSpPr>
              <p:spPr bwMode="auto">
                <a:xfrm flipH="1">
                  <a:off x="4390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6" name="Line 2246"/>
                <p:cNvSpPr>
                  <a:spLocks noChangeShapeType="1"/>
                </p:cNvSpPr>
                <p:nvPr/>
              </p:nvSpPr>
              <p:spPr bwMode="auto">
                <a:xfrm flipH="1">
                  <a:off x="437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7" name="Line 2247"/>
                <p:cNvSpPr>
                  <a:spLocks noChangeShapeType="1"/>
                </p:cNvSpPr>
                <p:nvPr/>
              </p:nvSpPr>
              <p:spPr bwMode="auto">
                <a:xfrm flipH="1">
                  <a:off x="436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8" name="Line 2248"/>
                <p:cNvSpPr>
                  <a:spLocks noChangeShapeType="1"/>
                </p:cNvSpPr>
                <p:nvPr/>
              </p:nvSpPr>
              <p:spPr bwMode="auto">
                <a:xfrm flipH="1">
                  <a:off x="4351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99" name="Line 2249"/>
                <p:cNvSpPr>
                  <a:spLocks noChangeShapeType="1"/>
                </p:cNvSpPr>
                <p:nvPr/>
              </p:nvSpPr>
              <p:spPr bwMode="auto">
                <a:xfrm flipH="1">
                  <a:off x="4323" y="2501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0" name="Line 2250"/>
                <p:cNvSpPr>
                  <a:spLocks noChangeShapeType="1"/>
                </p:cNvSpPr>
                <p:nvPr/>
              </p:nvSpPr>
              <p:spPr bwMode="auto">
                <a:xfrm flipH="1">
                  <a:off x="4326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1" name="Line 2251"/>
                <p:cNvSpPr>
                  <a:spLocks noChangeShapeType="1"/>
                </p:cNvSpPr>
                <p:nvPr/>
              </p:nvSpPr>
              <p:spPr bwMode="auto">
                <a:xfrm flipH="1">
                  <a:off x="4313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2" name="Line 2252"/>
                <p:cNvSpPr>
                  <a:spLocks noChangeShapeType="1"/>
                </p:cNvSpPr>
                <p:nvPr/>
              </p:nvSpPr>
              <p:spPr bwMode="auto">
                <a:xfrm flipH="1">
                  <a:off x="4300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3" name="Line 2253"/>
                <p:cNvSpPr>
                  <a:spLocks noChangeShapeType="1"/>
                </p:cNvSpPr>
                <p:nvPr/>
              </p:nvSpPr>
              <p:spPr bwMode="auto">
                <a:xfrm flipH="1">
                  <a:off x="428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4" name="Line 2254"/>
                <p:cNvSpPr>
                  <a:spLocks noChangeShapeType="1"/>
                </p:cNvSpPr>
                <p:nvPr/>
              </p:nvSpPr>
              <p:spPr bwMode="auto">
                <a:xfrm flipH="1">
                  <a:off x="427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5" name="Line 2255"/>
                <p:cNvSpPr>
                  <a:spLocks noChangeShapeType="1"/>
                </p:cNvSpPr>
                <p:nvPr/>
              </p:nvSpPr>
              <p:spPr bwMode="auto">
                <a:xfrm flipH="1">
                  <a:off x="426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6" name="Line 2256"/>
                <p:cNvSpPr>
                  <a:spLocks noChangeShapeType="1"/>
                </p:cNvSpPr>
                <p:nvPr/>
              </p:nvSpPr>
              <p:spPr bwMode="auto">
                <a:xfrm flipH="1">
                  <a:off x="4249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7" name="Line 2257"/>
                <p:cNvSpPr>
                  <a:spLocks noChangeShapeType="1"/>
                </p:cNvSpPr>
                <p:nvPr/>
              </p:nvSpPr>
              <p:spPr bwMode="auto">
                <a:xfrm flipH="1">
                  <a:off x="423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8" name="Line 2258"/>
                <p:cNvSpPr>
                  <a:spLocks noChangeShapeType="1"/>
                </p:cNvSpPr>
                <p:nvPr/>
              </p:nvSpPr>
              <p:spPr bwMode="auto">
                <a:xfrm flipH="1">
                  <a:off x="4225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09" name="Line 2259"/>
                <p:cNvSpPr>
                  <a:spLocks noChangeShapeType="1"/>
                </p:cNvSpPr>
                <p:nvPr/>
              </p:nvSpPr>
              <p:spPr bwMode="auto">
                <a:xfrm flipH="1">
                  <a:off x="4212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0" name="Line 2260"/>
                <p:cNvSpPr>
                  <a:spLocks noChangeShapeType="1"/>
                </p:cNvSpPr>
                <p:nvPr/>
              </p:nvSpPr>
              <p:spPr bwMode="auto">
                <a:xfrm flipH="1">
                  <a:off x="419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1" name="Line 2261"/>
                <p:cNvSpPr>
                  <a:spLocks noChangeShapeType="1"/>
                </p:cNvSpPr>
                <p:nvPr/>
              </p:nvSpPr>
              <p:spPr bwMode="auto">
                <a:xfrm flipH="1">
                  <a:off x="4186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2" name="Line 2262"/>
                <p:cNvSpPr>
                  <a:spLocks noChangeShapeType="1"/>
                </p:cNvSpPr>
                <p:nvPr/>
              </p:nvSpPr>
              <p:spPr bwMode="auto">
                <a:xfrm flipH="1">
                  <a:off x="417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3" name="Line 2263"/>
                <p:cNvSpPr>
                  <a:spLocks noChangeShapeType="1"/>
                </p:cNvSpPr>
                <p:nvPr/>
              </p:nvSpPr>
              <p:spPr bwMode="auto">
                <a:xfrm flipH="1">
                  <a:off x="416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4" name="Line 2264"/>
                <p:cNvSpPr>
                  <a:spLocks noChangeShapeType="1"/>
                </p:cNvSpPr>
                <p:nvPr/>
              </p:nvSpPr>
              <p:spPr bwMode="auto">
                <a:xfrm flipH="1">
                  <a:off x="4148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5" name="Line 2265"/>
                <p:cNvSpPr>
                  <a:spLocks noChangeShapeType="1"/>
                </p:cNvSpPr>
                <p:nvPr/>
              </p:nvSpPr>
              <p:spPr bwMode="auto">
                <a:xfrm flipH="1">
                  <a:off x="4135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6" name="Line 2266"/>
                <p:cNvSpPr>
                  <a:spLocks noChangeShapeType="1"/>
                </p:cNvSpPr>
                <p:nvPr/>
              </p:nvSpPr>
              <p:spPr bwMode="auto">
                <a:xfrm flipH="1">
                  <a:off x="412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7" name="Line 2267"/>
                <p:cNvSpPr>
                  <a:spLocks noChangeShapeType="1"/>
                </p:cNvSpPr>
                <p:nvPr/>
              </p:nvSpPr>
              <p:spPr bwMode="auto">
                <a:xfrm flipH="1">
                  <a:off x="4110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8" name="Line 2268"/>
                <p:cNvSpPr>
                  <a:spLocks noChangeShapeType="1"/>
                </p:cNvSpPr>
                <p:nvPr/>
              </p:nvSpPr>
              <p:spPr bwMode="auto">
                <a:xfrm flipH="1">
                  <a:off x="4097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19" name="Line 2269"/>
                <p:cNvSpPr>
                  <a:spLocks noChangeShapeType="1"/>
                </p:cNvSpPr>
                <p:nvPr/>
              </p:nvSpPr>
              <p:spPr bwMode="auto">
                <a:xfrm flipH="1">
                  <a:off x="4084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0" name="Line 2270"/>
                <p:cNvSpPr>
                  <a:spLocks noChangeShapeType="1"/>
                </p:cNvSpPr>
                <p:nvPr/>
              </p:nvSpPr>
              <p:spPr bwMode="auto">
                <a:xfrm flipH="1">
                  <a:off x="4072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1" name="Line 2271"/>
                <p:cNvSpPr>
                  <a:spLocks noChangeShapeType="1"/>
                </p:cNvSpPr>
                <p:nvPr/>
              </p:nvSpPr>
              <p:spPr bwMode="auto">
                <a:xfrm flipH="1">
                  <a:off x="4060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2" name="Line 2272"/>
                <p:cNvSpPr>
                  <a:spLocks noChangeShapeType="1"/>
                </p:cNvSpPr>
                <p:nvPr/>
              </p:nvSpPr>
              <p:spPr bwMode="auto">
                <a:xfrm flipH="1">
                  <a:off x="404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3" name="Line 2273"/>
                <p:cNvSpPr>
                  <a:spLocks noChangeShapeType="1"/>
                </p:cNvSpPr>
                <p:nvPr/>
              </p:nvSpPr>
              <p:spPr bwMode="auto">
                <a:xfrm flipH="1">
                  <a:off x="403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4" name="Line 2274"/>
                <p:cNvSpPr>
                  <a:spLocks noChangeShapeType="1"/>
                </p:cNvSpPr>
                <p:nvPr/>
              </p:nvSpPr>
              <p:spPr bwMode="auto">
                <a:xfrm flipH="1">
                  <a:off x="402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5" name="Line 2275"/>
                <p:cNvSpPr>
                  <a:spLocks noChangeShapeType="1"/>
                </p:cNvSpPr>
                <p:nvPr/>
              </p:nvSpPr>
              <p:spPr bwMode="auto">
                <a:xfrm flipH="1">
                  <a:off x="400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6" name="Line 2276"/>
                <p:cNvSpPr>
                  <a:spLocks noChangeShapeType="1"/>
                </p:cNvSpPr>
                <p:nvPr/>
              </p:nvSpPr>
              <p:spPr bwMode="auto">
                <a:xfrm flipH="1">
                  <a:off x="3996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7" name="Line 2277"/>
                <p:cNvSpPr>
                  <a:spLocks noChangeShapeType="1"/>
                </p:cNvSpPr>
                <p:nvPr/>
              </p:nvSpPr>
              <p:spPr bwMode="auto">
                <a:xfrm flipH="1">
                  <a:off x="3983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8" name="Line 2278"/>
                <p:cNvSpPr>
                  <a:spLocks noChangeShapeType="1"/>
                </p:cNvSpPr>
                <p:nvPr/>
              </p:nvSpPr>
              <p:spPr bwMode="auto">
                <a:xfrm flipH="1">
                  <a:off x="3970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29" name="Line 2279"/>
                <p:cNvSpPr>
                  <a:spLocks noChangeShapeType="1"/>
                </p:cNvSpPr>
                <p:nvPr/>
              </p:nvSpPr>
              <p:spPr bwMode="auto">
                <a:xfrm flipH="1">
                  <a:off x="395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0" name="Line 2280"/>
                <p:cNvSpPr>
                  <a:spLocks noChangeShapeType="1"/>
                </p:cNvSpPr>
                <p:nvPr/>
              </p:nvSpPr>
              <p:spPr bwMode="auto">
                <a:xfrm flipH="1">
                  <a:off x="394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1" name="Line 2281"/>
                <p:cNvSpPr>
                  <a:spLocks noChangeShapeType="1"/>
                </p:cNvSpPr>
                <p:nvPr/>
              </p:nvSpPr>
              <p:spPr bwMode="auto">
                <a:xfrm flipH="1">
                  <a:off x="3932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2" name="Line 2282"/>
                <p:cNvSpPr>
                  <a:spLocks noChangeShapeType="1"/>
                </p:cNvSpPr>
                <p:nvPr/>
              </p:nvSpPr>
              <p:spPr bwMode="auto">
                <a:xfrm flipH="1">
                  <a:off x="3919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3" name="Line 2283"/>
                <p:cNvSpPr>
                  <a:spLocks noChangeShapeType="1"/>
                </p:cNvSpPr>
                <p:nvPr/>
              </p:nvSpPr>
              <p:spPr bwMode="auto">
                <a:xfrm flipH="1">
                  <a:off x="390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4" name="Line 2284"/>
                <p:cNvSpPr>
                  <a:spLocks noChangeShapeType="1"/>
                </p:cNvSpPr>
                <p:nvPr/>
              </p:nvSpPr>
              <p:spPr bwMode="auto">
                <a:xfrm flipH="1">
                  <a:off x="3895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5" name="Line 2285"/>
                <p:cNvSpPr>
                  <a:spLocks noChangeShapeType="1"/>
                </p:cNvSpPr>
                <p:nvPr/>
              </p:nvSpPr>
              <p:spPr bwMode="auto">
                <a:xfrm flipH="1">
                  <a:off x="3881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6" name="Line 2286"/>
                <p:cNvSpPr>
                  <a:spLocks noChangeShapeType="1"/>
                </p:cNvSpPr>
                <p:nvPr/>
              </p:nvSpPr>
              <p:spPr bwMode="auto">
                <a:xfrm flipH="1">
                  <a:off x="386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7" name="Line 2287"/>
                <p:cNvSpPr>
                  <a:spLocks noChangeShapeType="1"/>
                </p:cNvSpPr>
                <p:nvPr/>
              </p:nvSpPr>
              <p:spPr bwMode="auto">
                <a:xfrm flipH="1">
                  <a:off x="3856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8" name="Line 2288"/>
                <p:cNvSpPr>
                  <a:spLocks noChangeShapeType="1"/>
                </p:cNvSpPr>
                <p:nvPr/>
              </p:nvSpPr>
              <p:spPr bwMode="auto">
                <a:xfrm flipH="1">
                  <a:off x="384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39" name="Line 2289"/>
                <p:cNvSpPr>
                  <a:spLocks noChangeShapeType="1"/>
                </p:cNvSpPr>
                <p:nvPr/>
              </p:nvSpPr>
              <p:spPr bwMode="auto">
                <a:xfrm flipH="1">
                  <a:off x="383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0" name="Line 2290"/>
                <p:cNvSpPr>
                  <a:spLocks noChangeShapeType="1"/>
                </p:cNvSpPr>
                <p:nvPr/>
              </p:nvSpPr>
              <p:spPr bwMode="auto">
                <a:xfrm flipH="1">
                  <a:off x="3818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1" name="Line 2291"/>
                <p:cNvSpPr>
                  <a:spLocks noChangeShapeType="1"/>
                </p:cNvSpPr>
                <p:nvPr/>
              </p:nvSpPr>
              <p:spPr bwMode="auto">
                <a:xfrm flipH="1">
                  <a:off x="380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2" name="Line 2292"/>
                <p:cNvSpPr>
                  <a:spLocks noChangeShapeType="1"/>
                </p:cNvSpPr>
                <p:nvPr/>
              </p:nvSpPr>
              <p:spPr bwMode="auto">
                <a:xfrm flipH="1">
                  <a:off x="379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3" name="Line 2293"/>
                <p:cNvSpPr>
                  <a:spLocks noChangeShapeType="1"/>
                </p:cNvSpPr>
                <p:nvPr/>
              </p:nvSpPr>
              <p:spPr bwMode="auto">
                <a:xfrm flipH="1">
                  <a:off x="3780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4" name="Line 2294"/>
                <p:cNvSpPr>
                  <a:spLocks noChangeShapeType="1"/>
                </p:cNvSpPr>
                <p:nvPr/>
              </p:nvSpPr>
              <p:spPr bwMode="auto">
                <a:xfrm flipH="1">
                  <a:off x="3767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5" name="Line 2295"/>
                <p:cNvSpPr>
                  <a:spLocks noChangeShapeType="1"/>
                </p:cNvSpPr>
                <p:nvPr/>
              </p:nvSpPr>
              <p:spPr bwMode="auto">
                <a:xfrm flipH="1">
                  <a:off x="3754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6" name="Line 2296"/>
                <p:cNvSpPr>
                  <a:spLocks noChangeShapeType="1"/>
                </p:cNvSpPr>
                <p:nvPr/>
              </p:nvSpPr>
              <p:spPr bwMode="auto">
                <a:xfrm flipH="1">
                  <a:off x="3742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7" name="Line 2297"/>
                <p:cNvSpPr>
                  <a:spLocks noChangeShapeType="1"/>
                </p:cNvSpPr>
                <p:nvPr/>
              </p:nvSpPr>
              <p:spPr bwMode="auto">
                <a:xfrm flipH="1">
                  <a:off x="372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8" name="Line 2298"/>
                <p:cNvSpPr>
                  <a:spLocks noChangeShapeType="1"/>
                </p:cNvSpPr>
                <p:nvPr/>
              </p:nvSpPr>
              <p:spPr bwMode="auto">
                <a:xfrm flipH="1">
                  <a:off x="3716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49" name="Line 2299"/>
                <p:cNvSpPr>
                  <a:spLocks noChangeShapeType="1"/>
                </p:cNvSpPr>
                <p:nvPr/>
              </p:nvSpPr>
              <p:spPr bwMode="auto">
                <a:xfrm flipH="1">
                  <a:off x="370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0" name="Line 2300"/>
                <p:cNvSpPr>
                  <a:spLocks noChangeShapeType="1"/>
                </p:cNvSpPr>
                <p:nvPr/>
              </p:nvSpPr>
              <p:spPr bwMode="auto">
                <a:xfrm flipH="1">
                  <a:off x="369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1" name="Line 2301"/>
                <p:cNvSpPr>
                  <a:spLocks noChangeShapeType="1"/>
                </p:cNvSpPr>
                <p:nvPr/>
              </p:nvSpPr>
              <p:spPr bwMode="auto">
                <a:xfrm flipH="1">
                  <a:off x="367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2" name="Line 2302"/>
                <p:cNvSpPr>
                  <a:spLocks noChangeShapeType="1"/>
                </p:cNvSpPr>
                <p:nvPr/>
              </p:nvSpPr>
              <p:spPr bwMode="auto">
                <a:xfrm flipH="1">
                  <a:off x="3665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3" name="Line 2303"/>
                <p:cNvSpPr>
                  <a:spLocks noChangeShapeType="1"/>
                </p:cNvSpPr>
                <p:nvPr/>
              </p:nvSpPr>
              <p:spPr bwMode="auto">
                <a:xfrm flipH="1">
                  <a:off x="365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4" name="Line 2304"/>
                <p:cNvSpPr>
                  <a:spLocks noChangeShapeType="1"/>
                </p:cNvSpPr>
                <p:nvPr/>
              </p:nvSpPr>
              <p:spPr bwMode="auto">
                <a:xfrm flipH="1">
                  <a:off x="3640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5" name="Line 2305"/>
                <p:cNvSpPr>
                  <a:spLocks noChangeShapeType="1"/>
                </p:cNvSpPr>
                <p:nvPr/>
              </p:nvSpPr>
              <p:spPr bwMode="auto">
                <a:xfrm flipH="1">
                  <a:off x="362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6" name="Line 2306"/>
                <p:cNvSpPr>
                  <a:spLocks noChangeShapeType="1"/>
                </p:cNvSpPr>
                <p:nvPr/>
              </p:nvSpPr>
              <p:spPr bwMode="auto">
                <a:xfrm flipH="1">
                  <a:off x="361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7" name="Line 2307"/>
                <p:cNvSpPr>
                  <a:spLocks noChangeShapeType="1"/>
                </p:cNvSpPr>
                <p:nvPr/>
              </p:nvSpPr>
              <p:spPr bwMode="auto">
                <a:xfrm flipH="1">
                  <a:off x="3602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8" name="Line 2308"/>
                <p:cNvSpPr>
                  <a:spLocks noChangeShapeType="1"/>
                </p:cNvSpPr>
                <p:nvPr/>
              </p:nvSpPr>
              <p:spPr bwMode="auto">
                <a:xfrm flipH="1">
                  <a:off x="3590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59" name="Line 2309"/>
                <p:cNvSpPr>
                  <a:spLocks noChangeShapeType="1"/>
                </p:cNvSpPr>
                <p:nvPr/>
              </p:nvSpPr>
              <p:spPr bwMode="auto">
                <a:xfrm flipH="1">
                  <a:off x="357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0" name="Line 2310"/>
                <p:cNvSpPr>
                  <a:spLocks noChangeShapeType="1"/>
                </p:cNvSpPr>
                <p:nvPr/>
              </p:nvSpPr>
              <p:spPr bwMode="auto">
                <a:xfrm flipH="1">
                  <a:off x="356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1" name="Line 2311"/>
                <p:cNvSpPr>
                  <a:spLocks noChangeShapeType="1"/>
                </p:cNvSpPr>
                <p:nvPr/>
              </p:nvSpPr>
              <p:spPr bwMode="auto">
                <a:xfrm flipH="1">
                  <a:off x="3551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2" name="Line 2312"/>
                <p:cNvSpPr>
                  <a:spLocks noChangeShapeType="1"/>
                </p:cNvSpPr>
                <p:nvPr/>
              </p:nvSpPr>
              <p:spPr bwMode="auto">
                <a:xfrm flipH="1">
                  <a:off x="353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3" name="Line 2313"/>
                <p:cNvSpPr>
                  <a:spLocks noChangeShapeType="1"/>
                </p:cNvSpPr>
                <p:nvPr/>
              </p:nvSpPr>
              <p:spPr bwMode="auto">
                <a:xfrm flipH="1">
                  <a:off x="3526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4" name="Line 2314"/>
                <p:cNvSpPr>
                  <a:spLocks noChangeShapeType="1"/>
                </p:cNvSpPr>
                <p:nvPr/>
              </p:nvSpPr>
              <p:spPr bwMode="auto">
                <a:xfrm flipH="1">
                  <a:off x="3513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5" name="Line 2315"/>
                <p:cNvSpPr>
                  <a:spLocks noChangeShapeType="1"/>
                </p:cNvSpPr>
                <p:nvPr/>
              </p:nvSpPr>
              <p:spPr bwMode="auto">
                <a:xfrm flipH="1">
                  <a:off x="3500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6" name="Line 2316"/>
                <p:cNvSpPr>
                  <a:spLocks noChangeShapeType="1"/>
                </p:cNvSpPr>
                <p:nvPr/>
              </p:nvSpPr>
              <p:spPr bwMode="auto">
                <a:xfrm flipH="1">
                  <a:off x="3488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7" name="Line 2317"/>
                <p:cNvSpPr>
                  <a:spLocks noChangeShapeType="1"/>
                </p:cNvSpPr>
                <p:nvPr/>
              </p:nvSpPr>
              <p:spPr bwMode="auto">
                <a:xfrm flipH="1">
                  <a:off x="3475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8" name="Line 2318"/>
                <p:cNvSpPr>
                  <a:spLocks noChangeShapeType="1"/>
                </p:cNvSpPr>
                <p:nvPr/>
              </p:nvSpPr>
              <p:spPr bwMode="auto">
                <a:xfrm flipH="1">
                  <a:off x="346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69" name="Line 2319"/>
                <p:cNvSpPr>
                  <a:spLocks noChangeShapeType="1"/>
                </p:cNvSpPr>
                <p:nvPr/>
              </p:nvSpPr>
              <p:spPr bwMode="auto">
                <a:xfrm flipH="1">
                  <a:off x="3449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0" name="Line 2320"/>
                <p:cNvSpPr>
                  <a:spLocks noChangeShapeType="1"/>
                </p:cNvSpPr>
                <p:nvPr/>
              </p:nvSpPr>
              <p:spPr bwMode="auto">
                <a:xfrm flipH="1">
                  <a:off x="3437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1" name="Line 2321"/>
                <p:cNvSpPr>
                  <a:spLocks noChangeShapeType="1"/>
                </p:cNvSpPr>
                <p:nvPr/>
              </p:nvSpPr>
              <p:spPr bwMode="auto">
                <a:xfrm flipH="1">
                  <a:off x="3425" y="2054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2" name="Line 2322"/>
                <p:cNvSpPr>
                  <a:spLocks noChangeShapeType="1"/>
                </p:cNvSpPr>
                <p:nvPr/>
              </p:nvSpPr>
              <p:spPr bwMode="auto">
                <a:xfrm flipH="1">
                  <a:off x="3412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3" name="Line 2323"/>
                <p:cNvSpPr>
                  <a:spLocks noChangeShapeType="1"/>
                </p:cNvSpPr>
                <p:nvPr/>
              </p:nvSpPr>
              <p:spPr bwMode="auto">
                <a:xfrm flipH="1">
                  <a:off x="3399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4" name="Line 2324"/>
                <p:cNvSpPr>
                  <a:spLocks noChangeShapeType="1"/>
                </p:cNvSpPr>
                <p:nvPr/>
              </p:nvSpPr>
              <p:spPr bwMode="auto">
                <a:xfrm flipH="1">
                  <a:off x="3386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5" name="Line 2325"/>
                <p:cNvSpPr>
                  <a:spLocks noChangeShapeType="1"/>
                </p:cNvSpPr>
                <p:nvPr/>
              </p:nvSpPr>
              <p:spPr bwMode="auto">
                <a:xfrm flipH="1">
                  <a:off x="3374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6" name="Line 2326"/>
                <p:cNvSpPr>
                  <a:spLocks noChangeShapeType="1"/>
                </p:cNvSpPr>
                <p:nvPr/>
              </p:nvSpPr>
              <p:spPr bwMode="auto">
                <a:xfrm flipH="1">
                  <a:off x="3361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7" name="Line 2327"/>
                <p:cNvSpPr>
                  <a:spLocks noChangeShapeType="1"/>
                </p:cNvSpPr>
                <p:nvPr/>
              </p:nvSpPr>
              <p:spPr bwMode="auto">
                <a:xfrm flipH="1">
                  <a:off x="3348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8" name="Line 2328"/>
                <p:cNvSpPr>
                  <a:spLocks noChangeShapeType="1"/>
                </p:cNvSpPr>
                <p:nvPr/>
              </p:nvSpPr>
              <p:spPr bwMode="auto">
                <a:xfrm flipH="1">
                  <a:off x="3335" y="2054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79" name="Line 2329"/>
                <p:cNvSpPr>
                  <a:spLocks noChangeShapeType="1"/>
                </p:cNvSpPr>
                <p:nvPr/>
              </p:nvSpPr>
              <p:spPr bwMode="auto">
                <a:xfrm flipH="1">
                  <a:off x="3323" y="2054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0" name="Line 2330"/>
                <p:cNvSpPr>
                  <a:spLocks noChangeShapeType="1"/>
                </p:cNvSpPr>
                <p:nvPr/>
              </p:nvSpPr>
              <p:spPr bwMode="auto">
                <a:xfrm flipH="1">
                  <a:off x="3312" y="2054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1" name="Line 2331"/>
                <p:cNvSpPr>
                  <a:spLocks noChangeShapeType="1"/>
                </p:cNvSpPr>
                <p:nvPr/>
              </p:nvSpPr>
              <p:spPr bwMode="auto">
                <a:xfrm flipH="1">
                  <a:off x="522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2" name="Line 2332"/>
                <p:cNvSpPr>
                  <a:spLocks noChangeShapeType="1"/>
                </p:cNvSpPr>
                <p:nvPr/>
              </p:nvSpPr>
              <p:spPr bwMode="auto">
                <a:xfrm flipH="1">
                  <a:off x="521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3" name="Line 2333"/>
                <p:cNvSpPr>
                  <a:spLocks noChangeShapeType="1"/>
                </p:cNvSpPr>
                <p:nvPr/>
              </p:nvSpPr>
              <p:spPr bwMode="auto">
                <a:xfrm flipH="1">
                  <a:off x="520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4" name="Line 2334"/>
                <p:cNvSpPr>
                  <a:spLocks noChangeShapeType="1"/>
                </p:cNvSpPr>
                <p:nvPr/>
              </p:nvSpPr>
              <p:spPr bwMode="auto">
                <a:xfrm flipH="1">
                  <a:off x="519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5" name="Line 2335"/>
                <p:cNvSpPr>
                  <a:spLocks noChangeShapeType="1"/>
                </p:cNvSpPr>
                <p:nvPr/>
              </p:nvSpPr>
              <p:spPr bwMode="auto">
                <a:xfrm flipH="1">
                  <a:off x="517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6" name="Line 2336"/>
                <p:cNvSpPr>
                  <a:spLocks noChangeShapeType="1"/>
                </p:cNvSpPr>
                <p:nvPr/>
              </p:nvSpPr>
              <p:spPr bwMode="auto">
                <a:xfrm flipH="1">
                  <a:off x="516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7" name="Line 2337"/>
                <p:cNvSpPr>
                  <a:spLocks noChangeShapeType="1"/>
                </p:cNvSpPr>
                <p:nvPr/>
              </p:nvSpPr>
              <p:spPr bwMode="auto">
                <a:xfrm flipH="1">
                  <a:off x="515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8" name="Line 2338"/>
                <p:cNvSpPr>
                  <a:spLocks noChangeShapeType="1"/>
                </p:cNvSpPr>
                <p:nvPr/>
              </p:nvSpPr>
              <p:spPr bwMode="auto">
                <a:xfrm flipH="1">
                  <a:off x="513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89" name="Line 2339"/>
                <p:cNvSpPr>
                  <a:spLocks noChangeShapeType="1"/>
                </p:cNvSpPr>
                <p:nvPr/>
              </p:nvSpPr>
              <p:spPr bwMode="auto">
                <a:xfrm flipH="1">
                  <a:off x="512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0" name="Line 2340"/>
                <p:cNvSpPr>
                  <a:spLocks noChangeShapeType="1"/>
                </p:cNvSpPr>
                <p:nvPr/>
              </p:nvSpPr>
              <p:spPr bwMode="auto">
                <a:xfrm flipH="1">
                  <a:off x="511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1" name="Line 2341"/>
                <p:cNvSpPr>
                  <a:spLocks noChangeShapeType="1"/>
                </p:cNvSpPr>
                <p:nvPr/>
              </p:nvSpPr>
              <p:spPr bwMode="auto">
                <a:xfrm flipH="1">
                  <a:off x="510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2" name="Line 2342"/>
                <p:cNvSpPr>
                  <a:spLocks noChangeShapeType="1"/>
                </p:cNvSpPr>
                <p:nvPr/>
              </p:nvSpPr>
              <p:spPr bwMode="auto">
                <a:xfrm flipH="1">
                  <a:off x="508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3" name="Line 2343"/>
                <p:cNvSpPr>
                  <a:spLocks noChangeShapeType="1"/>
                </p:cNvSpPr>
                <p:nvPr/>
              </p:nvSpPr>
              <p:spPr bwMode="auto">
                <a:xfrm flipH="1">
                  <a:off x="507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4" name="Line 2344"/>
                <p:cNvSpPr>
                  <a:spLocks noChangeShapeType="1"/>
                </p:cNvSpPr>
                <p:nvPr/>
              </p:nvSpPr>
              <p:spPr bwMode="auto">
                <a:xfrm flipH="1">
                  <a:off x="506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5" name="Line 2345"/>
                <p:cNvSpPr>
                  <a:spLocks noChangeShapeType="1"/>
                </p:cNvSpPr>
                <p:nvPr/>
              </p:nvSpPr>
              <p:spPr bwMode="auto">
                <a:xfrm flipH="1">
                  <a:off x="504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6" name="Line 2346"/>
                <p:cNvSpPr>
                  <a:spLocks noChangeShapeType="1"/>
                </p:cNvSpPr>
                <p:nvPr/>
              </p:nvSpPr>
              <p:spPr bwMode="auto">
                <a:xfrm flipH="1">
                  <a:off x="503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7" name="Line 2347"/>
                <p:cNvSpPr>
                  <a:spLocks noChangeShapeType="1"/>
                </p:cNvSpPr>
                <p:nvPr/>
              </p:nvSpPr>
              <p:spPr bwMode="auto">
                <a:xfrm flipH="1">
                  <a:off x="502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8" name="Line 2348"/>
                <p:cNvSpPr>
                  <a:spLocks noChangeShapeType="1"/>
                </p:cNvSpPr>
                <p:nvPr/>
              </p:nvSpPr>
              <p:spPr bwMode="auto">
                <a:xfrm flipH="1">
                  <a:off x="501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299" name="Line 2349"/>
                <p:cNvSpPr>
                  <a:spLocks noChangeShapeType="1"/>
                </p:cNvSpPr>
                <p:nvPr/>
              </p:nvSpPr>
              <p:spPr bwMode="auto">
                <a:xfrm flipH="1">
                  <a:off x="499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0" name="Line 2350"/>
                <p:cNvSpPr>
                  <a:spLocks noChangeShapeType="1"/>
                </p:cNvSpPr>
                <p:nvPr/>
              </p:nvSpPr>
              <p:spPr bwMode="auto">
                <a:xfrm flipH="1">
                  <a:off x="498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1" name="Line 2351"/>
                <p:cNvSpPr>
                  <a:spLocks noChangeShapeType="1"/>
                </p:cNvSpPr>
                <p:nvPr/>
              </p:nvSpPr>
              <p:spPr bwMode="auto">
                <a:xfrm flipH="1">
                  <a:off x="497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2" name="Line 2352"/>
                <p:cNvSpPr>
                  <a:spLocks noChangeShapeType="1"/>
                </p:cNvSpPr>
                <p:nvPr/>
              </p:nvSpPr>
              <p:spPr bwMode="auto">
                <a:xfrm flipH="1">
                  <a:off x="496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3" name="Line 2353"/>
                <p:cNvSpPr>
                  <a:spLocks noChangeShapeType="1"/>
                </p:cNvSpPr>
                <p:nvPr/>
              </p:nvSpPr>
              <p:spPr bwMode="auto">
                <a:xfrm flipH="1">
                  <a:off x="494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4" name="Line 2354"/>
                <p:cNvSpPr>
                  <a:spLocks noChangeShapeType="1"/>
                </p:cNvSpPr>
                <p:nvPr/>
              </p:nvSpPr>
              <p:spPr bwMode="auto">
                <a:xfrm flipH="1">
                  <a:off x="493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5" name="Line 2355"/>
                <p:cNvSpPr>
                  <a:spLocks noChangeShapeType="1"/>
                </p:cNvSpPr>
                <p:nvPr/>
              </p:nvSpPr>
              <p:spPr bwMode="auto">
                <a:xfrm flipH="1">
                  <a:off x="492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6" name="Line 2356"/>
                <p:cNvSpPr>
                  <a:spLocks noChangeShapeType="1"/>
                </p:cNvSpPr>
                <p:nvPr/>
              </p:nvSpPr>
              <p:spPr bwMode="auto">
                <a:xfrm flipH="1">
                  <a:off x="491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7" name="Line 2357"/>
                <p:cNvSpPr>
                  <a:spLocks noChangeShapeType="1"/>
                </p:cNvSpPr>
                <p:nvPr/>
              </p:nvSpPr>
              <p:spPr bwMode="auto">
                <a:xfrm flipH="1">
                  <a:off x="489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8" name="Line 2358"/>
                <p:cNvSpPr>
                  <a:spLocks noChangeShapeType="1"/>
                </p:cNvSpPr>
                <p:nvPr/>
              </p:nvSpPr>
              <p:spPr bwMode="auto">
                <a:xfrm flipH="1">
                  <a:off x="488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09" name="Line 2359"/>
                <p:cNvSpPr>
                  <a:spLocks noChangeShapeType="1"/>
                </p:cNvSpPr>
                <p:nvPr/>
              </p:nvSpPr>
              <p:spPr bwMode="auto">
                <a:xfrm flipH="1">
                  <a:off x="487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0" name="Line 2360"/>
                <p:cNvSpPr>
                  <a:spLocks noChangeShapeType="1"/>
                </p:cNvSpPr>
                <p:nvPr/>
              </p:nvSpPr>
              <p:spPr bwMode="auto">
                <a:xfrm flipH="1">
                  <a:off x="486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1" name="Line 2361"/>
                <p:cNvSpPr>
                  <a:spLocks noChangeShapeType="1"/>
                </p:cNvSpPr>
                <p:nvPr/>
              </p:nvSpPr>
              <p:spPr bwMode="auto">
                <a:xfrm flipH="1">
                  <a:off x="484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2" name="Line 2362"/>
                <p:cNvSpPr>
                  <a:spLocks noChangeShapeType="1"/>
                </p:cNvSpPr>
                <p:nvPr/>
              </p:nvSpPr>
              <p:spPr bwMode="auto">
                <a:xfrm flipH="1">
                  <a:off x="483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3" name="Line 2363"/>
                <p:cNvSpPr>
                  <a:spLocks noChangeShapeType="1"/>
                </p:cNvSpPr>
                <p:nvPr/>
              </p:nvSpPr>
              <p:spPr bwMode="auto">
                <a:xfrm flipH="1">
                  <a:off x="482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4" name="Line 2364"/>
                <p:cNvSpPr>
                  <a:spLocks noChangeShapeType="1"/>
                </p:cNvSpPr>
                <p:nvPr/>
              </p:nvSpPr>
              <p:spPr bwMode="auto">
                <a:xfrm flipH="1">
                  <a:off x="480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5" name="Line 2365"/>
                <p:cNvSpPr>
                  <a:spLocks noChangeShapeType="1"/>
                </p:cNvSpPr>
                <p:nvPr/>
              </p:nvSpPr>
              <p:spPr bwMode="auto">
                <a:xfrm flipH="1">
                  <a:off x="479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6" name="Line 2366"/>
                <p:cNvSpPr>
                  <a:spLocks noChangeShapeType="1"/>
                </p:cNvSpPr>
                <p:nvPr/>
              </p:nvSpPr>
              <p:spPr bwMode="auto">
                <a:xfrm flipH="1">
                  <a:off x="478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7" name="Line 2367"/>
                <p:cNvSpPr>
                  <a:spLocks noChangeShapeType="1"/>
                </p:cNvSpPr>
                <p:nvPr/>
              </p:nvSpPr>
              <p:spPr bwMode="auto">
                <a:xfrm flipH="1">
                  <a:off x="477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8" name="Line 2368"/>
                <p:cNvSpPr>
                  <a:spLocks noChangeShapeType="1"/>
                </p:cNvSpPr>
                <p:nvPr/>
              </p:nvSpPr>
              <p:spPr bwMode="auto">
                <a:xfrm flipH="1">
                  <a:off x="475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19" name="Line 2369"/>
                <p:cNvSpPr>
                  <a:spLocks noChangeShapeType="1"/>
                </p:cNvSpPr>
                <p:nvPr/>
              </p:nvSpPr>
              <p:spPr bwMode="auto">
                <a:xfrm flipH="1">
                  <a:off x="474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0" name="Line 2370"/>
                <p:cNvSpPr>
                  <a:spLocks noChangeShapeType="1"/>
                </p:cNvSpPr>
                <p:nvPr/>
              </p:nvSpPr>
              <p:spPr bwMode="auto">
                <a:xfrm flipH="1">
                  <a:off x="473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1" name="Line 2371"/>
                <p:cNvSpPr>
                  <a:spLocks noChangeShapeType="1"/>
                </p:cNvSpPr>
                <p:nvPr/>
              </p:nvSpPr>
              <p:spPr bwMode="auto">
                <a:xfrm flipH="1">
                  <a:off x="471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2" name="Line 2372"/>
                <p:cNvSpPr>
                  <a:spLocks noChangeShapeType="1"/>
                </p:cNvSpPr>
                <p:nvPr/>
              </p:nvSpPr>
              <p:spPr bwMode="auto">
                <a:xfrm flipH="1">
                  <a:off x="470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3" name="Line 2373"/>
                <p:cNvSpPr>
                  <a:spLocks noChangeShapeType="1"/>
                </p:cNvSpPr>
                <p:nvPr/>
              </p:nvSpPr>
              <p:spPr bwMode="auto">
                <a:xfrm flipH="1">
                  <a:off x="469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4" name="Line 2374"/>
                <p:cNvSpPr>
                  <a:spLocks noChangeShapeType="1"/>
                </p:cNvSpPr>
                <p:nvPr/>
              </p:nvSpPr>
              <p:spPr bwMode="auto">
                <a:xfrm flipH="1">
                  <a:off x="468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5" name="Line 2375"/>
                <p:cNvSpPr>
                  <a:spLocks noChangeShapeType="1"/>
                </p:cNvSpPr>
                <p:nvPr/>
              </p:nvSpPr>
              <p:spPr bwMode="auto">
                <a:xfrm flipH="1">
                  <a:off x="466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6" name="Line 2376"/>
                <p:cNvSpPr>
                  <a:spLocks noChangeShapeType="1"/>
                </p:cNvSpPr>
                <p:nvPr/>
              </p:nvSpPr>
              <p:spPr bwMode="auto">
                <a:xfrm flipH="1">
                  <a:off x="465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7" name="Line 2377"/>
                <p:cNvSpPr>
                  <a:spLocks noChangeShapeType="1"/>
                </p:cNvSpPr>
                <p:nvPr/>
              </p:nvSpPr>
              <p:spPr bwMode="auto">
                <a:xfrm flipH="1">
                  <a:off x="464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8" name="Line 2378"/>
                <p:cNvSpPr>
                  <a:spLocks noChangeShapeType="1"/>
                </p:cNvSpPr>
                <p:nvPr/>
              </p:nvSpPr>
              <p:spPr bwMode="auto">
                <a:xfrm flipH="1">
                  <a:off x="463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29" name="Line 2379"/>
                <p:cNvSpPr>
                  <a:spLocks noChangeShapeType="1"/>
                </p:cNvSpPr>
                <p:nvPr/>
              </p:nvSpPr>
              <p:spPr bwMode="auto">
                <a:xfrm flipH="1">
                  <a:off x="461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0" name="Line 2380"/>
                <p:cNvSpPr>
                  <a:spLocks noChangeShapeType="1"/>
                </p:cNvSpPr>
                <p:nvPr/>
              </p:nvSpPr>
              <p:spPr bwMode="auto">
                <a:xfrm flipH="1">
                  <a:off x="460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1" name="Line 2381"/>
                <p:cNvSpPr>
                  <a:spLocks noChangeShapeType="1"/>
                </p:cNvSpPr>
                <p:nvPr/>
              </p:nvSpPr>
              <p:spPr bwMode="auto">
                <a:xfrm flipH="1">
                  <a:off x="459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2" name="Line 2382"/>
                <p:cNvSpPr>
                  <a:spLocks noChangeShapeType="1"/>
                </p:cNvSpPr>
                <p:nvPr/>
              </p:nvSpPr>
              <p:spPr bwMode="auto">
                <a:xfrm flipH="1">
                  <a:off x="458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3" name="Line 2383"/>
                <p:cNvSpPr>
                  <a:spLocks noChangeShapeType="1"/>
                </p:cNvSpPr>
                <p:nvPr/>
              </p:nvSpPr>
              <p:spPr bwMode="auto">
                <a:xfrm flipH="1">
                  <a:off x="456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4" name="Line 2384"/>
                <p:cNvSpPr>
                  <a:spLocks noChangeShapeType="1"/>
                </p:cNvSpPr>
                <p:nvPr/>
              </p:nvSpPr>
              <p:spPr bwMode="auto">
                <a:xfrm flipH="1">
                  <a:off x="455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5" name="Line 2385"/>
                <p:cNvSpPr>
                  <a:spLocks noChangeShapeType="1"/>
                </p:cNvSpPr>
                <p:nvPr/>
              </p:nvSpPr>
              <p:spPr bwMode="auto">
                <a:xfrm flipH="1">
                  <a:off x="454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6" name="Line 2386"/>
                <p:cNvSpPr>
                  <a:spLocks noChangeShapeType="1"/>
                </p:cNvSpPr>
                <p:nvPr/>
              </p:nvSpPr>
              <p:spPr bwMode="auto">
                <a:xfrm flipH="1">
                  <a:off x="452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7" name="Line 2387"/>
                <p:cNvSpPr>
                  <a:spLocks noChangeShapeType="1"/>
                </p:cNvSpPr>
                <p:nvPr/>
              </p:nvSpPr>
              <p:spPr bwMode="auto">
                <a:xfrm flipH="1">
                  <a:off x="451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8" name="Line 2388"/>
                <p:cNvSpPr>
                  <a:spLocks noChangeShapeType="1"/>
                </p:cNvSpPr>
                <p:nvPr/>
              </p:nvSpPr>
              <p:spPr bwMode="auto">
                <a:xfrm flipH="1">
                  <a:off x="450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39" name="Line 2389"/>
                <p:cNvSpPr>
                  <a:spLocks noChangeShapeType="1"/>
                </p:cNvSpPr>
                <p:nvPr/>
              </p:nvSpPr>
              <p:spPr bwMode="auto">
                <a:xfrm flipH="1">
                  <a:off x="449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0" name="Line 2390"/>
                <p:cNvSpPr>
                  <a:spLocks noChangeShapeType="1"/>
                </p:cNvSpPr>
                <p:nvPr/>
              </p:nvSpPr>
              <p:spPr bwMode="auto">
                <a:xfrm flipH="1">
                  <a:off x="447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1" name="Line 2391"/>
                <p:cNvSpPr>
                  <a:spLocks noChangeShapeType="1"/>
                </p:cNvSpPr>
                <p:nvPr/>
              </p:nvSpPr>
              <p:spPr bwMode="auto">
                <a:xfrm flipH="1">
                  <a:off x="446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2" name="Line 2392"/>
                <p:cNvSpPr>
                  <a:spLocks noChangeShapeType="1"/>
                </p:cNvSpPr>
                <p:nvPr/>
              </p:nvSpPr>
              <p:spPr bwMode="auto">
                <a:xfrm flipH="1">
                  <a:off x="445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3" name="Line 2393"/>
                <p:cNvSpPr>
                  <a:spLocks noChangeShapeType="1"/>
                </p:cNvSpPr>
                <p:nvPr/>
              </p:nvSpPr>
              <p:spPr bwMode="auto">
                <a:xfrm flipH="1">
                  <a:off x="444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4" name="Line 2394"/>
                <p:cNvSpPr>
                  <a:spLocks noChangeShapeType="1"/>
                </p:cNvSpPr>
                <p:nvPr/>
              </p:nvSpPr>
              <p:spPr bwMode="auto">
                <a:xfrm flipH="1">
                  <a:off x="442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5" name="Line 2395"/>
                <p:cNvSpPr>
                  <a:spLocks noChangeShapeType="1"/>
                </p:cNvSpPr>
                <p:nvPr/>
              </p:nvSpPr>
              <p:spPr bwMode="auto">
                <a:xfrm flipH="1">
                  <a:off x="441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6" name="Line 2396"/>
                <p:cNvSpPr>
                  <a:spLocks noChangeShapeType="1"/>
                </p:cNvSpPr>
                <p:nvPr/>
              </p:nvSpPr>
              <p:spPr bwMode="auto">
                <a:xfrm flipH="1">
                  <a:off x="440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7" name="Line 2397"/>
                <p:cNvSpPr>
                  <a:spLocks noChangeShapeType="1"/>
                </p:cNvSpPr>
                <p:nvPr/>
              </p:nvSpPr>
              <p:spPr bwMode="auto">
                <a:xfrm flipH="1">
                  <a:off x="439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8" name="Line 2398"/>
                <p:cNvSpPr>
                  <a:spLocks noChangeShapeType="1"/>
                </p:cNvSpPr>
                <p:nvPr/>
              </p:nvSpPr>
              <p:spPr bwMode="auto">
                <a:xfrm flipH="1">
                  <a:off x="437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49" name="Line 2399"/>
                <p:cNvSpPr>
                  <a:spLocks noChangeShapeType="1"/>
                </p:cNvSpPr>
                <p:nvPr/>
              </p:nvSpPr>
              <p:spPr bwMode="auto">
                <a:xfrm flipH="1">
                  <a:off x="436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0" name="Line 2400"/>
                <p:cNvSpPr>
                  <a:spLocks noChangeShapeType="1"/>
                </p:cNvSpPr>
                <p:nvPr/>
              </p:nvSpPr>
              <p:spPr bwMode="auto">
                <a:xfrm flipH="1">
                  <a:off x="435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1" name="Line 2401"/>
                <p:cNvSpPr>
                  <a:spLocks noChangeShapeType="1"/>
                </p:cNvSpPr>
                <p:nvPr/>
              </p:nvSpPr>
              <p:spPr bwMode="auto">
                <a:xfrm flipH="1">
                  <a:off x="433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2" name="Line 2402"/>
                <p:cNvSpPr>
                  <a:spLocks noChangeShapeType="1"/>
                </p:cNvSpPr>
                <p:nvPr/>
              </p:nvSpPr>
              <p:spPr bwMode="auto">
                <a:xfrm flipH="1">
                  <a:off x="432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3" name="Line 2403"/>
                <p:cNvSpPr>
                  <a:spLocks noChangeShapeType="1"/>
                </p:cNvSpPr>
                <p:nvPr/>
              </p:nvSpPr>
              <p:spPr bwMode="auto">
                <a:xfrm flipH="1">
                  <a:off x="431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4" name="Line 2404"/>
                <p:cNvSpPr>
                  <a:spLocks noChangeShapeType="1"/>
                </p:cNvSpPr>
                <p:nvPr/>
              </p:nvSpPr>
              <p:spPr bwMode="auto">
                <a:xfrm flipH="1">
                  <a:off x="430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5" name="Line 2405"/>
                <p:cNvSpPr>
                  <a:spLocks noChangeShapeType="1"/>
                </p:cNvSpPr>
                <p:nvPr/>
              </p:nvSpPr>
              <p:spPr bwMode="auto">
                <a:xfrm flipH="1">
                  <a:off x="428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6" name="Line 2406"/>
                <p:cNvSpPr>
                  <a:spLocks noChangeShapeType="1"/>
                </p:cNvSpPr>
                <p:nvPr/>
              </p:nvSpPr>
              <p:spPr bwMode="auto">
                <a:xfrm flipH="1">
                  <a:off x="427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7" name="Line 2407"/>
                <p:cNvSpPr>
                  <a:spLocks noChangeShapeType="1"/>
                </p:cNvSpPr>
                <p:nvPr/>
              </p:nvSpPr>
              <p:spPr bwMode="auto">
                <a:xfrm flipH="1">
                  <a:off x="426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8" name="Line 2408"/>
                <p:cNvSpPr>
                  <a:spLocks noChangeShapeType="1"/>
                </p:cNvSpPr>
                <p:nvPr/>
              </p:nvSpPr>
              <p:spPr bwMode="auto">
                <a:xfrm flipH="1">
                  <a:off x="424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59" name="Line 2409"/>
                <p:cNvSpPr>
                  <a:spLocks noChangeShapeType="1"/>
                </p:cNvSpPr>
                <p:nvPr/>
              </p:nvSpPr>
              <p:spPr bwMode="auto">
                <a:xfrm flipH="1">
                  <a:off x="423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0" name="Line 2410"/>
                <p:cNvSpPr>
                  <a:spLocks noChangeShapeType="1"/>
                </p:cNvSpPr>
                <p:nvPr/>
              </p:nvSpPr>
              <p:spPr bwMode="auto">
                <a:xfrm flipH="1">
                  <a:off x="422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1" name="Line 2411"/>
                <p:cNvSpPr>
                  <a:spLocks noChangeShapeType="1"/>
                </p:cNvSpPr>
                <p:nvPr/>
              </p:nvSpPr>
              <p:spPr bwMode="auto">
                <a:xfrm flipH="1">
                  <a:off x="421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2" name="Line 2412"/>
                <p:cNvSpPr>
                  <a:spLocks noChangeShapeType="1"/>
                </p:cNvSpPr>
                <p:nvPr/>
              </p:nvSpPr>
              <p:spPr bwMode="auto">
                <a:xfrm flipH="1">
                  <a:off x="419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3" name="Line 2413"/>
                <p:cNvSpPr>
                  <a:spLocks noChangeShapeType="1"/>
                </p:cNvSpPr>
                <p:nvPr/>
              </p:nvSpPr>
              <p:spPr bwMode="auto">
                <a:xfrm flipH="1">
                  <a:off x="418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4" name="Line 2414"/>
                <p:cNvSpPr>
                  <a:spLocks noChangeShapeType="1"/>
                </p:cNvSpPr>
                <p:nvPr/>
              </p:nvSpPr>
              <p:spPr bwMode="auto">
                <a:xfrm flipH="1">
                  <a:off x="417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365" name="Line 2415"/>
                <p:cNvSpPr>
                  <a:spLocks noChangeShapeType="1"/>
                </p:cNvSpPr>
                <p:nvPr/>
              </p:nvSpPr>
              <p:spPr bwMode="auto">
                <a:xfrm flipH="1">
                  <a:off x="416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0" name="Group 2617"/>
              <p:cNvGrpSpPr>
                <a:grpSpLocks/>
              </p:cNvGrpSpPr>
              <p:nvPr/>
            </p:nvGrpSpPr>
            <p:grpSpPr bwMode="auto">
              <a:xfrm>
                <a:off x="3312" y="1863"/>
                <a:ext cx="1920" cy="0"/>
                <a:chOff x="3312" y="1863"/>
                <a:chExt cx="1920" cy="0"/>
              </a:xfrm>
            </p:grpSpPr>
            <p:sp>
              <p:nvSpPr>
                <p:cNvPr id="3966" name="Line 2417"/>
                <p:cNvSpPr>
                  <a:spLocks noChangeShapeType="1"/>
                </p:cNvSpPr>
                <p:nvPr/>
              </p:nvSpPr>
              <p:spPr bwMode="auto">
                <a:xfrm flipH="1">
                  <a:off x="414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67" name="Line 2418"/>
                <p:cNvSpPr>
                  <a:spLocks noChangeShapeType="1"/>
                </p:cNvSpPr>
                <p:nvPr/>
              </p:nvSpPr>
              <p:spPr bwMode="auto">
                <a:xfrm flipH="1">
                  <a:off x="413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68" name="Line 2419"/>
                <p:cNvSpPr>
                  <a:spLocks noChangeShapeType="1"/>
                </p:cNvSpPr>
                <p:nvPr/>
              </p:nvSpPr>
              <p:spPr bwMode="auto">
                <a:xfrm flipH="1">
                  <a:off x="412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69" name="Line 2420"/>
                <p:cNvSpPr>
                  <a:spLocks noChangeShapeType="1"/>
                </p:cNvSpPr>
                <p:nvPr/>
              </p:nvSpPr>
              <p:spPr bwMode="auto">
                <a:xfrm flipH="1">
                  <a:off x="411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0" name="Line 2421"/>
                <p:cNvSpPr>
                  <a:spLocks noChangeShapeType="1"/>
                </p:cNvSpPr>
                <p:nvPr/>
              </p:nvSpPr>
              <p:spPr bwMode="auto">
                <a:xfrm flipH="1">
                  <a:off x="409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1" name="Line 2422"/>
                <p:cNvSpPr>
                  <a:spLocks noChangeShapeType="1"/>
                </p:cNvSpPr>
                <p:nvPr/>
              </p:nvSpPr>
              <p:spPr bwMode="auto">
                <a:xfrm flipH="1">
                  <a:off x="408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2" name="Line 2423"/>
                <p:cNvSpPr>
                  <a:spLocks noChangeShapeType="1"/>
                </p:cNvSpPr>
                <p:nvPr/>
              </p:nvSpPr>
              <p:spPr bwMode="auto">
                <a:xfrm flipH="1">
                  <a:off x="407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3" name="Line 2424"/>
                <p:cNvSpPr>
                  <a:spLocks noChangeShapeType="1"/>
                </p:cNvSpPr>
                <p:nvPr/>
              </p:nvSpPr>
              <p:spPr bwMode="auto">
                <a:xfrm flipH="1">
                  <a:off x="406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4" name="Line 2425"/>
                <p:cNvSpPr>
                  <a:spLocks noChangeShapeType="1"/>
                </p:cNvSpPr>
                <p:nvPr/>
              </p:nvSpPr>
              <p:spPr bwMode="auto">
                <a:xfrm flipH="1">
                  <a:off x="404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5" name="Line 2426"/>
                <p:cNvSpPr>
                  <a:spLocks noChangeShapeType="1"/>
                </p:cNvSpPr>
                <p:nvPr/>
              </p:nvSpPr>
              <p:spPr bwMode="auto">
                <a:xfrm flipH="1">
                  <a:off x="403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6" name="Line 2427"/>
                <p:cNvSpPr>
                  <a:spLocks noChangeShapeType="1"/>
                </p:cNvSpPr>
                <p:nvPr/>
              </p:nvSpPr>
              <p:spPr bwMode="auto">
                <a:xfrm flipH="1">
                  <a:off x="402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7" name="Line 2428"/>
                <p:cNvSpPr>
                  <a:spLocks noChangeShapeType="1"/>
                </p:cNvSpPr>
                <p:nvPr/>
              </p:nvSpPr>
              <p:spPr bwMode="auto">
                <a:xfrm flipH="1">
                  <a:off x="400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8" name="Line 2429"/>
                <p:cNvSpPr>
                  <a:spLocks noChangeShapeType="1"/>
                </p:cNvSpPr>
                <p:nvPr/>
              </p:nvSpPr>
              <p:spPr bwMode="auto">
                <a:xfrm flipH="1">
                  <a:off x="399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79" name="Line 2430"/>
                <p:cNvSpPr>
                  <a:spLocks noChangeShapeType="1"/>
                </p:cNvSpPr>
                <p:nvPr/>
              </p:nvSpPr>
              <p:spPr bwMode="auto">
                <a:xfrm flipH="1">
                  <a:off x="398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0" name="Line 2431"/>
                <p:cNvSpPr>
                  <a:spLocks noChangeShapeType="1"/>
                </p:cNvSpPr>
                <p:nvPr/>
              </p:nvSpPr>
              <p:spPr bwMode="auto">
                <a:xfrm flipH="1">
                  <a:off x="397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1" name="Line 2432"/>
                <p:cNvSpPr>
                  <a:spLocks noChangeShapeType="1"/>
                </p:cNvSpPr>
                <p:nvPr/>
              </p:nvSpPr>
              <p:spPr bwMode="auto">
                <a:xfrm flipH="1">
                  <a:off x="395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2" name="Line 2433"/>
                <p:cNvSpPr>
                  <a:spLocks noChangeShapeType="1"/>
                </p:cNvSpPr>
                <p:nvPr/>
              </p:nvSpPr>
              <p:spPr bwMode="auto">
                <a:xfrm flipH="1">
                  <a:off x="394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3" name="Line 2434"/>
                <p:cNvSpPr>
                  <a:spLocks noChangeShapeType="1"/>
                </p:cNvSpPr>
                <p:nvPr/>
              </p:nvSpPr>
              <p:spPr bwMode="auto">
                <a:xfrm flipH="1">
                  <a:off x="393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4" name="Line 2435"/>
                <p:cNvSpPr>
                  <a:spLocks noChangeShapeType="1"/>
                </p:cNvSpPr>
                <p:nvPr/>
              </p:nvSpPr>
              <p:spPr bwMode="auto">
                <a:xfrm flipH="1">
                  <a:off x="391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5" name="Line 2436"/>
                <p:cNvSpPr>
                  <a:spLocks noChangeShapeType="1"/>
                </p:cNvSpPr>
                <p:nvPr/>
              </p:nvSpPr>
              <p:spPr bwMode="auto">
                <a:xfrm flipH="1">
                  <a:off x="390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6" name="Line 2437"/>
                <p:cNvSpPr>
                  <a:spLocks noChangeShapeType="1"/>
                </p:cNvSpPr>
                <p:nvPr/>
              </p:nvSpPr>
              <p:spPr bwMode="auto">
                <a:xfrm flipH="1">
                  <a:off x="389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7" name="Line 2438"/>
                <p:cNvSpPr>
                  <a:spLocks noChangeShapeType="1"/>
                </p:cNvSpPr>
                <p:nvPr/>
              </p:nvSpPr>
              <p:spPr bwMode="auto">
                <a:xfrm flipH="1">
                  <a:off x="388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8" name="Line 2439"/>
                <p:cNvSpPr>
                  <a:spLocks noChangeShapeType="1"/>
                </p:cNvSpPr>
                <p:nvPr/>
              </p:nvSpPr>
              <p:spPr bwMode="auto">
                <a:xfrm flipH="1">
                  <a:off x="386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89" name="Line 2440"/>
                <p:cNvSpPr>
                  <a:spLocks noChangeShapeType="1"/>
                </p:cNvSpPr>
                <p:nvPr/>
              </p:nvSpPr>
              <p:spPr bwMode="auto">
                <a:xfrm flipH="1">
                  <a:off x="385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0" name="Line 2441"/>
                <p:cNvSpPr>
                  <a:spLocks noChangeShapeType="1"/>
                </p:cNvSpPr>
                <p:nvPr/>
              </p:nvSpPr>
              <p:spPr bwMode="auto">
                <a:xfrm flipH="1">
                  <a:off x="384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1" name="Line 2442"/>
                <p:cNvSpPr>
                  <a:spLocks noChangeShapeType="1"/>
                </p:cNvSpPr>
                <p:nvPr/>
              </p:nvSpPr>
              <p:spPr bwMode="auto">
                <a:xfrm flipH="1">
                  <a:off x="383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2" name="Line 2443"/>
                <p:cNvSpPr>
                  <a:spLocks noChangeShapeType="1"/>
                </p:cNvSpPr>
                <p:nvPr/>
              </p:nvSpPr>
              <p:spPr bwMode="auto">
                <a:xfrm flipH="1">
                  <a:off x="381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3" name="Line 2444"/>
                <p:cNvSpPr>
                  <a:spLocks noChangeShapeType="1"/>
                </p:cNvSpPr>
                <p:nvPr/>
              </p:nvSpPr>
              <p:spPr bwMode="auto">
                <a:xfrm flipH="1">
                  <a:off x="380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4" name="Line 2445"/>
                <p:cNvSpPr>
                  <a:spLocks noChangeShapeType="1"/>
                </p:cNvSpPr>
                <p:nvPr/>
              </p:nvSpPr>
              <p:spPr bwMode="auto">
                <a:xfrm flipH="1">
                  <a:off x="379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5" name="Line 2446"/>
                <p:cNvSpPr>
                  <a:spLocks noChangeShapeType="1"/>
                </p:cNvSpPr>
                <p:nvPr/>
              </p:nvSpPr>
              <p:spPr bwMode="auto">
                <a:xfrm flipH="1">
                  <a:off x="378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6" name="Line 2447"/>
                <p:cNvSpPr>
                  <a:spLocks noChangeShapeType="1"/>
                </p:cNvSpPr>
                <p:nvPr/>
              </p:nvSpPr>
              <p:spPr bwMode="auto">
                <a:xfrm flipH="1">
                  <a:off x="376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7" name="Line 2448"/>
                <p:cNvSpPr>
                  <a:spLocks noChangeShapeType="1"/>
                </p:cNvSpPr>
                <p:nvPr/>
              </p:nvSpPr>
              <p:spPr bwMode="auto">
                <a:xfrm flipH="1">
                  <a:off x="375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8" name="Line 2449"/>
                <p:cNvSpPr>
                  <a:spLocks noChangeShapeType="1"/>
                </p:cNvSpPr>
                <p:nvPr/>
              </p:nvSpPr>
              <p:spPr bwMode="auto">
                <a:xfrm flipH="1">
                  <a:off x="374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3999" name="Line 2450"/>
                <p:cNvSpPr>
                  <a:spLocks noChangeShapeType="1"/>
                </p:cNvSpPr>
                <p:nvPr/>
              </p:nvSpPr>
              <p:spPr bwMode="auto">
                <a:xfrm flipH="1">
                  <a:off x="372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0" name="Line 2451"/>
                <p:cNvSpPr>
                  <a:spLocks noChangeShapeType="1"/>
                </p:cNvSpPr>
                <p:nvPr/>
              </p:nvSpPr>
              <p:spPr bwMode="auto">
                <a:xfrm flipH="1">
                  <a:off x="371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1" name="Line 2452"/>
                <p:cNvSpPr>
                  <a:spLocks noChangeShapeType="1"/>
                </p:cNvSpPr>
                <p:nvPr/>
              </p:nvSpPr>
              <p:spPr bwMode="auto">
                <a:xfrm flipH="1">
                  <a:off x="370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2" name="Line 2453"/>
                <p:cNvSpPr>
                  <a:spLocks noChangeShapeType="1"/>
                </p:cNvSpPr>
                <p:nvPr/>
              </p:nvSpPr>
              <p:spPr bwMode="auto">
                <a:xfrm flipH="1">
                  <a:off x="369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3" name="Line 2454"/>
                <p:cNvSpPr>
                  <a:spLocks noChangeShapeType="1"/>
                </p:cNvSpPr>
                <p:nvPr/>
              </p:nvSpPr>
              <p:spPr bwMode="auto">
                <a:xfrm flipH="1">
                  <a:off x="367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4" name="Line 2455"/>
                <p:cNvSpPr>
                  <a:spLocks noChangeShapeType="1"/>
                </p:cNvSpPr>
                <p:nvPr/>
              </p:nvSpPr>
              <p:spPr bwMode="auto">
                <a:xfrm flipH="1">
                  <a:off x="366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5" name="Line 2456"/>
                <p:cNvSpPr>
                  <a:spLocks noChangeShapeType="1"/>
                </p:cNvSpPr>
                <p:nvPr/>
              </p:nvSpPr>
              <p:spPr bwMode="auto">
                <a:xfrm flipH="1">
                  <a:off x="365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6" name="Line 2457"/>
                <p:cNvSpPr>
                  <a:spLocks noChangeShapeType="1"/>
                </p:cNvSpPr>
                <p:nvPr/>
              </p:nvSpPr>
              <p:spPr bwMode="auto">
                <a:xfrm flipH="1">
                  <a:off x="364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7" name="Line 2458"/>
                <p:cNvSpPr>
                  <a:spLocks noChangeShapeType="1"/>
                </p:cNvSpPr>
                <p:nvPr/>
              </p:nvSpPr>
              <p:spPr bwMode="auto">
                <a:xfrm flipH="1">
                  <a:off x="362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8" name="Line 2459"/>
                <p:cNvSpPr>
                  <a:spLocks noChangeShapeType="1"/>
                </p:cNvSpPr>
                <p:nvPr/>
              </p:nvSpPr>
              <p:spPr bwMode="auto">
                <a:xfrm flipH="1">
                  <a:off x="361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09" name="Line 2460"/>
                <p:cNvSpPr>
                  <a:spLocks noChangeShapeType="1"/>
                </p:cNvSpPr>
                <p:nvPr/>
              </p:nvSpPr>
              <p:spPr bwMode="auto">
                <a:xfrm flipH="1">
                  <a:off x="360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0" name="Line 2461"/>
                <p:cNvSpPr>
                  <a:spLocks noChangeShapeType="1"/>
                </p:cNvSpPr>
                <p:nvPr/>
              </p:nvSpPr>
              <p:spPr bwMode="auto">
                <a:xfrm flipH="1">
                  <a:off x="359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1" name="Line 2462"/>
                <p:cNvSpPr>
                  <a:spLocks noChangeShapeType="1"/>
                </p:cNvSpPr>
                <p:nvPr/>
              </p:nvSpPr>
              <p:spPr bwMode="auto">
                <a:xfrm flipH="1">
                  <a:off x="357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2" name="Line 2463"/>
                <p:cNvSpPr>
                  <a:spLocks noChangeShapeType="1"/>
                </p:cNvSpPr>
                <p:nvPr/>
              </p:nvSpPr>
              <p:spPr bwMode="auto">
                <a:xfrm flipH="1">
                  <a:off x="356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3" name="Line 2464"/>
                <p:cNvSpPr>
                  <a:spLocks noChangeShapeType="1"/>
                </p:cNvSpPr>
                <p:nvPr/>
              </p:nvSpPr>
              <p:spPr bwMode="auto">
                <a:xfrm flipH="1">
                  <a:off x="355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4" name="Line 2465"/>
                <p:cNvSpPr>
                  <a:spLocks noChangeShapeType="1"/>
                </p:cNvSpPr>
                <p:nvPr/>
              </p:nvSpPr>
              <p:spPr bwMode="auto">
                <a:xfrm flipH="1">
                  <a:off x="353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5" name="Line 2466"/>
                <p:cNvSpPr>
                  <a:spLocks noChangeShapeType="1"/>
                </p:cNvSpPr>
                <p:nvPr/>
              </p:nvSpPr>
              <p:spPr bwMode="auto">
                <a:xfrm flipH="1">
                  <a:off x="352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6" name="Line 2467"/>
                <p:cNvSpPr>
                  <a:spLocks noChangeShapeType="1"/>
                </p:cNvSpPr>
                <p:nvPr/>
              </p:nvSpPr>
              <p:spPr bwMode="auto">
                <a:xfrm flipH="1">
                  <a:off x="351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7" name="Line 2468"/>
                <p:cNvSpPr>
                  <a:spLocks noChangeShapeType="1"/>
                </p:cNvSpPr>
                <p:nvPr/>
              </p:nvSpPr>
              <p:spPr bwMode="auto">
                <a:xfrm flipH="1">
                  <a:off x="350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8" name="Line 2469"/>
                <p:cNvSpPr>
                  <a:spLocks noChangeShapeType="1"/>
                </p:cNvSpPr>
                <p:nvPr/>
              </p:nvSpPr>
              <p:spPr bwMode="auto">
                <a:xfrm flipH="1">
                  <a:off x="348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19" name="Line 2470"/>
                <p:cNvSpPr>
                  <a:spLocks noChangeShapeType="1"/>
                </p:cNvSpPr>
                <p:nvPr/>
              </p:nvSpPr>
              <p:spPr bwMode="auto">
                <a:xfrm flipH="1">
                  <a:off x="347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0" name="Line 2471"/>
                <p:cNvSpPr>
                  <a:spLocks noChangeShapeType="1"/>
                </p:cNvSpPr>
                <p:nvPr/>
              </p:nvSpPr>
              <p:spPr bwMode="auto">
                <a:xfrm flipH="1">
                  <a:off x="346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1" name="Line 2472"/>
                <p:cNvSpPr>
                  <a:spLocks noChangeShapeType="1"/>
                </p:cNvSpPr>
                <p:nvPr/>
              </p:nvSpPr>
              <p:spPr bwMode="auto">
                <a:xfrm flipH="1">
                  <a:off x="344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2" name="Line 2473"/>
                <p:cNvSpPr>
                  <a:spLocks noChangeShapeType="1"/>
                </p:cNvSpPr>
                <p:nvPr/>
              </p:nvSpPr>
              <p:spPr bwMode="auto">
                <a:xfrm flipH="1">
                  <a:off x="343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3" name="Line 2474"/>
                <p:cNvSpPr>
                  <a:spLocks noChangeShapeType="1"/>
                </p:cNvSpPr>
                <p:nvPr/>
              </p:nvSpPr>
              <p:spPr bwMode="auto">
                <a:xfrm flipH="1">
                  <a:off x="342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4" name="Line 2475"/>
                <p:cNvSpPr>
                  <a:spLocks noChangeShapeType="1"/>
                </p:cNvSpPr>
                <p:nvPr/>
              </p:nvSpPr>
              <p:spPr bwMode="auto">
                <a:xfrm flipH="1">
                  <a:off x="341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5" name="Line 2476"/>
                <p:cNvSpPr>
                  <a:spLocks noChangeShapeType="1"/>
                </p:cNvSpPr>
                <p:nvPr/>
              </p:nvSpPr>
              <p:spPr bwMode="auto">
                <a:xfrm flipH="1">
                  <a:off x="339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6" name="Line 2477"/>
                <p:cNvSpPr>
                  <a:spLocks noChangeShapeType="1"/>
                </p:cNvSpPr>
                <p:nvPr/>
              </p:nvSpPr>
              <p:spPr bwMode="auto">
                <a:xfrm flipH="1">
                  <a:off x="338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7" name="Line 2478"/>
                <p:cNvSpPr>
                  <a:spLocks noChangeShapeType="1"/>
                </p:cNvSpPr>
                <p:nvPr/>
              </p:nvSpPr>
              <p:spPr bwMode="auto">
                <a:xfrm flipH="1">
                  <a:off x="337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8" name="Line 2479"/>
                <p:cNvSpPr>
                  <a:spLocks noChangeShapeType="1"/>
                </p:cNvSpPr>
                <p:nvPr/>
              </p:nvSpPr>
              <p:spPr bwMode="auto">
                <a:xfrm flipH="1">
                  <a:off x="336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29" name="Line 2480"/>
                <p:cNvSpPr>
                  <a:spLocks noChangeShapeType="1"/>
                </p:cNvSpPr>
                <p:nvPr/>
              </p:nvSpPr>
              <p:spPr bwMode="auto">
                <a:xfrm flipH="1">
                  <a:off x="334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0" name="Line 2481"/>
                <p:cNvSpPr>
                  <a:spLocks noChangeShapeType="1"/>
                </p:cNvSpPr>
                <p:nvPr/>
              </p:nvSpPr>
              <p:spPr bwMode="auto">
                <a:xfrm flipH="1">
                  <a:off x="333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1" name="Line 2482"/>
                <p:cNvSpPr>
                  <a:spLocks noChangeShapeType="1"/>
                </p:cNvSpPr>
                <p:nvPr/>
              </p:nvSpPr>
              <p:spPr bwMode="auto">
                <a:xfrm flipH="1">
                  <a:off x="332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2" name="Line 2483"/>
                <p:cNvSpPr>
                  <a:spLocks noChangeShapeType="1"/>
                </p:cNvSpPr>
                <p:nvPr/>
              </p:nvSpPr>
              <p:spPr bwMode="auto">
                <a:xfrm flipH="1">
                  <a:off x="3312" y="1863"/>
                  <a:ext cx="2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3" name="Line 2484"/>
                <p:cNvSpPr>
                  <a:spLocks noChangeShapeType="1"/>
                </p:cNvSpPr>
                <p:nvPr/>
              </p:nvSpPr>
              <p:spPr bwMode="auto">
                <a:xfrm flipH="1">
                  <a:off x="522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4" name="Line 2485"/>
                <p:cNvSpPr>
                  <a:spLocks noChangeShapeType="1"/>
                </p:cNvSpPr>
                <p:nvPr/>
              </p:nvSpPr>
              <p:spPr bwMode="auto">
                <a:xfrm flipH="1">
                  <a:off x="521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5" name="Line 2486"/>
                <p:cNvSpPr>
                  <a:spLocks noChangeShapeType="1"/>
                </p:cNvSpPr>
                <p:nvPr/>
              </p:nvSpPr>
              <p:spPr bwMode="auto">
                <a:xfrm flipH="1">
                  <a:off x="520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6" name="Line 2487"/>
                <p:cNvSpPr>
                  <a:spLocks noChangeShapeType="1"/>
                </p:cNvSpPr>
                <p:nvPr/>
              </p:nvSpPr>
              <p:spPr bwMode="auto">
                <a:xfrm flipH="1">
                  <a:off x="519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7" name="Line 2488"/>
                <p:cNvSpPr>
                  <a:spLocks noChangeShapeType="1"/>
                </p:cNvSpPr>
                <p:nvPr/>
              </p:nvSpPr>
              <p:spPr bwMode="auto">
                <a:xfrm flipH="1">
                  <a:off x="517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8" name="Line 2489"/>
                <p:cNvSpPr>
                  <a:spLocks noChangeShapeType="1"/>
                </p:cNvSpPr>
                <p:nvPr/>
              </p:nvSpPr>
              <p:spPr bwMode="auto">
                <a:xfrm flipH="1">
                  <a:off x="516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39" name="Line 2490"/>
                <p:cNvSpPr>
                  <a:spLocks noChangeShapeType="1"/>
                </p:cNvSpPr>
                <p:nvPr/>
              </p:nvSpPr>
              <p:spPr bwMode="auto">
                <a:xfrm flipH="1">
                  <a:off x="515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0" name="Line 2491"/>
                <p:cNvSpPr>
                  <a:spLocks noChangeShapeType="1"/>
                </p:cNvSpPr>
                <p:nvPr/>
              </p:nvSpPr>
              <p:spPr bwMode="auto">
                <a:xfrm flipH="1">
                  <a:off x="513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1" name="Line 2492"/>
                <p:cNvSpPr>
                  <a:spLocks noChangeShapeType="1"/>
                </p:cNvSpPr>
                <p:nvPr/>
              </p:nvSpPr>
              <p:spPr bwMode="auto">
                <a:xfrm flipH="1">
                  <a:off x="512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2" name="Line 2493"/>
                <p:cNvSpPr>
                  <a:spLocks noChangeShapeType="1"/>
                </p:cNvSpPr>
                <p:nvPr/>
              </p:nvSpPr>
              <p:spPr bwMode="auto">
                <a:xfrm flipH="1">
                  <a:off x="511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3" name="Line 2494"/>
                <p:cNvSpPr>
                  <a:spLocks noChangeShapeType="1"/>
                </p:cNvSpPr>
                <p:nvPr/>
              </p:nvSpPr>
              <p:spPr bwMode="auto">
                <a:xfrm flipH="1">
                  <a:off x="510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4" name="Line 2495"/>
                <p:cNvSpPr>
                  <a:spLocks noChangeShapeType="1"/>
                </p:cNvSpPr>
                <p:nvPr/>
              </p:nvSpPr>
              <p:spPr bwMode="auto">
                <a:xfrm flipH="1">
                  <a:off x="508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5" name="Line 2496"/>
                <p:cNvSpPr>
                  <a:spLocks noChangeShapeType="1"/>
                </p:cNvSpPr>
                <p:nvPr/>
              </p:nvSpPr>
              <p:spPr bwMode="auto">
                <a:xfrm flipH="1">
                  <a:off x="507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6" name="Line 2497"/>
                <p:cNvSpPr>
                  <a:spLocks noChangeShapeType="1"/>
                </p:cNvSpPr>
                <p:nvPr/>
              </p:nvSpPr>
              <p:spPr bwMode="auto">
                <a:xfrm flipH="1">
                  <a:off x="506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7" name="Line 2498"/>
                <p:cNvSpPr>
                  <a:spLocks noChangeShapeType="1"/>
                </p:cNvSpPr>
                <p:nvPr/>
              </p:nvSpPr>
              <p:spPr bwMode="auto">
                <a:xfrm flipH="1">
                  <a:off x="504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8" name="Line 2499"/>
                <p:cNvSpPr>
                  <a:spLocks noChangeShapeType="1"/>
                </p:cNvSpPr>
                <p:nvPr/>
              </p:nvSpPr>
              <p:spPr bwMode="auto">
                <a:xfrm flipH="1">
                  <a:off x="503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49" name="Line 2500"/>
                <p:cNvSpPr>
                  <a:spLocks noChangeShapeType="1"/>
                </p:cNvSpPr>
                <p:nvPr/>
              </p:nvSpPr>
              <p:spPr bwMode="auto">
                <a:xfrm flipH="1">
                  <a:off x="502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0" name="Line 2501"/>
                <p:cNvSpPr>
                  <a:spLocks noChangeShapeType="1"/>
                </p:cNvSpPr>
                <p:nvPr/>
              </p:nvSpPr>
              <p:spPr bwMode="auto">
                <a:xfrm flipH="1">
                  <a:off x="501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1" name="Line 2502"/>
                <p:cNvSpPr>
                  <a:spLocks noChangeShapeType="1"/>
                </p:cNvSpPr>
                <p:nvPr/>
              </p:nvSpPr>
              <p:spPr bwMode="auto">
                <a:xfrm flipH="1">
                  <a:off x="499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2" name="Line 2503"/>
                <p:cNvSpPr>
                  <a:spLocks noChangeShapeType="1"/>
                </p:cNvSpPr>
                <p:nvPr/>
              </p:nvSpPr>
              <p:spPr bwMode="auto">
                <a:xfrm flipH="1">
                  <a:off x="498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3" name="Line 2504"/>
                <p:cNvSpPr>
                  <a:spLocks noChangeShapeType="1"/>
                </p:cNvSpPr>
                <p:nvPr/>
              </p:nvSpPr>
              <p:spPr bwMode="auto">
                <a:xfrm flipH="1">
                  <a:off x="497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4" name="Line 2505"/>
                <p:cNvSpPr>
                  <a:spLocks noChangeShapeType="1"/>
                </p:cNvSpPr>
                <p:nvPr/>
              </p:nvSpPr>
              <p:spPr bwMode="auto">
                <a:xfrm flipH="1">
                  <a:off x="496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5" name="Line 2506"/>
                <p:cNvSpPr>
                  <a:spLocks noChangeShapeType="1"/>
                </p:cNvSpPr>
                <p:nvPr/>
              </p:nvSpPr>
              <p:spPr bwMode="auto">
                <a:xfrm flipH="1">
                  <a:off x="494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6" name="Line 2507"/>
                <p:cNvSpPr>
                  <a:spLocks noChangeShapeType="1"/>
                </p:cNvSpPr>
                <p:nvPr/>
              </p:nvSpPr>
              <p:spPr bwMode="auto">
                <a:xfrm flipH="1">
                  <a:off x="493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7" name="Line 2508"/>
                <p:cNvSpPr>
                  <a:spLocks noChangeShapeType="1"/>
                </p:cNvSpPr>
                <p:nvPr/>
              </p:nvSpPr>
              <p:spPr bwMode="auto">
                <a:xfrm flipH="1">
                  <a:off x="492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8" name="Line 2509"/>
                <p:cNvSpPr>
                  <a:spLocks noChangeShapeType="1"/>
                </p:cNvSpPr>
                <p:nvPr/>
              </p:nvSpPr>
              <p:spPr bwMode="auto">
                <a:xfrm flipH="1">
                  <a:off x="491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59" name="Line 2510"/>
                <p:cNvSpPr>
                  <a:spLocks noChangeShapeType="1"/>
                </p:cNvSpPr>
                <p:nvPr/>
              </p:nvSpPr>
              <p:spPr bwMode="auto">
                <a:xfrm flipH="1">
                  <a:off x="489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0" name="Line 2511"/>
                <p:cNvSpPr>
                  <a:spLocks noChangeShapeType="1"/>
                </p:cNvSpPr>
                <p:nvPr/>
              </p:nvSpPr>
              <p:spPr bwMode="auto">
                <a:xfrm flipH="1">
                  <a:off x="488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1" name="Line 2512"/>
                <p:cNvSpPr>
                  <a:spLocks noChangeShapeType="1"/>
                </p:cNvSpPr>
                <p:nvPr/>
              </p:nvSpPr>
              <p:spPr bwMode="auto">
                <a:xfrm flipH="1">
                  <a:off x="487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2" name="Line 2513"/>
                <p:cNvSpPr>
                  <a:spLocks noChangeShapeType="1"/>
                </p:cNvSpPr>
                <p:nvPr/>
              </p:nvSpPr>
              <p:spPr bwMode="auto">
                <a:xfrm flipH="1">
                  <a:off x="486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3" name="Line 2514"/>
                <p:cNvSpPr>
                  <a:spLocks noChangeShapeType="1"/>
                </p:cNvSpPr>
                <p:nvPr/>
              </p:nvSpPr>
              <p:spPr bwMode="auto">
                <a:xfrm flipH="1">
                  <a:off x="484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4" name="Line 2515"/>
                <p:cNvSpPr>
                  <a:spLocks noChangeShapeType="1"/>
                </p:cNvSpPr>
                <p:nvPr/>
              </p:nvSpPr>
              <p:spPr bwMode="auto">
                <a:xfrm flipH="1">
                  <a:off x="483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5" name="Line 2516"/>
                <p:cNvSpPr>
                  <a:spLocks noChangeShapeType="1"/>
                </p:cNvSpPr>
                <p:nvPr/>
              </p:nvSpPr>
              <p:spPr bwMode="auto">
                <a:xfrm flipH="1">
                  <a:off x="482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6" name="Line 2517"/>
                <p:cNvSpPr>
                  <a:spLocks noChangeShapeType="1"/>
                </p:cNvSpPr>
                <p:nvPr/>
              </p:nvSpPr>
              <p:spPr bwMode="auto">
                <a:xfrm flipH="1">
                  <a:off x="480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7" name="Line 2518"/>
                <p:cNvSpPr>
                  <a:spLocks noChangeShapeType="1"/>
                </p:cNvSpPr>
                <p:nvPr/>
              </p:nvSpPr>
              <p:spPr bwMode="auto">
                <a:xfrm flipH="1">
                  <a:off x="479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8" name="Line 2519"/>
                <p:cNvSpPr>
                  <a:spLocks noChangeShapeType="1"/>
                </p:cNvSpPr>
                <p:nvPr/>
              </p:nvSpPr>
              <p:spPr bwMode="auto">
                <a:xfrm flipH="1">
                  <a:off x="478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69" name="Line 2520"/>
                <p:cNvSpPr>
                  <a:spLocks noChangeShapeType="1"/>
                </p:cNvSpPr>
                <p:nvPr/>
              </p:nvSpPr>
              <p:spPr bwMode="auto">
                <a:xfrm flipH="1">
                  <a:off x="477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0" name="Line 2521"/>
                <p:cNvSpPr>
                  <a:spLocks noChangeShapeType="1"/>
                </p:cNvSpPr>
                <p:nvPr/>
              </p:nvSpPr>
              <p:spPr bwMode="auto">
                <a:xfrm flipH="1">
                  <a:off x="475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1" name="Line 2522"/>
                <p:cNvSpPr>
                  <a:spLocks noChangeShapeType="1"/>
                </p:cNvSpPr>
                <p:nvPr/>
              </p:nvSpPr>
              <p:spPr bwMode="auto">
                <a:xfrm flipH="1">
                  <a:off x="474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2" name="Line 2523"/>
                <p:cNvSpPr>
                  <a:spLocks noChangeShapeType="1"/>
                </p:cNvSpPr>
                <p:nvPr/>
              </p:nvSpPr>
              <p:spPr bwMode="auto">
                <a:xfrm flipH="1">
                  <a:off x="473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3" name="Line 2524"/>
                <p:cNvSpPr>
                  <a:spLocks noChangeShapeType="1"/>
                </p:cNvSpPr>
                <p:nvPr/>
              </p:nvSpPr>
              <p:spPr bwMode="auto">
                <a:xfrm flipH="1">
                  <a:off x="471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4" name="Line 2525"/>
                <p:cNvSpPr>
                  <a:spLocks noChangeShapeType="1"/>
                </p:cNvSpPr>
                <p:nvPr/>
              </p:nvSpPr>
              <p:spPr bwMode="auto">
                <a:xfrm flipH="1">
                  <a:off x="470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5" name="Line 2526"/>
                <p:cNvSpPr>
                  <a:spLocks noChangeShapeType="1"/>
                </p:cNvSpPr>
                <p:nvPr/>
              </p:nvSpPr>
              <p:spPr bwMode="auto">
                <a:xfrm flipH="1">
                  <a:off x="469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6" name="Line 2527"/>
                <p:cNvSpPr>
                  <a:spLocks noChangeShapeType="1"/>
                </p:cNvSpPr>
                <p:nvPr/>
              </p:nvSpPr>
              <p:spPr bwMode="auto">
                <a:xfrm flipH="1">
                  <a:off x="468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7" name="Line 2528"/>
                <p:cNvSpPr>
                  <a:spLocks noChangeShapeType="1"/>
                </p:cNvSpPr>
                <p:nvPr/>
              </p:nvSpPr>
              <p:spPr bwMode="auto">
                <a:xfrm flipH="1">
                  <a:off x="466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8" name="Line 2529"/>
                <p:cNvSpPr>
                  <a:spLocks noChangeShapeType="1"/>
                </p:cNvSpPr>
                <p:nvPr/>
              </p:nvSpPr>
              <p:spPr bwMode="auto">
                <a:xfrm flipH="1">
                  <a:off x="465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79" name="Line 2530"/>
                <p:cNvSpPr>
                  <a:spLocks noChangeShapeType="1"/>
                </p:cNvSpPr>
                <p:nvPr/>
              </p:nvSpPr>
              <p:spPr bwMode="auto">
                <a:xfrm flipH="1">
                  <a:off x="464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0" name="Line 2531"/>
                <p:cNvSpPr>
                  <a:spLocks noChangeShapeType="1"/>
                </p:cNvSpPr>
                <p:nvPr/>
              </p:nvSpPr>
              <p:spPr bwMode="auto">
                <a:xfrm flipH="1">
                  <a:off x="463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1" name="Line 2532"/>
                <p:cNvSpPr>
                  <a:spLocks noChangeShapeType="1"/>
                </p:cNvSpPr>
                <p:nvPr/>
              </p:nvSpPr>
              <p:spPr bwMode="auto">
                <a:xfrm flipH="1">
                  <a:off x="461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2" name="Line 2533"/>
                <p:cNvSpPr>
                  <a:spLocks noChangeShapeType="1"/>
                </p:cNvSpPr>
                <p:nvPr/>
              </p:nvSpPr>
              <p:spPr bwMode="auto">
                <a:xfrm flipH="1">
                  <a:off x="460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3" name="Line 2534"/>
                <p:cNvSpPr>
                  <a:spLocks noChangeShapeType="1"/>
                </p:cNvSpPr>
                <p:nvPr/>
              </p:nvSpPr>
              <p:spPr bwMode="auto">
                <a:xfrm flipH="1">
                  <a:off x="459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4" name="Line 2535"/>
                <p:cNvSpPr>
                  <a:spLocks noChangeShapeType="1"/>
                </p:cNvSpPr>
                <p:nvPr/>
              </p:nvSpPr>
              <p:spPr bwMode="auto">
                <a:xfrm flipH="1">
                  <a:off x="458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5" name="Line 2536"/>
                <p:cNvSpPr>
                  <a:spLocks noChangeShapeType="1"/>
                </p:cNvSpPr>
                <p:nvPr/>
              </p:nvSpPr>
              <p:spPr bwMode="auto">
                <a:xfrm flipH="1">
                  <a:off x="456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6" name="Line 2537"/>
                <p:cNvSpPr>
                  <a:spLocks noChangeShapeType="1"/>
                </p:cNvSpPr>
                <p:nvPr/>
              </p:nvSpPr>
              <p:spPr bwMode="auto">
                <a:xfrm flipH="1">
                  <a:off x="455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7" name="Line 2538"/>
                <p:cNvSpPr>
                  <a:spLocks noChangeShapeType="1"/>
                </p:cNvSpPr>
                <p:nvPr/>
              </p:nvSpPr>
              <p:spPr bwMode="auto">
                <a:xfrm flipH="1">
                  <a:off x="454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8" name="Line 2539"/>
                <p:cNvSpPr>
                  <a:spLocks noChangeShapeType="1"/>
                </p:cNvSpPr>
                <p:nvPr/>
              </p:nvSpPr>
              <p:spPr bwMode="auto">
                <a:xfrm flipH="1">
                  <a:off x="452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89" name="Line 2540"/>
                <p:cNvSpPr>
                  <a:spLocks noChangeShapeType="1"/>
                </p:cNvSpPr>
                <p:nvPr/>
              </p:nvSpPr>
              <p:spPr bwMode="auto">
                <a:xfrm flipH="1">
                  <a:off x="451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0" name="Line 2541"/>
                <p:cNvSpPr>
                  <a:spLocks noChangeShapeType="1"/>
                </p:cNvSpPr>
                <p:nvPr/>
              </p:nvSpPr>
              <p:spPr bwMode="auto">
                <a:xfrm flipH="1">
                  <a:off x="450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1" name="Line 2542"/>
                <p:cNvSpPr>
                  <a:spLocks noChangeShapeType="1"/>
                </p:cNvSpPr>
                <p:nvPr/>
              </p:nvSpPr>
              <p:spPr bwMode="auto">
                <a:xfrm flipH="1">
                  <a:off x="449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2" name="Line 2543"/>
                <p:cNvSpPr>
                  <a:spLocks noChangeShapeType="1"/>
                </p:cNvSpPr>
                <p:nvPr/>
              </p:nvSpPr>
              <p:spPr bwMode="auto">
                <a:xfrm flipH="1">
                  <a:off x="447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3" name="Line 2544"/>
                <p:cNvSpPr>
                  <a:spLocks noChangeShapeType="1"/>
                </p:cNvSpPr>
                <p:nvPr/>
              </p:nvSpPr>
              <p:spPr bwMode="auto">
                <a:xfrm flipH="1">
                  <a:off x="446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4" name="Line 2545"/>
                <p:cNvSpPr>
                  <a:spLocks noChangeShapeType="1"/>
                </p:cNvSpPr>
                <p:nvPr/>
              </p:nvSpPr>
              <p:spPr bwMode="auto">
                <a:xfrm flipH="1">
                  <a:off x="445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5" name="Line 2546"/>
                <p:cNvSpPr>
                  <a:spLocks noChangeShapeType="1"/>
                </p:cNvSpPr>
                <p:nvPr/>
              </p:nvSpPr>
              <p:spPr bwMode="auto">
                <a:xfrm flipH="1">
                  <a:off x="444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6" name="Line 2547"/>
                <p:cNvSpPr>
                  <a:spLocks noChangeShapeType="1"/>
                </p:cNvSpPr>
                <p:nvPr/>
              </p:nvSpPr>
              <p:spPr bwMode="auto">
                <a:xfrm flipH="1">
                  <a:off x="442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7" name="Line 2548"/>
                <p:cNvSpPr>
                  <a:spLocks noChangeShapeType="1"/>
                </p:cNvSpPr>
                <p:nvPr/>
              </p:nvSpPr>
              <p:spPr bwMode="auto">
                <a:xfrm flipH="1">
                  <a:off x="441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8" name="Line 2549"/>
                <p:cNvSpPr>
                  <a:spLocks noChangeShapeType="1"/>
                </p:cNvSpPr>
                <p:nvPr/>
              </p:nvSpPr>
              <p:spPr bwMode="auto">
                <a:xfrm flipH="1">
                  <a:off x="440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099" name="Line 2550"/>
                <p:cNvSpPr>
                  <a:spLocks noChangeShapeType="1"/>
                </p:cNvSpPr>
                <p:nvPr/>
              </p:nvSpPr>
              <p:spPr bwMode="auto">
                <a:xfrm flipH="1">
                  <a:off x="439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0" name="Line 2551"/>
                <p:cNvSpPr>
                  <a:spLocks noChangeShapeType="1"/>
                </p:cNvSpPr>
                <p:nvPr/>
              </p:nvSpPr>
              <p:spPr bwMode="auto">
                <a:xfrm flipH="1">
                  <a:off x="437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1" name="Line 2552"/>
                <p:cNvSpPr>
                  <a:spLocks noChangeShapeType="1"/>
                </p:cNvSpPr>
                <p:nvPr/>
              </p:nvSpPr>
              <p:spPr bwMode="auto">
                <a:xfrm flipH="1">
                  <a:off x="436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2" name="Line 2553"/>
                <p:cNvSpPr>
                  <a:spLocks noChangeShapeType="1"/>
                </p:cNvSpPr>
                <p:nvPr/>
              </p:nvSpPr>
              <p:spPr bwMode="auto">
                <a:xfrm flipH="1">
                  <a:off x="435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3" name="Line 2554"/>
                <p:cNvSpPr>
                  <a:spLocks noChangeShapeType="1"/>
                </p:cNvSpPr>
                <p:nvPr/>
              </p:nvSpPr>
              <p:spPr bwMode="auto">
                <a:xfrm flipH="1">
                  <a:off x="433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4" name="Line 2555"/>
                <p:cNvSpPr>
                  <a:spLocks noChangeShapeType="1"/>
                </p:cNvSpPr>
                <p:nvPr/>
              </p:nvSpPr>
              <p:spPr bwMode="auto">
                <a:xfrm flipH="1">
                  <a:off x="432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5" name="Line 2556"/>
                <p:cNvSpPr>
                  <a:spLocks noChangeShapeType="1"/>
                </p:cNvSpPr>
                <p:nvPr/>
              </p:nvSpPr>
              <p:spPr bwMode="auto">
                <a:xfrm flipH="1">
                  <a:off x="431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6" name="Line 2557"/>
                <p:cNvSpPr>
                  <a:spLocks noChangeShapeType="1"/>
                </p:cNvSpPr>
                <p:nvPr/>
              </p:nvSpPr>
              <p:spPr bwMode="auto">
                <a:xfrm flipH="1">
                  <a:off x="430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7" name="Line 2558"/>
                <p:cNvSpPr>
                  <a:spLocks noChangeShapeType="1"/>
                </p:cNvSpPr>
                <p:nvPr/>
              </p:nvSpPr>
              <p:spPr bwMode="auto">
                <a:xfrm flipH="1">
                  <a:off x="428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8" name="Line 2559"/>
                <p:cNvSpPr>
                  <a:spLocks noChangeShapeType="1"/>
                </p:cNvSpPr>
                <p:nvPr/>
              </p:nvSpPr>
              <p:spPr bwMode="auto">
                <a:xfrm flipH="1">
                  <a:off x="427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09" name="Line 2560"/>
                <p:cNvSpPr>
                  <a:spLocks noChangeShapeType="1"/>
                </p:cNvSpPr>
                <p:nvPr/>
              </p:nvSpPr>
              <p:spPr bwMode="auto">
                <a:xfrm flipH="1">
                  <a:off x="426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0" name="Line 2561"/>
                <p:cNvSpPr>
                  <a:spLocks noChangeShapeType="1"/>
                </p:cNvSpPr>
                <p:nvPr/>
              </p:nvSpPr>
              <p:spPr bwMode="auto">
                <a:xfrm flipH="1">
                  <a:off x="424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1" name="Line 2562"/>
                <p:cNvSpPr>
                  <a:spLocks noChangeShapeType="1"/>
                </p:cNvSpPr>
                <p:nvPr/>
              </p:nvSpPr>
              <p:spPr bwMode="auto">
                <a:xfrm flipH="1">
                  <a:off x="423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2" name="Line 2563"/>
                <p:cNvSpPr>
                  <a:spLocks noChangeShapeType="1"/>
                </p:cNvSpPr>
                <p:nvPr/>
              </p:nvSpPr>
              <p:spPr bwMode="auto">
                <a:xfrm flipH="1">
                  <a:off x="422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3" name="Line 2564"/>
                <p:cNvSpPr>
                  <a:spLocks noChangeShapeType="1"/>
                </p:cNvSpPr>
                <p:nvPr/>
              </p:nvSpPr>
              <p:spPr bwMode="auto">
                <a:xfrm flipH="1">
                  <a:off x="421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4" name="Line 2565"/>
                <p:cNvSpPr>
                  <a:spLocks noChangeShapeType="1"/>
                </p:cNvSpPr>
                <p:nvPr/>
              </p:nvSpPr>
              <p:spPr bwMode="auto">
                <a:xfrm flipH="1">
                  <a:off x="419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5" name="Line 2566"/>
                <p:cNvSpPr>
                  <a:spLocks noChangeShapeType="1"/>
                </p:cNvSpPr>
                <p:nvPr/>
              </p:nvSpPr>
              <p:spPr bwMode="auto">
                <a:xfrm flipH="1">
                  <a:off x="418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6" name="Line 2567"/>
                <p:cNvSpPr>
                  <a:spLocks noChangeShapeType="1"/>
                </p:cNvSpPr>
                <p:nvPr/>
              </p:nvSpPr>
              <p:spPr bwMode="auto">
                <a:xfrm flipH="1">
                  <a:off x="417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7" name="Line 2568"/>
                <p:cNvSpPr>
                  <a:spLocks noChangeShapeType="1"/>
                </p:cNvSpPr>
                <p:nvPr/>
              </p:nvSpPr>
              <p:spPr bwMode="auto">
                <a:xfrm flipH="1">
                  <a:off x="416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8" name="Line 2569"/>
                <p:cNvSpPr>
                  <a:spLocks noChangeShapeType="1"/>
                </p:cNvSpPr>
                <p:nvPr/>
              </p:nvSpPr>
              <p:spPr bwMode="auto">
                <a:xfrm flipH="1">
                  <a:off x="414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19" name="Line 2570"/>
                <p:cNvSpPr>
                  <a:spLocks noChangeShapeType="1"/>
                </p:cNvSpPr>
                <p:nvPr/>
              </p:nvSpPr>
              <p:spPr bwMode="auto">
                <a:xfrm flipH="1">
                  <a:off x="413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0" name="Line 2571"/>
                <p:cNvSpPr>
                  <a:spLocks noChangeShapeType="1"/>
                </p:cNvSpPr>
                <p:nvPr/>
              </p:nvSpPr>
              <p:spPr bwMode="auto">
                <a:xfrm flipH="1">
                  <a:off x="412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1" name="Line 2572"/>
                <p:cNvSpPr>
                  <a:spLocks noChangeShapeType="1"/>
                </p:cNvSpPr>
                <p:nvPr/>
              </p:nvSpPr>
              <p:spPr bwMode="auto">
                <a:xfrm flipH="1">
                  <a:off x="411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2" name="Line 2573"/>
                <p:cNvSpPr>
                  <a:spLocks noChangeShapeType="1"/>
                </p:cNvSpPr>
                <p:nvPr/>
              </p:nvSpPr>
              <p:spPr bwMode="auto">
                <a:xfrm flipH="1">
                  <a:off x="409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3" name="Line 2574"/>
                <p:cNvSpPr>
                  <a:spLocks noChangeShapeType="1"/>
                </p:cNvSpPr>
                <p:nvPr/>
              </p:nvSpPr>
              <p:spPr bwMode="auto">
                <a:xfrm flipH="1">
                  <a:off x="408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4" name="Line 2575"/>
                <p:cNvSpPr>
                  <a:spLocks noChangeShapeType="1"/>
                </p:cNvSpPr>
                <p:nvPr/>
              </p:nvSpPr>
              <p:spPr bwMode="auto">
                <a:xfrm flipH="1">
                  <a:off x="407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5" name="Line 2576"/>
                <p:cNvSpPr>
                  <a:spLocks noChangeShapeType="1"/>
                </p:cNvSpPr>
                <p:nvPr/>
              </p:nvSpPr>
              <p:spPr bwMode="auto">
                <a:xfrm flipH="1">
                  <a:off x="406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6" name="Line 2577"/>
                <p:cNvSpPr>
                  <a:spLocks noChangeShapeType="1"/>
                </p:cNvSpPr>
                <p:nvPr/>
              </p:nvSpPr>
              <p:spPr bwMode="auto">
                <a:xfrm flipH="1">
                  <a:off x="404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7" name="Line 2578"/>
                <p:cNvSpPr>
                  <a:spLocks noChangeShapeType="1"/>
                </p:cNvSpPr>
                <p:nvPr/>
              </p:nvSpPr>
              <p:spPr bwMode="auto">
                <a:xfrm flipH="1">
                  <a:off x="403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8" name="Line 2579"/>
                <p:cNvSpPr>
                  <a:spLocks noChangeShapeType="1"/>
                </p:cNvSpPr>
                <p:nvPr/>
              </p:nvSpPr>
              <p:spPr bwMode="auto">
                <a:xfrm flipH="1">
                  <a:off x="402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29" name="Line 2580"/>
                <p:cNvSpPr>
                  <a:spLocks noChangeShapeType="1"/>
                </p:cNvSpPr>
                <p:nvPr/>
              </p:nvSpPr>
              <p:spPr bwMode="auto">
                <a:xfrm flipH="1">
                  <a:off x="400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0" name="Line 2581"/>
                <p:cNvSpPr>
                  <a:spLocks noChangeShapeType="1"/>
                </p:cNvSpPr>
                <p:nvPr/>
              </p:nvSpPr>
              <p:spPr bwMode="auto">
                <a:xfrm flipH="1">
                  <a:off x="399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1" name="Line 2582"/>
                <p:cNvSpPr>
                  <a:spLocks noChangeShapeType="1"/>
                </p:cNvSpPr>
                <p:nvPr/>
              </p:nvSpPr>
              <p:spPr bwMode="auto">
                <a:xfrm flipH="1">
                  <a:off x="3983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2" name="Line 2583"/>
                <p:cNvSpPr>
                  <a:spLocks noChangeShapeType="1"/>
                </p:cNvSpPr>
                <p:nvPr/>
              </p:nvSpPr>
              <p:spPr bwMode="auto">
                <a:xfrm flipH="1">
                  <a:off x="3970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3" name="Line 2584"/>
                <p:cNvSpPr>
                  <a:spLocks noChangeShapeType="1"/>
                </p:cNvSpPr>
                <p:nvPr/>
              </p:nvSpPr>
              <p:spPr bwMode="auto">
                <a:xfrm flipH="1">
                  <a:off x="395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4" name="Line 2585"/>
                <p:cNvSpPr>
                  <a:spLocks noChangeShapeType="1"/>
                </p:cNvSpPr>
                <p:nvPr/>
              </p:nvSpPr>
              <p:spPr bwMode="auto">
                <a:xfrm flipH="1">
                  <a:off x="394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5" name="Line 2586"/>
                <p:cNvSpPr>
                  <a:spLocks noChangeShapeType="1"/>
                </p:cNvSpPr>
                <p:nvPr/>
              </p:nvSpPr>
              <p:spPr bwMode="auto">
                <a:xfrm flipH="1">
                  <a:off x="393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6" name="Line 2587"/>
                <p:cNvSpPr>
                  <a:spLocks noChangeShapeType="1"/>
                </p:cNvSpPr>
                <p:nvPr/>
              </p:nvSpPr>
              <p:spPr bwMode="auto">
                <a:xfrm flipH="1">
                  <a:off x="3919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7" name="Line 2588"/>
                <p:cNvSpPr>
                  <a:spLocks noChangeShapeType="1"/>
                </p:cNvSpPr>
                <p:nvPr/>
              </p:nvSpPr>
              <p:spPr bwMode="auto">
                <a:xfrm flipH="1">
                  <a:off x="390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8" name="Line 2589"/>
                <p:cNvSpPr>
                  <a:spLocks noChangeShapeType="1"/>
                </p:cNvSpPr>
                <p:nvPr/>
              </p:nvSpPr>
              <p:spPr bwMode="auto">
                <a:xfrm flipH="1">
                  <a:off x="3895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39" name="Line 2590"/>
                <p:cNvSpPr>
                  <a:spLocks noChangeShapeType="1"/>
                </p:cNvSpPr>
                <p:nvPr/>
              </p:nvSpPr>
              <p:spPr bwMode="auto">
                <a:xfrm flipH="1">
                  <a:off x="388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0" name="Line 2591"/>
                <p:cNvSpPr>
                  <a:spLocks noChangeShapeType="1"/>
                </p:cNvSpPr>
                <p:nvPr/>
              </p:nvSpPr>
              <p:spPr bwMode="auto">
                <a:xfrm flipH="1">
                  <a:off x="386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1" name="Line 2592"/>
                <p:cNvSpPr>
                  <a:spLocks noChangeShapeType="1"/>
                </p:cNvSpPr>
                <p:nvPr/>
              </p:nvSpPr>
              <p:spPr bwMode="auto">
                <a:xfrm flipH="1">
                  <a:off x="3856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2" name="Line 2593"/>
                <p:cNvSpPr>
                  <a:spLocks noChangeShapeType="1"/>
                </p:cNvSpPr>
                <p:nvPr/>
              </p:nvSpPr>
              <p:spPr bwMode="auto">
                <a:xfrm flipH="1">
                  <a:off x="384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3" name="Line 2594"/>
                <p:cNvSpPr>
                  <a:spLocks noChangeShapeType="1"/>
                </p:cNvSpPr>
                <p:nvPr/>
              </p:nvSpPr>
              <p:spPr bwMode="auto">
                <a:xfrm flipH="1">
                  <a:off x="383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4" name="Line 2595"/>
                <p:cNvSpPr>
                  <a:spLocks noChangeShapeType="1"/>
                </p:cNvSpPr>
                <p:nvPr/>
              </p:nvSpPr>
              <p:spPr bwMode="auto">
                <a:xfrm flipH="1">
                  <a:off x="3818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5" name="Line 2596"/>
                <p:cNvSpPr>
                  <a:spLocks noChangeShapeType="1"/>
                </p:cNvSpPr>
                <p:nvPr/>
              </p:nvSpPr>
              <p:spPr bwMode="auto">
                <a:xfrm flipH="1">
                  <a:off x="380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6" name="Line 2597"/>
                <p:cNvSpPr>
                  <a:spLocks noChangeShapeType="1"/>
                </p:cNvSpPr>
                <p:nvPr/>
              </p:nvSpPr>
              <p:spPr bwMode="auto">
                <a:xfrm flipH="1">
                  <a:off x="379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7" name="Line 2598"/>
                <p:cNvSpPr>
                  <a:spLocks noChangeShapeType="1"/>
                </p:cNvSpPr>
                <p:nvPr/>
              </p:nvSpPr>
              <p:spPr bwMode="auto">
                <a:xfrm flipH="1">
                  <a:off x="378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8" name="Line 2599"/>
                <p:cNvSpPr>
                  <a:spLocks noChangeShapeType="1"/>
                </p:cNvSpPr>
                <p:nvPr/>
              </p:nvSpPr>
              <p:spPr bwMode="auto">
                <a:xfrm flipH="1">
                  <a:off x="3767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49" name="Line 2600"/>
                <p:cNvSpPr>
                  <a:spLocks noChangeShapeType="1"/>
                </p:cNvSpPr>
                <p:nvPr/>
              </p:nvSpPr>
              <p:spPr bwMode="auto">
                <a:xfrm flipH="1">
                  <a:off x="3754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0" name="Line 2601"/>
                <p:cNvSpPr>
                  <a:spLocks noChangeShapeType="1"/>
                </p:cNvSpPr>
                <p:nvPr/>
              </p:nvSpPr>
              <p:spPr bwMode="auto">
                <a:xfrm flipH="1">
                  <a:off x="3742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1" name="Line 2602"/>
                <p:cNvSpPr>
                  <a:spLocks noChangeShapeType="1"/>
                </p:cNvSpPr>
                <p:nvPr/>
              </p:nvSpPr>
              <p:spPr bwMode="auto">
                <a:xfrm flipH="1">
                  <a:off x="372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2" name="Line 2603"/>
                <p:cNvSpPr>
                  <a:spLocks noChangeShapeType="1"/>
                </p:cNvSpPr>
                <p:nvPr/>
              </p:nvSpPr>
              <p:spPr bwMode="auto">
                <a:xfrm flipH="1">
                  <a:off x="3716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3" name="Line 2604"/>
                <p:cNvSpPr>
                  <a:spLocks noChangeShapeType="1"/>
                </p:cNvSpPr>
                <p:nvPr/>
              </p:nvSpPr>
              <p:spPr bwMode="auto">
                <a:xfrm flipH="1">
                  <a:off x="370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4" name="Line 2605"/>
                <p:cNvSpPr>
                  <a:spLocks noChangeShapeType="1"/>
                </p:cNvSpPr>
                <p:nvPr/>
              </p:nvSpPr>
              <p:spPr bwMode="auto">
                <a:xfrm flipH="1">
                  <a:off x="3691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5" name="Line 2606"/>
                <p:cNvSpPr>
                  <a:spLocks noChangeShapeType="1"/>
                </p:cNvSpPr>
                <p:nvPr/>
              </p:nvSpPr>
              <p:spPr bwMode="auto">
                <a:xfrm flipH="1">
                  <a:off x="3679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6" name="Line 2607"/>
                <p:cNvSpPr>
                  <a:spLocks noChangeShapeType="1"/>
                </p:cNvSpPr>
                <p:nvPr/>
              </p:nvSpPr>
              <p:spPr bwMode="auto">
                <a:xfrm flipH="1">
                  <a:off x="3665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7" name="Line 2608"/>
                <p:cNvSpPr>
                  <a:spLocks noChangeShapeType="1"/>
                </p:cNvSpPr>
                <p:nvPr/>
              </p:nvSpPr>
              <p:spPr bwMode="auto">
                <a:xfrm flipH="1">
                  <a:off x="3653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8" name="Line 2609"/>
                <p:cNvSpPr>
                  <a:spLocks noChangeShapeType="1"/>
                </p:cNvSpPr>
                <p:nvPr/>
              </p:nvSpPr>
              <p:spPr bwMode="auto">
                <a:xfrm flipH="1">
                  <a:off x="3640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59" name="Line 2610"/>
                <p:cNvSpPr>
                  <a:spLocks noChangeShapeType="1"/>
                </p:cNvSpPr>
                <p:nvPr/>
              </p:nvSpPr>
              <p:spPr bwMode="auto">
                <a:xfrm flipH="1">
                  <a:off x="3628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0" name="Line 2611"/>
                <p:cNvSpPr>
                  <a:spLocks noChangeShapeType="1"/>
                </p:cNvSpPr>
                <p:nvPr/>
              </p:nvSpPr>
              <p:spPr bwMode="auto">
                <a:xfrm flipH="1">
                  <a:off x="3615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1" name="Line 2612"/>
                <p:cNvSpPr>
                  <a:spLocks noChangeShapeType="1"/>
                </p:cNvSpPr>
                <p:nvPr/>
              </p:nvSpPr>
              <p:spPr bwMode="auto">
                <a:xfrm flipH="1">
                  <a:off x="3602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2" name="Line 2613"/>
                <p:cNvSpPr>
                  <a:spLocks noChangeShapeType="1"/>
                </p:cNvSpPr>
                <p:nvPr/>
              </p:nvSpPr>
              <p:spPr bwMode="auto">
                <a:xfrm flipH="1">
                  <a:off x="3590" y="1863"/>
                  <a:ext cx="3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3" name="Line 2614"/>
                <p:cNvSpPr>
                  <a:spLocks noChangeShapeType="1"/>
                </p:cNvSpPr>
                <p:nvPr/>
              </p:nvSpPr>
              <p:spPr bwMode="auto">
                <a:xfrm flipH="1">
                  <a:off x="3577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4" name="Line 2615"/>
                <p:cNvSpPr>
                  <a:spLocks noChangeShapeType="1"/>
                </p:cNvSpPr>
                <p:nvPr/>
              </p:nvSpPr>
              <p:spPr bwMode="auto">
                <a:xfrm flipH="1">
                  <a:off x="3564" y="1863"/>
                  <a:ext cx="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4165" name="Line 2616"/>
                <p:cNvSpPr>
                  <a:spLocks noChangeShapeType="1"/>
                </p:cNvSpPr>
                <p:nvPr/>
              </p:nvSpPr>
              <p:spPr bwMode="auto">
                <a:xfrm flipH="1">
                  <a:off x="3551" y="1863"/>
                  <a:ext cx="5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21" name="Line 2618"/>
              <p:cNvSpPr>
                <a:spLocks noChangeShapeType="1"/>
              </p:cNvSpPr>
              <p:nvPr/>
            </p:nvSpPr>
            <p:spPr bwMode="auto">
              <a:xfrm flipH="1">
                <a:off x="3539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" name="Line 2619"/>
              <p:cNvSpPr>
                <a:spLocks noChangeShapeType="1"/>
              </p:cNvSpPr>
              <p:nvPr/>
            </p:nvSpPr>
            <p:spPr bwMode="auto">
              <a:xfrm flipH="1">
                <a:off x="3526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" name="Line 2620"/>
              <p:cNvSpPr>
                <a:spLocks noChangeShapeType="1"/>
              </p:cNvSpPr>
              <p:nvPr/>
            </p:nvSpPr>
            <p:spPr bwMode="auto">
              <a:xfrm flipH="1">
                <a:off x="3513" y="1863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" name="Line 2621"/>
              <p:cNvSpPr>
                <a:spLocks noChangeShapeType="1"/>
              </p:cNvSpPr>
              <p:nvPr/>
            </p:nvSpPr>
            <p:spPr bwMode="auto">
              <a:xfrm flipH="1">
                <a:off x="3500" y="1863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" name="Line 2622"/>
              <p:cNvSpPr>
                <a:spLocks noChangeShapeType="1"/>
              </p:cNvSpPr>
              <p:nvPr/>
            </p:nvSpPr>
            <p:spPr bwMode="auto">
              <a:xfrm flipH="1">
                <a:off x="3488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" name="Line 2623"/>
              <p:cNvSpPr>
                <a:spLocks noChangeShapeType="1"/>
              </p:cNvSpPr>
              <p:nvPr/>
            </p:nvSpPr>
            <p:spPr bwMode="auto">
              <a:xfrm flipH="1">
                <a:off x="3475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7" name="Line 2624"/>
              <p:cNvSpPr>
                <a:spLocks noChangeShapeType="1"/>
              </p:cNvSpPr>
              <p:nvPr/>
            </p:nvSpPr>
            <p:spPr bwMode="auto">
              <a:xfrm flipH="1">
                <a:off x="3463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8" name="Line 2625"/>
              <p:cNvSpPr>
                <a:spLocks noChangeShapeType="1"/>
              </p:cNvSpPr>
              <p:nvPr/>
            </p:nvSpPr>
            <p:spPr bwMode="auto">
              <a:xfrm flipH="1">
                <a:off x="3449" y="1863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9" name="Line 2626"/>
              <p:cNvSpPr>
                <a:spLocks noChangeShapeType="1"/>
              </p:cNvSpPr>
              <p:nvPr/>
            </p:nvSpPr>
            <p:spPr bwMode="auto">
              <a:xfrm flipH="1">
                <a:off x="3437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0" name="Line 2627"/>
              <p:cNvSpPr>
                <a:spLocks noChangeShapeType="1"/>
              </p:cNvSpPr>
              <p:nvPr/>
            </p:nvSpPr>
            <p:spPr bwMode="auto">
              <a:xfrm flipH="1">
                <a:off x="3425" y="1863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1" name="Line 2628"/>
              <p:cNvSpPr>
                <a:spLocks noChangeShapeType="1"/>
              </p:cNvSpPr>
              <p:nvPr/>
            </p:nvSpPr>
            <p:spPr bwMode="auto">
              <a:xfrm flipH="1">
                <a:off x="3412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2" name="Line 2629"/>
              <p:cNvSpPr>
                <a:spLocks noChangeShapeType="1"/>
              </p:cNvSpPr>
              <p:nvPr/>
            </p:nvSpPr>
            <p:spPr bwMode="auto">
              <a:xfrm flipH="1">
                <a:off x="3399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3" name="Line 2630"/>
              <p:cNvSpPr>
                <a:spLocks noChangeShapeType="1"/>
              </p:cNvSpPr>
              <p:nvPr/>
            </p:nvSpPr>
            <p:spPr bwMode="auto">
              <a:xfrm flipH="1">
                <a:off x="3386" y="1863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4" name="Line 2631"/>
              <p:cNvSpPr>
                <a:spLocks noChangeShapeType="1"/>
              </p:cNvSpPr>
              <p:nvPr/>
            </p:nvSpPr>
            <p:spPr bwMode="auto">
              <a:xfrm flipH="1">
                <a:off x="3374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5" name="Line 2632"/>
              <p:cNvSpPr>
                <a:spLocks noChangeShapeType="1"/>
              </p:cNvSpPr>
              <p:nvPr/>
            </p:nvSpPr>
            <p:spPr bwMode="auto">
              <a:xfrm flipH="1">
                <a:off x="3361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6" name="Line 2633"/>
              <p:cNvSpPr>
                <a:spLocks noChangeShapeType="1"/>
              </p:cNvSpPr>
              <p:nvPr/>
            </p:nvSpPr>
            <p:spPr bwMode="auto">
              <a:xfrm flipH="1">
                <a:off x="3348" y="1863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7" name="Line 2634"/>
              <p:cNvSpPr>
                <a:spLocks noChangeShapeType="1"/>
              </p:cNvSpPr>
              <p:nvPr/>
            </p:nvSpPr>
            <p:spPr bwMode="auto">
              <a:xfrm flipH="1">
                <a:off x="3335" y="1863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" name="Line 2635"/>
              <p:cNvSpPr>
                <a:spLocks noChangeShapeType="1"/>
              </p:cNvSpPr>
              <p:nvPr/>
            </p:nvSpPr>
            <p:spPr bwMode="auto">
              <a:xfrm flipH="1">
                <a:off x="3323" y="1863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" name="Line 2636"/>
              <p:cNvSpPr>
                <a:spLocks noChangeShapeType="1"/>
              </p:cNvSpPr>
              <p:nvPr/>
            </p:nvSpPr>
            <p:spPr bwMode="auto">
              <a:xfrm flipH="1">
                <a:off x="3312" y="1863"/>
                <a:ext cx="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0" name="Line 2637"/>
              <p:cNvSpPr>
                <a:spLocks noChangeShapeType="1"/>
              </p:cNvSpPr>
              <p:nvPr/>
            </p:nvSpPr>
            <p:spPr bwMode="auto">
              <a:xfrm>
                <a:off x="3312" y="3196"/>
                <a:ext cx="192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" name="Freeform 2638"/>
              <p:cNvSpPr>
                <a:spLocks/>
              </p:cNvSpPr>
              <p:nvPr/>
            </p:nvSpPr>
            <p:spPr bwMode="auto">
              <a:xfrm>
                <a:off x="5084" y="3270"/>
                <a:ext cx="14" cy="53"/>
              </a:xfrm>
              <a:custGeom>
                <a:avLst/>
                <a:gdLst>
                  <a:gd name="T0" fmla="*/ 0 w 27"/>
                  <a:gd name="T1" fmla="*/ 0 h 107"/>
                  <a:gd name="T2" fmla="*/ 7 w 27"/>
                  <a:gd name="T3" fmla="*/ 0 h 107"/>
                  <a:gd name="T4" fmla="*/ 23 w 27"/>
                  <a:gd name="T5" fmla="*/ 28 h 107"/>
                  <a:gd name="T6" fmla="*/ 27 w 27"/>
                  <a:gd name="T7" fmla="*/ 53 h 107"/>
                  <a:gd name="T8" fmla="*/ 26 w 27"/>
                  <a:gd name="T9" fmla="*/ 67 h 107"/>
                  <a:gd name="T10" fmla="*/ 22 w 27"/>
                  <a:gd name="T11" fmla="*/ 82 h 107"/>
                  <a:gd name="T12" fmla="*/ 16 w 27"/>
                  <a:gd name="T13" fmla="*/ 95 h 107"/>
                  <a:gd name="T14" fmla="*/ 7 w 27"/>
                  <a:gd name="T15" fmla="*/ 107 h 107"/>
                  <a:gd name="T16" fmla="*/ 0 w 27"/>
                  <a:gd name="T17" fmla="*/ 107 h 107"/>
                  <a:gd name="T18" fmla="*/ 13 w 27"/>
                  <a:gd name="T19" fmla="*/ 80 h 107"/>
                  <a:gd name="T20" fmla="*/ 17 w 27"/>
                  <a:gd name="T21" fmla="*/ 53 h 107"/>
                  <a:gd name="T22" fmla="*/ 16 w 27"/>
                  <a:gd name="T23" fmla="*/ 43 h 107"/>
                  <a:gd name="T24" fmla="*/ 14 w 27"/>
                  <a:gd name="T25" fmla="*/ 32 h 107"/>
                  <a:gd name="T26" fmla="*/ 13 w 27"/>
                  <a:gd name="T27" fmla="*/ 25 h 107"/>
                  <a:gd name="T28" fmla="*/ 8 w 27"/>
                  <a:gd name="T29" fmla="*/ 18 h 107"/>
                  <a:gd name="T30" fmla="*/ 7 w 27"/>
                  <a:gd name="T31" fmla="*/ 14 h 107"/>
                  <a:gd name="T32" fmla="*/ 4 w 27"/>
                  <a:gd name="T33" fmla="*/ 8 h 107"/>
                  <a:gd name="T34" fmla="*/ 0 w 27"/>
                  <a:gd name="T3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07">
                    <a:moveTo>
                      <a:pt x="0" y="0"/>
                    </a:moveTo>
                    <a:lnTo>
                      <a:pt x="7" y="0"/>
                    </a:lnTo>
                    <a:lnTo>
                      <a:pt x="23" y="28"/>
                    </a:lnTo>
                    <a:lnTo>
                      <a:pt x="27" y="53"/>
                    </a:lnTo>
                    <a:lnTo>
                      <a:pt x="26" y="67"/>
                    </a:lnTo>
                    <a:lnTo>
                      <a:pt x="22" y="82"/>
                    </a:lnTo>
                    <a:lnTo>
                      <a:pt x="16" y="95"/>
                    </a:lnTo>
                    <a:lnTo>
                      <a:pt x="7" y="107"/>
                    </a:lnTo>
                    <a:lnTo>
                      <a:pt x="0" y="107"/>
                    </a:lnTo>
                    <a:lnTo>
                      <a:pt x="13" y="80"/>
                    </a:lnTo>
                    <a:lnTo>
                      <a:pt x="17" y="53"/>
                    </a:lnTo>
                    <a:lnTo>
                      <a:pt x="16" y="43"/>
                    </a:lnTo>
                    <a:lnTo>
                      <a:pt x="14" y="32"/>
                    </a:lnTo>
                    <a:lnTo>
                      <a:pt x="13" y="25"/>
                    </a:lnTo>
                    <a:lnTo>
                      <a:pt x="8" y="18"/>
                    </a:lnTo>
                    <a:lnTo>
                      <a:pt x="7" y="14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2" name="Freeform 2639"/>
              <p:cNvSpPr>
                <a:spLocks/>
              </p:cNvSpPr>
              <p:nvPr/>
            </p:nvSpPr>
            <p:spPr bwMode="auto">
              <a:xfrm>
                <a:off x="5121" y="3270"/>
                <a:ext cx="12" cy="53"/>
              </a:xfrm>
              <a:custGeom>
                <a:avLst/>
                <a:gdLst>
                  <a:gd name="T0" fmla="*/ 0 w 23"/>
                  <a:gd name="T1" fmla="*/ 0 h 107"/>
                  <a:gd name="T2" fmla="*/ 23 w 23"/>
                  <a:gd name="T3" fmla="*/ 0 h 107"/>
                  <a:gd name="T4" fmla="*/ 23 w 23"/>
                  <a:gd name="T5" fmla="*/ 11 h 107"/>
                  <a:gd name="T6" fmla="*/ 12 w 23"/>
                  <a:gd name="T7" fmla="*/ 11 h 107"/>
                  <a:gd name="T8" fmla="*/ 12 w 23"/>
                  <a:gd name="T9" fmla="*/ 96 h 107"/>
                  <a:gd name="T10" fmla="*/ 23 w 23"/>
                  <a:gd name="T11" fmla="*/ 96 h 107"/>
                  <a:gd name="T12" fmla="*/ 23 w 23"/>
                  <a:gd name="T13" fmla="*/ 107 h 107"/>
                  <a:gd name="T14" fmla="*/ 0 w 23"/>
                  <a:gd name="T15" fmla="*/ 107 h 107"/>
                  <a:gd name="T16" fmla="*/ 0 w 23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07">
                    <a:moveTo>
                      <a:pt x="0" y="0"/>
                    </a:moveTo>
                    <a:lnTo>
                      <a:pt x="23" y="0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12" y="96"/>
                    </a:lnTo>
                    <a:lnTo>
                      <a:pt x="23" y="96"/>
                    </a:lnTo>
                    <a:lnTo>
                      <a:pt x="23" y="107"/>
                    </a:lnTo>
                    <a:lnTo>
                      <a:pt x="0" y="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3" name="Freeform 2640"/>
              <p:cNvSpPr>
                <a:spLocks/>
              </p:cNvSpPr>
              <p:nvPr/>
            </p:nvSpPr>
            <p:spPr bwMode="auto">
              <a:xfrm>
                <a:off x="5138" y="3281"/>
                <a:ext cx="15" cy="31"/>
              </a:xfrm>
              <a:custGeom>
                <a:avLst/>
                <a:gdLst>
                  <a:gd name="T0" fmla="*/ 22 w 31"/>
                  <a:gd name="T1" fmla="*/ 0 h 61"/>
                  <a:gd name="T2" fmla="*/ 27 w 31"/>
                  <a:gd name="T3" fmla="*/ 2 h 61"/>
                  <a:gd name="T4" fmla="*/ 31 w 31"/>
                  <a:gd name="T5" fmla="*/ 3 h 61"/>
                  <a:gd name="T6" fmla="*/ 28 w 31"/>
                  <a:gd name="T7" fmla="*/ 13 h 61"/>
                  <a:gd name="T8" fmla="*/ 25 w 31"/>
                  <a:gd name="T9" fmla="*/ 10 h 61"/>
                  <a:gd name="T10" fmla="*/ 22 w 31"/>
                  <a:gd name="T11" fmla="*/ 10 h 61"/>
                  <a:gd name="T12" fmla="*/ 19 w 31"/>
                  <a:gd name="T13" fmla="*/ 10 h 61"/>
                  <a:gd name="T14" fmla="*/ 16 w 31"/>
                  <a:gd name="T15" fmla="*/ 12 h 61"/>
                  <a:gd name="T16" fmla="*/ 15 w 31"/>
                  <a:gd name="T17" fmla="*/ 15 h 61"/>
                  <a:gd name="T18" fmla="*/ 13 w 31"/>
                  <a:gd name="T19" fmla="*/ 18 h 61"/>
                  <a:gd name="T20" fmla="*/ 12 w 31"/>
                  <a:gd name="T21" fmla="*/ 24 h 61"/>
                  <a:gd name="T22" fmla="*/ 12 w 31"/>
                  <a:gd name="T23" fmla="*/ 29 h 61"/>
                  <a:gd name="T24" fmla="*/ 12 w 31"/>
                  <a:gd name="T25" fmla="*/ 61 h 61"/>
                  <a:gd name="T26" fmla="*/ 0 w 31"/>
                  <a:gd name="T27" fmla="*/ 61 h 61"/>
                  <a:gd name="T28" fmla="*/ 0 w 31"/>
                  <a:gd name="T29" fmla="*/ 2 h 61"/>
                  <a:gd name="T30" fmla="*/ 11 w 31"/>
                  <a:gd name="T31" fmla="*/ 2 h 61"/>
                  <a:gd name="T32" fmla="*/ 11 w 31"/>
                  <a:gd name="T33" fmla="*/ 10 h 61"/>
                  <a:gd name="T34" fmla="*/ 13 w 31"/>
                  <a:gd name="T35" fmla="*/ 5 h 61"/>
                  <a:gd name="T36" fmla="*/ 16 w 31"/>
                  <a:gd name="T37" fmla="*/ 2 h 61"/>
                  <a:gd name="T38" fmla="*/ 19 w 31"/>
                  <a:gd name="T39" fmla="*/ 0 h 61"/>
                  <a:gd name="T40" fmla="*/ 22 w 31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61">
                    <a:moveTo>
                      <a:pt x="22" y="0"/>
                    </a:moveTo>
                    <a:lnTo>
                      <a:pt x="27" y="2"/>
                    </a:lnTo>
                    <a:lnTo>
                      <a:pt x="31" y="3"/>
                    </a:lnTo>
                    <a:lnTo>
                      <a:pt x="28" y="13"/>
                    </a:lnTo>
                    <a:lnTo>
                      <a:pt x="25" y="10"/>
                    </a:lnTo>
                    <a:lnTo>
                      <a:pt x="22" y="10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3" y="18"/>
                    </a:lnTo>
                    <a:lnTo>
                      <a:pt x="12" y="24"/>
                    </a:lnTo>
                    <a:lnTo>
                      <a:pt x="12" y="29"/>
                    </a:lnTo>
                    <a:lnTo>
                      <a:pt x="12" y="61"/>
                    </a:lnTo>
                    <a:lnTo>
                      <a:pt x="0" y="61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11" y="10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4" name="Freeform 2641"/>
              <p:cNvSpPr>
                <a:spLocks noEditPoints="1"/>
              </p:cNvSpPr>
              <p:nvPr/>
            </p:nvSpPr>
            <p:spPr bwMode="auto">
              <a:xfrm>
                <a:off x="5156" y="3281"/>
                <a:ext cx="27" cy="31"/>
              </a:xfrm>
              <a:custGeom>
                <a:avLst/>
                <a:gdLst>
                  <a:gd name="T0" fmla="*/ 32 w 54"/>
                  <a:gd name="T1" fmla="*/ 35 h 63"/>
                  <a:gd name="T2" fmla="*/ 19 w 54"/>
                  <a:gd name="T3" fmla="*/ 37 h 63"/>
                  <a:gd name="T4" fmla="*/ 13 w 54"/>
                  <a:gd name="T5" fmla="*/ 40 h 63"/>
                  <a:gd name="T6" fmla="*/ 12 w 54"/>
                  <a:gd name="T7" fmla="*/ 42 h 63"/>
                  <a:gd name="T8" fmla="*/ 12 w 54"/>
                  <a:gd name="T9" fmla="*/ 48 h 63"/>
                  <a:gd name="T10" fmla="*/ 18 w 54"/>
                  <a:gd name="T11" fmla="*/ 53 h 63"/>
                  <a:gd name="T12" fmla="*/ 26 w 54"/>
                  <a:gd name="T13" fmla="*/ 53 h 63"/>
                  <a:gd name="T14" fmla="*/ 34 w 54"/>
                  <a:gd name="T15" fmla="*/ 48 h 63"/>
                  <a:gd name="T16" fmla="*/ 38 w 54"/>
                  <a:gd name="T17" fmla="*/ 41 h 63"/>
                  <a:gd name="T18" fmla="*/ 38 w 54"/>
                  <a:gd name="T19" fmla="*/ 32 h 63"/>
                  <a:gd name="T20" fmla="*/ 35 w 54"/>
                  <a:gd name="T21" fmla="*/ 0 h 63"/>
                  <a:gd name="T22" fmla="*/ 44 w 54"/>
                  <a:gd name="T23" fmla="*/ 5 h 63"/>
                  <a:gd name="T24" fmla="*/ 48 w 54"/>
                  <a:gd name="T25" fmla="*/ 10 h 63"/>
                  <a:gd name="T26" fmla="*/ 50 w 54"/>
                  <a:gd name="T27" fmla="*/ 18 h 63"/>
                  <a:gd name="T28" fmla="*/ 50 w 54"/>
                  <a:gd name="T29" fmla="*/ 35 h 63"/>
                  <a:gd name="T30" fmla="*/ 51 w 54"/>
                  <a:gd name="T31" fmla="*/ 50 h 63"/>
                  <a:gd name="T32" fmla="*/ 53 w 54"/>
                  <a:gd name="T33" fmla="*/ 57 h 63"/>
                  <a:gd name="T34" fmla="*/ 42 w 54"/>
                  <a:gd name="T35" fmla="*/ 61 h 63"/>
                  <a:gd name="T36" fmla="*/ 40 w 54"/>
                  <a:gd name="T37" fmla="*/ 54 h 63"/>
                  <a:gd name="T38" fmla="*/ 29 w 54"/>
                  <a:gd name="T39" fmla="*/ 61 h 63"/>
                  <a:gd name="T40" fmla="*/ 19 w 54"/>
                  <a:gd name="T41" fmla="*/ 63 h 63"/>
                  <a:gd name="T42" fmla="*/ 9 w 54"/>
                  <a:gd name="T43" fmla="*/ 60 h 63"/>
                  <a:gd name="T44" fmla="*/ 2 w 54"/>
                  <a:gd name="T45" fmla="*/ 54 h 63"/>
                  <a:gd name="T46" fmla="*/ 0 w 54"/>
                  <a:gd name="T47" fmla="*/ 45 h 63"/>
                  <a:gd name="T48" fmla="*/ 2 w 54"/>
                  <a:gd name="T49" fmla="*/ 37 h 63"/>
                  <a:gd name="T50" fmla="*/ 8 w 54"/>
                  <a:gd name="T51" fmla="*/ 31 h 63"/>
                  <a:gd name="T52" fmla="*/ 13 w 54"/>
                  <a:gd name="T53" fmla="*/ 28 h 63"/>
                  <a:gd name="T54" fmla="*/ 22 w 54"/>
                  <a:gd name="T55" fmla="*/ 26 h 63"/>
                  <a:gd name="T56" fmla="*/ 34 w 54"/>
                  <a:gd name="T57" fmla="*/ 25 h 63"/>
                  <a:gd name="T58" fmla="*/ 38 w 54"/>
                  <a:gd name="T59" fmla="*/ 21 h 63"/>
                  <a:gd name="T60" fmla="*/ 35 w 54"/>
                  <a:gd name="T61" fmla="*/ 13 h 63"/>
                  <a:gd name="T62" fmla="*/ 29 w 54"/>
                  <a:gd name="T63" fmla="*/ 10 h 63"/>
                  <a:gd name="T64" fmla="*/ 21 w 54"/>
                  <a:gd name="T65" fmla="*/ 10 h 63"/>
                  <a:gd name="T66" fmla="*/ 13 w 54"/>
                  <a:gd name="T67" fmla="*/ 15 h 63"/>
                  <a:gd name="T68" fmla="*/ 2 w 54"/>
                  <a:gd name="T69" fmla="*/ 18 h 63"/>
                  <a:gd name="T70" fmla="*/ 6 w 54"/>
                  <a:gd name="T71" fmla="*/ 9 h 63"/>
                  <a:gd name="T72" fmla="*/ 15 w 54"/>
                  <a:gd name="T73" fmla="*/ 3 h 63"/>
                  <a:gd name="T74" fmla="*/ 28 w 54"/>
                  <a:gd name="T7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" h="63">
                    <a:moveTo>
                      <a:pt x="38" y="32"/>
                    </a:moveTo>
                    <a:lnTo>
                      <a:pt x="32" y="35"/>
                    </a:lnTo>
                    <a:lnTo>
                      <a:pt x="24" y="37"/>
                    </a:lnTo>
                    <a:lnTo>
                      <a:pt x="19" y="37"/>
                    </a:lnTo>
                    <a:lnTo>
                      <a:pt x="16" y="38"/>
                    </a:lnTo>
                    <a:lnTo>
                      <a:pt x="13" y="40"/>
                    </a:lnTo>
                    <a:lnTo>
                      <a:pt x="12" y="41"/>
                    </a:lnTo>
                    <a:lnTo>
                      <a:pt x="12" y="42"/>
                    </a:lnTo>
                    <a:lnTo>
                      <a:pt x="10" y="45"/>
                    </a:lnTo>
                    <a:lnTo>
                      <a:pt x="12" y="48"/>
                    </a:lnTo>
                    <a:lnTo>
                      <a:pt x="13" y="51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6" y="53"/>
                    </a:lnTo>
                    <a:lnTo>
                      <a:pt x="31" y="51"/>
                    </a:lnTo>
                    <a:lnTo>
                      <a:pt x="34" y="48"/>
                    </a:lnTo>
                    <a:lnTo>
                      <a:pt x="37" y="44"/>
                    </a:lnTo>
                    <a:lnTo>
                      <a:pt x="38" y="41"/>
                    </a:lnTo>
                    <a:lnTo>
                      <a:pt x="38" y="35"/>
                    </a:lnTo>
                    <a:lnTo>
                      <a:pt x="38" y="32"/>
                    </a:lnTo>
                    <a:close/>
                    <a:moveTo>
                      <a:pt x="28" y="0"/>
                    </a:moveTo>
                    <a:lnTo>
                      <a:pt x="35" y="0"/>
                    </a:lnTo>
                    <a:lnTo>
                      <a:pt x="40" y="2"/>
                    </a:lnTo>
                    <a:lnTo>
                      <a:pt x="44" y="5"/>
                    </a:lnTo>
                    <a:lnTo>
                      <a:pt x="47" y="6"/>
                    </a:lnTo>
                    <a:lnTo>
                      <a:pt x="48" y="10"/>
                    </a:lnTo>
                    <a:lnTo>
                      <a:pt x="50" y="13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35"/>
                    </a:lnTo>
                    <a:lnTo>
                      <a:pt x="50" y="44"/>
                    </a:lnTo>
                    <a:lnTo>
                      <a:pt x="51" y="50"/>
                    </a:lnTo>
                    <a:lnTo>
                      <a:pt x="51" y="53"/>
                    </a:lnTo>
                    <a:lnTo>
                      <a:pt x="53" y="57"/>
                    </a:lnTo>
                    <a:lnTo>
                      <a:pt x="54" y="61"/>
                    </a:lnTo>
                    <a:lnTo>
                      <a:pt x="42" y="61"/>
                    </a:lnTo>
                    <a:lnTo>
                      <a:pt x="41" y="58"/>
                    </a:lnTo>
                    <a:lnTo>
                      <a:pt x="40" y="54"/>
                    </a:lnTo>
                    <a:lnTo>
                      <a:pt x="34" y="58"/>
                    </a:lnTo>
                    <a:lnTo>
                      <a:pt x="29" y="61"/>
                    </a:lnTo>
                    <a:lnTo>
                      <a:pt x="25" y="61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9" y="60"/>
                    </a:lnTo>
                    <a:lnTo>
                      <a:pt x="5" y="57"/>
                    </a:lnTo>
                    <a:lnTo>
                      <a:pt x="2" y="54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2" y="37"/>
                    </a:lnTo>
                    <a:lnTo>
                      <a:pt x="5" y="34"/>
                    </a:lnTo>
                    <a:lnTo>
                      <a:pt x="8" y="31"/>
                    </a:lnTo>
                    <a:lnTo>
                      <a:pt x="10" y="29"/>
                    </a:lnTo>
                    <a:lnTo>
                      <a:pt x="13" y="28"/>
                    </a:lnTo>
                    <a:lnTo>
                      <a:pt x="16" y="28"/>
                    </a:lnTo>
                    <a:lnTo>
                      <a:pt x="22" y="26"/>
                    </a:lnTo>
                    <a:lnTo>
                      <a:pt x="28" y="25"/>
                    </a:lnTo>
                    <a:lnTo>
                      <a:pt x="34" y="25"/>
                    </a:lnTo>
                    <a:lnTo>
                      <a:pt x="38" y="24"/>
                    </a:lnTo>
                    <a:lnTo>
                      <a:pt x="38" y="21"/>
                    </a:lnTo>
                    <a:lnTo>
                      <a:pt x="38" y="16"/>
                    </a:lnTo>
                    <a:lnTo>
                      <a:pt x="35" y="13"/>
                    </a:lnTo>
                    <a:lnTo>
                      <a:pt x="34" y="12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1" y="10"/>
                    </a:lnTo>
                    <a:lnTo>
                      <a:pt x="16" y="12"/>
                    </a:lnTo>
                    <a:lnTo>
                      <a:pt x="13" y="15"/>
                    </a:lnTo>
                    <a:lnTo>
                      <a:pt x="12" y="19"/>
                    </a:lnTo>
                    <a:lnTo>
                      <a:pt x="2" y="18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9" y="5"/>
                    </a:lnTo>
                    <a:lnTo>
                      <a:pt x="15" y="3"/>
                    </a:lnTo>
                    <a:lnTo>
                      <a:pt x="21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5" name="Freeform 2642"/>
              <p:cNvSpPr>
                <a:spLocks noEditPoints="1"/>
              </p:cNvSpPr>
              <p:nvPr/>
            </p:nvSpPr>
            <p:spPr bwMode="auto">
              <a:xfrm>
                <a:off x="5187" y="3270"/>
                <a:ext cx="25" cy="42"/>
              </a:xfrm>
              <a:custGeom>
                <a:avLst/>
                <a:gdLst>
                  <a:gd name="T0" fmla="*/ 25 w 51"/>
                  <a:gd name="T1" fmla="*/ 32 h 85"/>
                  <a:gd name="T2" fmla="*/ 20 w 51"/>
                  <a:gd name="T3" fmla="*/ 32 h 85"/>
                  <a:gd name="T4" fmla="*/ 17 w 51"/>
                  <a:gd name="T5" fmla="*/ 34 h 85"/>
                  <a:gd name="T6" fmla="*/ 14 w 51"/>
                  <a:gd name="T7" fmla="*/ 37 h 85"/>
                  <a:gd name="T8" fmla="*/ 11 w 51"/>
                  <a:gd name="T9" fmla="*/ 41 h 85"/>
                  <a:gd name="T10" fmla="*/ 10 w 51"/>
                  <a:gd name="T11" fmla="*/ 47 h 85"/>
                  <a:gd name="T12" fmla="*/ 10 w 51"/>
                  <a:gd name="T13" fmla="*/ 53 h 85"/>
                  <a:gd name="T14" fmla="*/ 10 w 51"/>
                  <a:gd name="T15" fmla="*/ 60 h 85"/>
                  <a:gd name="T16" fmla="*/ 11 w 51"/>
                  <a:gd name="T17" fmla="*/ 66 h 85"/>
                  <a:gd name="T18" fmla="*/ 14 w 51"/>
                  <a:gd name="T19" fmla="*/ 70 h 85"/>
                  <a:gd name="T20" fmla="*/ 17 w 51"/>
                  <a:gd name="T21" fmla="*/ 73 h 85"/>
                  <a:gd name="T22" fmla="*/ 22 w 51"/>
                  <a:gd name="T23" fmla="*/ 75 h 85"/>
                  <a:gd name="T24" fmla="*/ 25 w 51"/>
                  <a:gd name="T25" fmla="*/ 75 h 85"/>
                  <a:gd name="T26" fmla="*/ 29 w 51"/>
                  <a:gd name="T27" fmla="*/ 75 h 85"/>
                  <a:gd name="T28" fmla="*/ 32 w 51"/>
                  <a:gd name="T29" fmla="*/ 73 h 85"/>
                  <a:gd name="T30" fmla="*/ 36 w 51"/>
                  <a:gd name="T31" fmla="*/ 70 h 85"/>
                  <a:gd name="T32" fmla="*/ 38 w 51"/>
                  <a:gd name="T33" fmla="*/ 66 h 85"/>
                  <a:gd name="T34" fmla="*/ 39 w 51"/>
                  <a:gd name="T35" fmla="*/ 60 h 85"/>
                  <a:gd name="T36" fmla="*/ 41 w 51"/>
                  <a:gd name="T37" fmla="*/ 54 h 85"/>
                  <a:gd name="T38" fmla="*/ 39 w 51"/>
                  <a:gd name="T39" fmla="*/ 47 h 85"/>
                  <a:gd name="T40" fmla="*/ 38 w 51"/>
                  <a:gd name="T41" fmla="*/ 41 h 85"/>
                  <a:gd name="T42" fmla="*/ 35 w 51"/>
                  <a:gd name="T43" fmla="*/ 37 h 85"/>
                  <a:gd name="T44" fmla="*/ 32 w 51"/>
                  <a:gd name="T45" fmla="*/ 34 h 85"/>
                  <a:gd name="T46" fmla="*/ 29 w 51"/>
                  <a:gd name="T47" fmla="*/ 32 h 85"/>
                  <a:gd name="T48" fmla="*/ 25 w 51"/>
                  <a:gd name="T49" fmla="*/ 32 h 85"/>
                  <a:gd name="T50" fmla="*/ 41 w 51"/>
                  <a:gd name="T51" fmla="*/ 0 h 85"/>
                  <a:gd name="T52" fmla="*/ 51 w 51"/>
                  <a:gd name="T53" fmla="*/ 0 h 85"/>
                  <a:gd name="T54" fmla="*/ 51 w 51"/>
                  <a:gd name="T55" fmla="*/ 83 h 85"/>
                  <a:gd name="T56" fmla="*/ 41 w 51"/>
                  <a:gd name="T57" fmla="*/ 83 h 85"/>
                  <a:gd name="T58" fmla="*/ 41 w 51"/>
                  <a:gd name="T59" fmla="*/ 75 h 85"/>
                  <a:gd name="T60" fmla="*/ 36 w 51"/>
                  <a:gd name="T61" fmla="*/ 79 h 85"/>
                  <a:gd name="T62" fmla="*/ 33 w 51"/>
                  <a:gd name="T63" fmla="*/ 82 h 85"/>
                  <a:gd name="T64" fmla="*/ 29 w 51"/>
                  <a:gd name="T65" fmla="*/ 83 h 85"/>
                  <a:gd name="T66" fmla="*/ 25 w 51"/>
                  <a:gd name="T67" fmla="*/ 85 h 85"/>
                  <a:gd name="T68" fmla="*/ 17 w 51"/>
                  <a:gd name="T69" fmla="*/ 83 h 85"/>
                  <a:gd name="T70" fmla="*/ 11 w 51"/>
                  <a:gd name="T71" fmla="*/ 80 h 85"/>
                  <a:gd name="T72" fmla="*/ 6 w 51"/>
                  <a:gd name="T73" fmla="*/ 76 h 85"/>
                  <a:gd name="T74" fmla="*/ 3 w 51"/>
                  <a:gd name="T75" fmla="*/ 70 h 85"/>
                  <a:gd name="T76" fmla="*/ 0 w 51"/>
                  <a:gd name="T77" fmla="*/ 62 h 85"/>
                  <a:gd name="T78" fmla="*/ 0 w 51"/>
                  <a:gd name="T79" fmla="*/ 54 h 85"/>
                  <a:gd name="T80" fmla="*/ 0 w 51"/>
                  <a:gd name="T81" fmla="*/ 46 h 85"/>
                  <a:gd name="T82" fmla="*/ 3 w 51"/>
                  <a:gd name="T83" fmla="*/ 37 h 85"/>
                  <a:gd name="T84" fmla="*/ 4 w 51"/>
                  <a:gd name="T85" fmla="*/ 32 h 85"/>
                  <a:gd name="T86" fmla="*/ 7 w 51"/>
                  <a:gd name="T87" fmla="*/ 30 h 85"/>
                  <a:gd name="T88" fmla="*/ 11 w 51"/>
                  <a:gd name="T89" fmla="*/ 27 h 85"/>
                  <a:gd name="T90" fmla="*/ 17 w 51"/>
                  <a:gd name="T91" fmla="*/ 24 h 85"/>
                  <a:gd name="T92" fmla="*/ 23 w 51"/>
                  <a:gd name="T93" fmla="*/ 22 h 85"/>
                  <a:gd name="T94" fmla="*/ 29 w 51"/>
                  <a:gd name="T95" fmla="*/ 24 h 85"/>
                  <a:gd name="T96" fmla="*/ 33 w 51"/>
                  <a:gd name="T97" fmla="*/ 25 h 85"/>
                  <a:gd name="T98" fmla="*/ 36 w 51"/>
                  <a:gd name="T99" fmla="*/ 28 h 85"/>
                  <a:gd name="T100" fmla="*/ 41 w 51"/>
                  <a:gd name="T101" fmla="*/ 32 h 85"/>
                  <a:gd name="T102" fmla="*/ 41 w 51"/>
                  <a:gd name="T10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" h="85">
                    <a:moveTo>
                      <a:pt x="25" y="32"/>
                    </a:moveTo>
                    <a:lnTo>
                      <a:pt x="20" y="32"/>
                    </a:lnTo>
                    <a:lnTo>
                      <a:pt x="17" y="34"/>
                    </a:lnTo>
                    <a:lnTo>
                      <a:pt x="14" y="37"/>
                    </a:lnTo>
                    <a:lnTo>
                      <a:pt x="11" y="41"/>
                    </a:lnTo>
                    <a:lnTo>
                      <a:pt x="10" y="47"/>
                    </a:lnTo>
                    <a:lnTo>
                      <a:pt x="10" y="53"/>
                    </a:lnTo>
                    <a:lnTo>
                      <a:pt x="10" y="60"/>
                    </a:lnTo>
                    <a:lnTo>
                      <a:pt x="11" y="66"/>
                    </a:lnTo>
                    <a:lnTo>
                      <a:pt x="14" y="70"/>
                    </a:lnTo>
                    <a:lnTo>
                      <a:pt x="17" y="73"/>
                    </a:lnTo>
                    <a:lnTo>
                      <a:pt x="22" y="75"/>
                    </a:lnTo>
                    <a:lnTo>
                      <a:pt x="25" y="75"/>
                    </a:lnTo>
                    <a:lnTo>
                      <a:pt x="29" y="75"/>
                    </a:lnTo>
                    <a:lnTo>
                      <a:pt x="32" y="73"/>
                    </a:lnTo>
                    <a:lnTo>
                      <a:pt x="36" y="70"/>
                    </a:lnTo>
                    <a:lnTo>
                      <a:pt x="38" y="66"/>
                    </a:lnTo>
                    <a:lnTo>
                      <a:pt x="39" y="60"/>
                    </a:lnTo>
                    <a:lnTo>
                      <a:pt x="41" y="54"/>
                    </a:lnTo>
                    <a:lnTo>
                      <a:pt x="39" y="47"/>
                    </a:lnTo>
                    <a:lnTo>
                      <a:pt x="38" y="41"/>
                    </a:lnTo>
                    <a:lnTo>
                      <a:pt x="35" y="37"/>
                    </a:lnTo>
                    <a:lnTo>
                      <a:pt x="32" y="34"/>
                    </a:lnTo>
                    <a:lnTo>
                      <a:pt x="29" y="32"/>
                    </a:lnTo>
                    <a:lnTo>
                      <a:pt x="25" y="32"/>
                    </a:lnTo>
                    <a:close/>
                    <a:moveTo>
                      <a:pt x="41" y="0"/>
                    </a:moveTo>
                    <a:lnTo>
                      <a:pt x="51" y="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41" y="75"/>
                    </a:lnTo>
                    <a:lnTo>
                      <a:pt x="36" y="79"/>
                    </a:lnTo>
                    <a:lnTo>
                      <a:pt x="33" y="82"/>
                    </a:lnTo>
                    <a:lnTo>
                      <a:pt x="29" y="83"/>
                    </a:lnTo>
                    <a:lnTo>
                      <a:pt x="25" y="85"/>
                    </a:lnTo>
                    <a:lnTo>
                      <a:pt x="17" y="83"/>
                    </a:lnTo>
                    <a:lnTo>
                      <a:pt x="11" y="80"/>
                    </a:lnTo>
                    <a:lnTo>
                      <a:pt x="6" y="76"/>
                    </a:lnTo>
                    <a:lnTo>
                      <a:pt x="3" y="70"/>
                    </a:lnTo>
                    <a:lnTo>
                      <a:pt x="0" y="62"/>
                    </a:lnTo>
                    <a:lnTo>
                      <a:pt x="0" y="54"/>
                    </a:lnTo>
                    <a:lnTo>
                      <a:pt x="0" y="46"/>
                    </a:lnTo>
                    <a:lnTo>
                      <a:pt x="3" y="37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27"/>
                    </a:lnTo>
                    <a:lnTo>
                      <a:pt x="17" y="24"/>
                    </a:lnTo>
                    <a:lnTo>
                      <a:pt x="23" y="22"/>
                    </a:lnTo>
                    <a:lnTo>
                      <a:pt x="29" y="24"/>
                    </a:lnTo>
                    <a:lnTo>
                      <a:pt x="33" y="25"/>
                    </a:lnTo>
                    <a:lnTo>
                      <a:pt x="36" y="28"/>
                    </a:lnTo>
                    <a:lnTo>
                      <a:pt x="41" y="3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6" name="Freeform 2643"/>
              <p:cNvSpPr>
                <a:spLocks/>
              </p:cNvSpPr>
              <p:nvPr/>
            </p:nvSpPr>
            <p:spPr bwMode="auto">
              <a:xfrm>
                <a:off x="5217" y="3270"/>
                <a:ext cx="12" cy="53"/>
              </a:xfrm>
              <a:custGeom>
                <a:avLst/>
                <a:gdLst>
                  <a:gd name="T0" fmla="*/ 0 w 23"/>
                  <a:gd name="T1" fmla="*/ 0 h 107"/>
                  <a:gd name="T2" fmla="*/ 23 w 23"/>
                  <a:gd name="T3" fmla="*/ 0 h 107"/>
                  <a:gd name="T4" fmla="*/ 23 w 23"/>
                  <a:gd name="T5" fmla="*/ 107 h 107"/>
                  <a:gd name="T6" fmla="*/ 0 w 23"/>
                  <a:gd name="T7" fmla="*/ 107 h 107"/>
                  <a:gd name="T8" fmla="*/ 0 w 23"/>
                  <a:gd name="T9" fmla="*/ 96 h 107"/>
                  <a:gd name="T10" fmla="*/ 12 w 23"/>
                  <a:gd name="T11" fmla="*/ 96 h 107"/>
                  <a:gd name="T12" fmla="*/ 12 w 23"/>
                  <a:gd name="T13" fmla="*/ 11 h 107"/>
                  <a:gd name="T14" fmla="*/ 0 w 23"/>
                  <a:gd name="T15" fmla="*/ 11 h 107"/>
                  <a:gd name="T16" fmla="*/ 0 w 23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07">
                    <a:moveTo>
                      <a:pt x="0" y="0"/>
                    </a:moveTo>
                    <a:lnTo>
                      <a:pt x="23" y="0"/>
                    </a:lnTo>
                    <a:lnTo>
                      <a:pt x="23" y="107"/>
                    </a:lnTo>
                    <a:lnTo>
                      <a:pt x="0" y="107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7" name="Freeform 2644"/>
              <p:cNvSpPr>
                <a:spLocks/>
              </p:cNvSpPr>
              <p:nvPr/>
            </p:nvSpPr>
            <p:spPr bwMode="auto">
              <a:xfrm>
                <a:off x="5044" y="3304"/>
                <a:ext cx="11" cy="29"/>
              </a:xfrm>
              <a:custGeom>
                <a:avLst/>
                <a:gdLst>
                  <a:gd name="T0" fmla="*/ 16 w 20"/>
                  <a:gd name="T1" fmla="*/ 0 h 57"/>
                  <a:gd name="T2" fmla="*/ 20 w 20"/>
                  <a:gd name="T3" fmla="*/ 0 h 57"/>
                  <a:gd name="T4" fmla="*/ 20 w 20"/>
                  <a:gd name="T5" fmla="*/ 57 h 57"/>
                  <a:gd name="T6" fmla="*/ 13 w 20"/>
                  <a:gd name="T7" fmla="*/ 57 h 57"/>
                  <a:gd name="T8" fmla="*/ 13 w 20"/>
                  <a:gd name="T9" fmla="*/ 13 h 57"/>
                  <a:gd name="T10" fmla="*/ 11 w 20"/>
                  <a:gd name="T11" fmla="*/ 14 h 57"/>
                  <a:gd name="T12" fmla="*/ 7 w 20"/>
                  <a:gd name="T13" fmla="*/ 17 h 57"/>
                  <a:gd name="T14" fmla="*/ 4 w 20"/>
                  <a:gd name="T15" fmla="*/ 20 h 57"/>
                  <a:gd name="T16" fmla="*/ 0 w 20"/>
                  <a:gd name="T17" fmla="*/ 22 h 57"/>
                  <a:gd name="T18" fmla="*/ 0 w 20"/>
                  <a:gd name="T19" fmla="*/ 14 h 57"/>
                  <a:gd name="T20" fmla="*/ 6 w 20"/>
                  <a:gd name="T21" fmla="*/ 11 h 57"/>
                  <a:gd name="T22" fmla="*/ 10 w 20"/>
                  <a:gd name="T23" fmla="*/ 7 h 57"/>
                  <a:gd name="T24" fmla="*/ 14 w 20"/>
                  <a:gd name="T25" fmla="*/ 4 h 57"/>
                  <a:gd name="T26" fmla="*/ 16 w 20"/>
                  <a:gd name="T2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7">
                    <a:moveTo>
                      <a:pt x="16" y="0"/>
                    </a:moveTo>
                    <a:lnTo>
                      <a:pt x="20" y="0"/>
                    </a:lnTo>
                    <a:lnTo>
                      <a:pt x="20" y="57"/>
                    </a:lnTo>
                    <a:lnTo>
                      <a:pt x="13" y="57"/>
                    </a:lnTo>
                    <a:lnTo>
                      <a:pt x="13" y="13"/>
                    </a:lnTo>
                    <a:lnTo>
                      <a:pt x="11" y="14"/>
                    </a:lnTo>
                    <a:lnTo>
                      <a:pt x="7" y="17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6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8" name="Freeform 2645"/>
              <p:cNvSpPr>
                <a:spLocks/>
              </p:cNvSpPr>
              <p:nvPr/>
            </p:nvSpPr>
            <p:spPr bwMode="auto">
              <a:xfrm>
                <a:off x="5064" y="3304"/>
                <a:ext cx="18" cy="30"/>
              </a:xfrm>
              <a:custGeom>
                <a:avLst/>
                <a:gdLst>
                  <a:gd name="T0" fmla="*/ 17 w 36"/>
                  <a:gd name="T1" fmla="*/ 0 h 58"/>
                  <a:gd name="T2" fmla="*/ 22 w 36"/>
                  <a:gd name="T3" fmla="*/ 1 h 58"/>
                  <a:gd name="T4" fmla="*/ 25 w 36"/>
                  <a:gd name="T5" fmla="*/ 3 h 58"/>
                  <a:gd name="T6" fmla="*/ 29 w 36"/>
                  <a:gd name="T7" fmla="*/ 4 h 58"/>
                  <a:gd name="T8" fmla="*/ 31 w 36"/>
                  <a:gd name="T9" fmla="*/ 7 h 58"/>
                  <a:gd name="T10" fmla="*/ 32 w 36"/>
                  <a:gd name="T11" fmla="*/ 11 h 58"/>
                  <a:gd name="T12" fmla="*/ 33 w 36"/>
                  <a:gd name="T13" fmla="*/ 14 h 58"/>
                  <a:gd name="T14" fmla="*/ 33 w 36"/>
                  <a:gd name="T15" fmla="*/ 17 h 58"/>
                  <a:gd name="T16" fmla="*/ 31 w 36"/>
                  <a:gd name="T17" fmla="*/ 20 h 58"/>
                  <a:gd name="T18" fmla="*/ 29 w 36"/>
                  <a:gd name="T19" fmla="*/ 23 h 58"/>
                  <a:gd name="T20" fmla="*/ 26 w 36"/>
                  <a:gd name="T21" fmla="*/ 26 h 58"/>
                  <a:gd name="T22" fmla="*/ 31 w 36"/>
                  <a:gd name="T23" fmla="*/ 27 h 58"/>
                  <a:gd name="T24" fmla="*/ 33 w 36"/>
                  <a:gd name="T25" fmla="*/ 30 h 58"/>
                  <a:gd name="T26" fmla="*/ 36 w 36"/>
                  <a:gd name="T27" fmla="*/ 35 h 58"/>
                  <a:gd name="T28" fmla="*/ 36 w 36"/>
                  <a:gd name="T29" fmla="*/ 39 h 58"/>
                  <a:gd name="T30" fmla="*/ 36 w 36"/>
                  <a:gd name="T31" fmla="*/ 45 h 58"/>
                  <a:gd name="T32" fmla="*/ 33 w 36"/>
                  <a:gd name="T33" fmla="*/ 48 h 58"/>
                  <a:gd name="T34" fmla="*/ 31 w 36"/>
                  <a:gd name="T35" fmla="*/ 52 h 58"/>
                  <a:gd name="T36" fmla="*/ 28 w 36"/>
                  <a:gd name="T37" fmla="*/ 55 h 58"/>
                  <a:gd name="T38" fmla="*/ 23 w 36"/>
                  <a:gd name="T39" fmla="*/ 57 h 58"/>
                  <a:gd name="T40" fmla="*/ 17 w 36"/>
                  <a:gd name="T41" fmla="*/ 58 h 58"/>
                  <a:gd name="T42" fmla="*/ 13 w 36"/>
                  <a:gd name="T43" fmla="*/ 57 h 58"/>
                  <a:gd name="T44" fmla="*/ 9 w 36"/>
                  <a:gd name="T45" fmla="*/ 55 h 58"/>
                  <a:gd name="T46" fmla="*/ 6 w 36"/>
                  <a:gd name="T47" fmla="*/ 54 h 58"/>
                  <a:gd name="T48" fmla="*/ 3 w 36"/>
                  <a:gd name="T49" fmla="*/ 49 h 58"/>
                  <a:gd name="T50" fmla="*/ 0 w 36"/>
                  <a:gd name="T51" fmla="*/ 46 h 58"/>
                  <a:gd name="T52" fmla="*/ 0 w 36"/>
                  <a:gd name="T53" fmla="*/ 42 h 58"/>
                  <a:gd name="T54" fmla="*/ 7 w 36"/>
                  <a:gd name="T55" fmla="*/ 41 h 58"/>
                  <a:gd name="T56" fmla="*/ 9 w 36"/>
                  <a:gd name="T57" fmla="*/ 45 h 58"/>
                  <a:gd name="T58" fmla="*/ 10 w 36"/>
                  <a:gd name="T59" fmla="*/ 49 h 58"/>
                  <a:gd name="T60" fmla="*/ 15 w 36"/>
                  <a:gd name="T61" fmla="*/ 51 h 58"/>
                  <a:gd name="T62" fmla="*/ 17 w 36"/>
                  <a:gd name="T63" fmla="*/ 51 h 58"/>
                  <a:gd name="T64" fmla="*/ 22 w 36"/>
                  <a:gd name="T65" fmla="*/ 51 h 58"/>
                  <a:gd name="T66" fmla="*/ 26 w 36"/>
                  <a:gd name="T67" fmla="*/ 48 h 58"/>
                  <a:gd name="T68" fmla="*/ 29 w 36"/>
                  <a:gd name="T69" fmla="*/ 44 h 58"/>
                  <a:gd name="T70" fmla="*/ 29 w 36"/>
                  <a:gd name="T71" fmla="*/ 39 h 58"/>
                  <a:gd name="T72" fmla="*/ 29 w 36"/>
                  <a:gd name="T73" fmla="*/ 35 h 58"/>
                  <a:gd name="T74" fmla="*/ 26 w 36"/>
                  <a:gd name="T75" fmla="*/ 32 h 58"/>
                  <a:gd name="T76" fmla="*/ 23 w 36"/>
                  <a:gd name="T77" fmla="*/ 29 h 58"/>
                  <a:gd name="T78" fmla="*/ 19 w 36"/>
                  <a:gd name="T79" fmla="*/ 29 h 58"/>
                  <a:gd name="T80" fmla="*/ 16 w 36"/>
                  <a:gd name="T81" fmla="*/ 29 h 58"/>
                  <a:gd name="T82" fmla="*/ 13 w 36"/>
                  <a:gd name="T83" fmla="*/ 29 h 58"/>
                  <a:gd name="T84" fmla="*/ 15 w 36"/>
                  <a:gd name="T85" fmla="*/ 23 h 58"/>
                  <a:gd name="T86" fmla="*/ 16 w 36"/>
                  <a:gd name="T87" fmla="*/ 23 h 58"/>
                  <a:gd name="T88" fmla="*/ 19 w 36"/>
                  <a:gd name="T89" fmla="*/ 23 h 58"/>
                  <a:gd name="T90" fmla="*/ 23 w 36"/>
                  <a:gd name="T91" fmla="*/ 22 h 58"/>
                  <a:gd name="T92" fmla="*/ 25 w 36"/>
                  <a:gd name="T93" fmla="*/ 19 h 58"/>
                  <a:gd name="T94" fmla="*/ 26 w 36"/>
                  <a:gd name="T95" fmla="*/ 14 h 58"/>
                  <a:gd name="T96" fmla="*/ 25 w 36"/>
                  <a:gd name="T97" fmla="*/ 11 h 58"/>
                  <a:gd name="T98" fmla="*/ 23 w 36"/>
                  <a:gd name="T99" fmla="*/ 9 h 58"/>
                  <a:gd name="T100" fmla="*/ 20 w 36"/>
                  <a:gd name="T101" fmla="*/ 7 h 58"/>
                  <a:gd name="T102" fmla="*/ 17 w 36"/>
                  <a:gd name="T103" fmla="*/ 7 h 58"/>
                  <a:gd name="T104" fmla="*/ 15 w 36"/>
                  <a:gd name="T105" fmla="*/ 7 h 58"/>
                  <a:gd name="T106" fmla="*/ 12 w 36"/>
                  <a:gd name="T107" fmla="*/ 9 h 58"/>
                  <a:gd name="T108" fmla="*/ 9 w 36"/>
                  <a:gd name="T109" fmla="*/ 11 h 58"/>
                  <a:gd name="T110" fmla="*/ 7 w 36"/>
                  <a:gd name="T111" fmla="*/ 16 h 58"/>
                  <a:gd name="T112" fmla="*/ 0 w 36"/>
                  <a:gd name="T113" fmla="*/ 14 h 58"/>
                  <a:gd name="T114" fmla="*/ 1 w 36"/>
                  <a:gd name="T115" fmla="*/ 10 h 58"/>
                  <a:gd name="T116" fmla="*/ 3 w 36"/>
                  <a:gd name="T117" fmla="*/ 7 h 58"/>
                  <a:gd name="T118" fmla="*/ 6 w 36"/>
                  <a:gd name="T119" fmla="*/ 4 h 58"/>
                  <a:gd name="T120" fmla="*/ 9 w 36"/>
                  <a:gd name="T121" fmla="*/ 1 h 58"/>
                  <a:gd name="T122" fmla="*/ 13 w 36"/>
                  <a:gd name="T123" fmla="*/ 1 h 58"/>
                  <a:gd name="T124" fmla="*/ 17 w 36"/>
                  <a:gd name="T1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58">
                    <a:moveTo>
                      <a:pt x="17" y="0"/>
                    </a:moveTo>
                    <a:lnTo>
                      <a:pt x="22" y="1"/>
                    </a:lnTo>
                    <a:lnTo>
                      <a:pt x="25" y="3"/>
                    </a:lnTo>
                    <a:lnTo>
                      <a:pt x="29" y="4"/>
                    </a:lnTo>
                    <a:lnTo>
                      <a:pt x="31" y="7"/>
                    </a:lnTo>
                    <a:lnTo>
                      <a:pt x="32" y="11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1" y="20"/>
                    </a:lnTo>
                    <a:lnTo>
                      <a:pt x="29" y="23"/>
                    </a:lnTo>
                    <a:lnTo>
                      <a:pt x="26" y="26"/>
                    </a:lnTo>
                    <a:lnTo>
                      <a:pt x="31" y="27"/>
                    </a:lnTo>
                    <a:lnTo>
                      <a:pt x="33" y="30"/>
                    </a:lnTo>
                    <a:lnTo>
                      <a:pt x="36" y="35"/>
                    </a:lnTo>
                    <a:lnTo>
                      <a:pt x="36" y="39"/>
                    </a:lnTo>
                    <a:lnTo>
                      <a:pt x="36" y="45"/>
                    </a:lnTo>
                    <a:lnTo>
                      <a:pt x="33" y="48"/>
                    </a:lnTo>
                    <a:lnTo>
                      <a:pt x="31" y="52"/>
                    </a:lnTo>
                    <a:lnTo>
                      <a:pt x="28" y="55"/>
                    </a:lnTo>
                    <a:lnTo>
                      <a:pt x="23" y="57"/>
                    </a:lnTo>
                    <a:lnTo>
                      <a:pt x="17" y="58"/>
                    </a:lnTo>
                    <a:lnTo>
                      <a:pt x="13" y="57"/>
                    </a:lnTo>
                    <a:lnTo>
                      <a:pt x="9" y="55"/>
                    </a:lnTo>
                    <a:lnTo>
                      <a:pt x="6" y="54"/>
                    </a:lnTo>
                    <a:lnTo>
                      <a:pt x="3" y="49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7" y="41"/>
                    </a:lnTo>
                    <a:lnTo>
                      <a:pt x="9" y="45"/>
                    </a:lnTo>
                    <a:lnTo>
                      <a:pt x="10" y="49"/>
                    </a:lnTo>
                    <a:lnTo>
                      <a:pt x="15" y="51"/>
                    </a:lnTo>
                    <a:lnTo>
                      <a:pt x="17" y="51"/>
                    </a:lnTo>
                    <a:lnTo>
                      <a:pt x="22" y="51"/>
                    </a:lnTo>
                    <a:lnTo>
                      <a:pt x="26" y="48"/>
                    </a:lnTo>
                    <a:lnTo>
                      <a:pt x="29" y="44"/>
                    </a:lnTo>
                    <a:lnTo>
                      <a:pt x="29" y="39"/>
                    </a:lnTo>
                    <a:lnTo>
                      <a:pt x="29" y="35"/>
                    </a:lnTo>
                    <a:lnTo>
                      <a:pt x="26" y="32"/>
                    </a:lnTo>
                    <a:lnTo>
                      <a:pt x="23" y="29"/>
                    </a:lnTo>
                    <a:lnTo>
                      <a:pt x="19" y="29"/>
                    </a:lnTo>
                    <a:lnTo>
                      <a:pt x="16" y="29"/>
                    </a:lnTo>
                    <a:lnTo>
                      <a:pt x="13" y="29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3" y="22"/>
                    </a:lnTo>
                    <a:lnTo>
                      <a:pt x="25" y="19"/>
                    </a:lnTo>
                    <a:lnTo>
                      <a:pt x="26" y="14"/>
                    </a:lnTo>
                    <a:lnTo>
                      <a:pt x="25" y="11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7" y="16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9" name="Freeform 2646"/>
              <p:cNvSpPr>
                <a:spLocks noEditPoints="1"/>
              </p:cNvSpPr>
              <p:nvPr/>
            </p:nvSpPr>
            <p:spPr bwMode="auto">
              <a:xfrm>
                <a:off x="5012" y="3272"/>
                <a:ext cx="25" cy="40"/>
              </a:xfrm>
              <a:custGeom>
                <a:avLst/>
                <a:gdLst>
                  <a:gd name="T0" fmla="*/ 10 w 49"/>
                  <a:gd name="T1" fmla="*/ 44 h 82"/>
                  <a:gd name="T2" fmla="*/ 11 w 49"/>
                  <a:gd name="T3" fmla="*/ 53 h 82"/>
                  <a:gd name="T4" fmla="*/ 11 w 49"/>
                  <a:gd name="T5" fmla="*/ 61 h 82"/>
                  <a:gd name="T6" fmla="*/ 13 w 49"/>
                  <a:gd name="T7" fmla="*/ 67 h 82"/>
                  <a:gd name="T8" fmla="*/ 16 w 49"/>
                  <a:gd name="T9" fmla="*/ 72 h 82"/>
                  <a:gd name="T10" fmla="*/ 17 w 49"/>
                  <a:gd name="T11" fmla="*/ 75 h 82"/>
                  <a:gd name="T12" fmla="*/ 19 w 49"/>
                  <a:gd name="T13" fmla="*/ 76 h 82"/>
                  <a:gd name="T14" fmla="*/ 22 w 49"/>
                  <a:gd name="T15" fmla="*/ 77 h 82"/>
                  <a:gd name="T16" fmla="*/ 24 w 49"/>
                  <a:gd name="T17" fmla="*/ 77 h 82"/>
                  <a:gd name="T18" fmla="*/ 29 w 49"/>
                  <a:gd name="T19" fmla="*/ 77 h 82"/>
                  <a:gd name="T20" fmla="*/ 32 w 49"/>
                  <a:gd name="T21" fmla="*/ 75 h 82"/>
                  <a:gd name="T22" fmla="*/ 35 w 49"/>
                  <a:gd name="T23" fmla="*/ 70 h 82"/>
                  <a:gd name="T24" fmla="*/ 38 w 49"/>
                  <a:gd name="T25" fmla="*/ 64 h 82"/>
                  <a:gd name="T26" fmla="*/ 38 w 49"/>
                  <a:gd name="T27" fmla="*/ 59 h 82"/>
                  <a:gd name="T28" fmla="*/ 39 w 49"/>
                  <a:gd name="T29" fmla="*/ 51 h 82"/>
                  <a:gd name="T30" fmla="*/ 39 w 49"/>
                  <a:gd name="T31" fmla="*/ 44 h 82"/>
                  <a:gd name="T32" fmla="*/ 10 w 49"/>
                  <a:gd name="T33" fmla="*/ 44 h 82"/>
                  <a:gd name="T34" fmla="*/ 24 w 49"/>
                  <a:gd name="T35" fmla="*/ 3 h 82"/>
                  <a:gd name="T36" fmla="*/ 20 w 49"/>
                  <a:gd name="T37" fmla="*/ 5 h 82"/>
                  <a:gd name="T38" fmla="*/ 17 w 49"/>
                  <a:gd name="T39" fmla="*/ 8 h 82"/>
                  <a:gd name="T40" fmla="*/ 14 w 49"/>
                  <a:gd name="T41" fmla="*/ 11 h 82"/>
                  <a:gd name="T42" fmla="*/ 13 w 49"/>
                  <a:gd name="T43" fmla="*/ 16 h 82"/>
                  <a:gd name="T44" fmla="*/ 11 w 49"/>
                  <a:gd name="T45" fmla="*/ 22 h 82"/>
                  <a:gd name="T46" fmla="*/ 11 w 49"/>
                  <a:gd name="T47" fmla="*/ 31 h 82"/>
                  <a:gd name="T48" fmla="*/ 10 w 49"/>
                  <a:gd name="T49" fmla="*/ 40 h 82"/>
                  <a:gd name="T50" fmla="*/ 39 w 49"/>
                  <a:gd name="T51" fmla="*/ 40 h 82"/>
                  <a:gd name="T52" fmla="*/ 38 w 49"/>
                  <a:gd name="T53" fmla="*/ 27 h 82"/>
                  <a:gd name="T54" fmla="*/ 36 w 49"/>
                  <a:gd name="T55" fmla="*/ 16 h 82"/>
                  <a:gd name="T56" fmla="*/ 33 w 49"/>
                  <a:gd name="T57" fmla="*/ 11 h 82"/>
                  <a:gd name="T58" fmla="*/ 30 w 49"/>
                  <a:gd name="T59" fmla="*/ 6 h 82"/>
                  <a:gd name="T60" fmla="*/ 27 w 49"/>
                  <a:gd name="T61" fmla="*/ 5 h 82"/>
                  <a:gd name="T62" fmla="*/ 24 w 49"/>
                  <a:gd name="T63" fmla="*/ 3 h 82"/>
                  <a:gd name="T64" fmla="*/ 24 w 49"/>
                  <a:gd name="T65" fmla="*/ 0 h 82"/>
                  <a:gd name="T66" fmla="*/ 30 w 49"/>
                  <a:gd name="T67" fmla="*/ 2 h 82"/>
                  <a:gd name="T68" fmla="*/ 36 w 49"/>
                  <a:gd name="T69" fmla="*/ 5 h 82"/>
                  <a:gd name="T70" fmla="*/ 40 w 49"/>
                  <a:gd name="T71" fmla="*/ 9 h 82"/>
                  <a:gd name="T72" fmla="*/ 48 w 49"/>
                  <a:gd name="T73" fmla="*/ 24 h 82"/>
                  <a:gd name="T74" fmla="*/ 49 w 49"/>
                  <a:gd name="T75" fmla="*/ 41 h 82"/>
                  <a:gd name="T76" fmla="*/ 48 w 49"/>
                  <a:gd name="T77" fmla="*/ 59 h 82"/>
                  <a:gd name="T78" fmla="*/ 40 w 49"/>
                  <a:gd name="T79" fmla="*/ 73 h 82"/>
                  <a:gd name="T80" fmla="*/ 36 w 49"/>
                  <a:gd name="T81" fmla="*/ 77 h 82"/>
                  <a:gd name="T82" fmla="*/ 30 w 49"/>
                  <a:gd name="T83" fmla="*/ 80 h 82"/>
                  <a:gd name="T84" fmla="*/ 24 w 49"/>
                  <a:gd name="T85" fmla="*/ 82 h 82"/>
                  <a:gd name="T86" fmla="*/ 20 w 49"/>
                  <a:gd name="T87" fmla="*/ 80 h 82"/>
                  <a:gd name="T88" fmla="*/ 14 w 49"/>
                  <a:gd name="T89" fmla="*/ 79 h 82"/>
                  <a:gd name="T90" fmla="*/ 11 w 49"/>
                  <a:gd name="T91" fmla="*/ 76 h 82"/>
                  <a:gd name="T92" fmla="*/ 7 w 49"/>
                  <a:gd name="T93" fmla="*/ 72 h 82"/>
                  <a:gd name="T94" fmla="*/ 4 w 49"/>
                  <a:gd name="T95" fmla="*/ 67 h 82"/>
                  <a:gd name="T96" fmla="*/ 3 w 49"/>
                  <a:gd name="T97" fmla="*/ 61 h 82"/>
                  <a:gd name="T98" fmla="*/ 0 w 49"/>
                  <a:gd name="T99" fmla="*/ 53 h 82"/>
                  <a:gd name="T100" fmla="*/ 0 w 49"/>
                  <a:gd name="T101" fmla="*/ 43 h 82"/>
                  <a:gd name="T102" fmla="*/ 1 w 49"/>
                  <a:gd name="T103" fmla="*/ 24 h 82"/>
                  <a:gd name="T104" fmla="*/ 8 w 49"/>
                  <a:gd name="T105" fmla="*/ 9 h 82"/>
                  <a:gd name="T106" fmla="*/ 13 w 49"/>
                  <a:gd name="T107" fmla="*/ 5 h 82"/>
                  <a:gd name="T108" fmla="*/ 19 w 49"/>
                  <a:gd name="T109" fmla="*/ 2 h 82"/>
                  <a:gd name="T110" fmla="*/ 24 w 49"/>
                  <a:gd name="T1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9" h="82">
                    <a:moveTo>
                      <a:pt x="10" y="44"/>
                    </a:moveTo>
                    <a:lnTo>
                      <a:pt x="11" y="53"/>
                    </a:lnTo>
                    <a:lnTo>
                      <a:pt x="11" y="61"/>
                    </a:lnTo>
                    <a:lnTo>
                      <a:pt x="13" y="67"/>
                    </a:lnTo>
                    <a:lnTo>
                      <a:pt x="16" y="72"/>
                    </a:lnTo>
                    <a:lnTo>
                      <a:pt x="17" y="75"/>
                    </a:lnTo>
                    <a:lnTo>
                      <a:pt x="19" y="76"/>
                    </a:lnTo>
                    <a:lnTo>
                      <a:pt x="22" y="77"/>
                    </a:lnTo>
                    <a:lnTo>
                      <a:pt x="24" y="77"/>
                    </a:lnTo>
                    <a:lnTo>
                      <a:pt x="29" y="77"/>
                    </a:lnTo>
                    <a:lnTo>
                      <a:pt x="32" y="75"/>
                    </a:lnTo>
                    <a:lnTo>
                      <a:pt x="35" y="70"/>
                    </a:lnTo>
                    <a:lnTo>
                      <a:pt x="38" y="64"/>
                    </a:lnTo>
                    <a:lnTo>
                      <a:pt x="38" y="59"/>
                    </a:lnTo>
                    <a:lnTo>
                      <a:pt x="39" y="51"/>
                    </a:lnTo>
                    <a:lnTo>
                      <a:pt x="39" y="44"/>
                    </a:lnTo>
                    <a:lnTo>
                      <a:pt x="10" y="44"/>
                    </a:lnTo>
                    <a:close/>
                    <a:moveTo>
                      <a:pt x="24" y="3"/>
                    </a:moveTo>
                    <a:lnTo>
                      <a:pt x="20" y="5"/>
                    </a:lnTo>
                    <a:lnTo>
                      <a:pt x="17" y="8"/>
                    </a:lnTo>
                    <a:lnTo>
                      <a:pt x="14" y="11"/>
                    </a:lnTo>
                    <a:lnTo>
                      <a:pt x="13" y="16"/>
                    </a:lnTo>
                    <a:lnTo>
                      <a:pt x="11" y="22"/>
                    </a:lnTo>
                    <a:lnTo>
                      <a:pt x="11" y="31"/>
                    </a:lnTo>
                    <a:lnTo>
                      <a:pt x="10" y="40"/>
                    </a:lnTo>
                    <a:lnTo>
                      <a:pt x="39" y="40"/>
                    </a:lnTo>
                    <a:lnTo>
                      <a:pt x="38" y="27"/>
                    </a:lnTo>
                    <a:lnTo>
                      <a:pt x="36" y="16"/>
                    </a:lnTo>
                    <a:lnTo>
                      <a:pt x="33" y="11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4" y="3"/>
                    </a:lnTo>
                    <a:close/>
                    <a:moveTo>
                      <a:pt x="24" y="0"/>
                    </a:moveTo>
                    <a:lnTo>
                      <a:pt x="30" y="2"/>
                    </a:lnTo>
                    <a:lnTo>
                      <a:pt x="36" y="5"/>
                    </a:lnTo>
                    <a:lnTo>
                      <a:pt x="40" y="9"/>
                    </a:lnTo>
                    <a:lnTo>
                      <a:pt x="48" y="24"/>
                    </a:lnTo>
                    <a:lnTo>
                      <a:pt x="49" y="41"/>
                    </a:lnTo>
                    <a:lnTo>
                      <a:pt x="48" y="59"/>
                    </a:lnTo>
                    <a:lnTo>
                      <a:pt x="40" y="73"/>
                    </a:lnTo>
                    <a:lnTo>
                      <a:pt x="36" y="77"/>
                    </a:lnTo>
                    <a:lnTo>
                      <a:pt x="30" y="80"/>
                    </a:lnTo>
                    <a:lnTo>
                      <a:pt x="24" y="82"/>
                    </a:lnTo>
                    <a:lnTo>
                      <a:pt x="20" y="80"/>
                    </a:lnTo>
                    <a:lnTo>
                      <a:pt x="14" y="79"/>
                    </a:lnTo>
                    <a:lnTo>
                      <a:pt x="11" y="76"/>
                    </a:lnTo>
                    <a:lnTo>
                      <a:pt x="7" y="72"/>
                    </a:lnTo>
                    <a:lnTo>
                      <a:pt x="4" y="67"/>
                    </a:lnTo>
                    <a:lnTo>
                      <a:pt x="3" y="61"/>
                    </a:lnTo>
                    <a:lnTo>
                      <a:pt x="0" y="53"/>
                    </a:lnTo>
                    <a:lnTo>
                      <a:pt x="0" y="43"/>
                    </a:lnTo>
                    <a:lnTo>
                      <a:pt x="1" y="2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0" name="Freeform 2647"/>
              <p:cNvSpPr>
                <a:spLocks/>
              </p:cNvSpPr>
              <p:nvPr/>
            </p:nvSpPr>
            <p:spPr bwMode="auto">
              <a:xfrm>
                <a:off x="4963" y="3270"/>
                <a:ext cx="14" cy="53"/>
              </a:xfrm>
              <a:custGeom>
                <a:avLst/>
                <a:gdLst>
                  <a:gd name="T0" fmla="*/ 20 w 27"/>
                  <a:gd name="T1" fmla="*/ 0 h 107"/>
                  <a:gd name="T2" fmla="*/ 27 w 27"/>
                  <a:gd name="T3" fmla="*/ 0 h 107"/>
                  <a:gd name="T4" fmla="*/ 23 w 27"/>
                  <a:gd name="T5" fmla="*/ 8 h 107"/>
                  <a:gd name="T6" fmla="*/ 20 w 27"/>
                  <a:gd name="T7" fmla="*/ 14 h 107"/>
                  <a:gd name="T8" fmla="*/ 19 w 27"/>
                  <a:gd name="T9" fmla="*/ 18 h 107"/>
                  <a:gd name="T10" fmla="*/ 14 w 27"/>
                  <a:gd name="T11" fmla="*/ 25 h 107"/>
                  <a:gd name="T12" fmla="*/ 13 w 27"/>
                  <a:gd name="T13" fmla="*/ 32 h 107"/>
                  <a:gd name="T14" fmla="*/ 11 w 27"/>
                  <a:gd name="T15" fmla="*/ 43 h 107"/>
                  <a:gd name="T16" fmla="*/ 10 w 27"/>
                  <a:gd name="T17" fmla="*/ 53 h 107"/>
                  <a:gd name="T18" fmla="*/ 14 w 27"/>
                  <a:gd name="T19" fmla="*/ 80 h 107"/>
                  <a:gd name="T20" fmla="*/ 27 w 27"/>
                  <a:gd name="T21" fmla="*/ 107 h 107"/>
                  <a:gd name="T22" fmla="*/ 20 w 27"/>
                  <a:gd name="T23" fmla="*/ 107 h 107"/>
                  <a:gd name="T24" fmla="*/ 11 w 27"/>
                  <a:gd name="T25" fmla="*/ 95 h 107"/>
                  <a:gd name="T26" fmla="*/ 6 w 27"/>
                  <a:gd name="T27" fmla="*/ 82 h 107"/>
                  <a:gd name="T28" fmla="*/ 1 w 27"/>
                  <a:gd name="T29" fmla="*/ 67 h 107"/>
                  <a:gd name="T30" fmla="*/ 0 w 27"/>
                  <a:gd name="T31" fmla="*/ 53 h 107"/>
                  <a:gd name="T32" fmla="*/ 4 w 27"/>
                  <a:gd name="T33" fmla="*/ 28 h 107"/>
                  <a:gd name="T34" fmla="*/ 20 w 27"/>
                  <a:gd name="T3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107">
                    <a:moveTo>
                      <a:pt x="20" y="0"/>
                    </a:moveTo>
                    <a:lnTo>
                      <a:pt x="27" y="0"/>
                    </a:lnTo>
                    <a:lnTo>
                      <a:pt x="23" y="8"/>
                    </a:lnTo>
                    <a:lnTo>
                      <a:pt x="20" y="14"/>
                    </a:lnTo>
                    <a:lnTo>
                      <a:pt x="19" y="18"/>
                    </a:lnTo>
                    <a:lnTo>
                      <a:pt x="14" y="25"/>
                    </a:lnTo>
                    <a:lnTo>
                      <a:pt x="13" y="32"/>
                    </a:lnTo>
                    <a:lnTo>
                      <a:pt x="11" y="43"/>
                    </a:lnTo>
                    <a:lnTo>
                      <a:pt x="10" y="53"/>
                    </a:lnTo>
                    <a:lnTo>
                      <a:pt x="14" y="80"/>
                    </a:lnTo>
                    <a:lnTo>
                      <a:pt x="27" y="107"/>
                    </a:lnTo>
                    <a:lnTo>
                      <a:pt x="20" y="107"/>
                    </a:lnTo>
                    <a:lnTo>
                      <a:pt x="11" y="95"/>
                    </a:lnTo>
                    <a:lnTo>
                      <a:pt x="6" y="82"/>
                    </a:lnTo>
                    <a:lnTo>
                      <a:pt x="1" y="67"/>
                    </a:lnTo>
                    <a:lnTo>
                      <a:pt x="0" y="53"/>
                    </a:lnTo>
                    <a:lnTo>
                      <a:pt x="4" y="2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1" name="Freeform 2648"/>
              <p:cNvSpPr>
                <a:spLocks/>
              </p:cNvSpPr>
              <p:nvPr/>
            </p:nvSpPr>
            <p:spPr bwMode="auto">
              <a:xfrm>
                <a:off x="4980" y="3270"/>
                <a:ext cx="27" cy="42"/>
              </a:xfrm>
              <a:custGeom>
                <a:avLst/>
                <a:gdLst>
                  <a:gd name="T0" fmla="*/ 26 w 54"/>
                  <a:gd name="T1" fmla="*/ 0 h 83"/>
                  <a:gd name="T2" fmla="*/ 33 w 54"/>
                  <a:gd name="T3" fmla="*/ 2 h 83"/>
                  <a:gd name="T4" fmla="*/ 40 w 54"/>
                  <a:gd name="T5" fmla="*/ 3 h 83"/>
                  <a:gd name="T6" fmla="*/ 45 w 54"/>
                  <a:gd name="T7" fmla="*/ 8 h 83"/>
                  <a:gd name="T8" fmla="*/ 49 w 54"/>
                  <a:gd name="T9" fmla="*/ 12 h 83"/>
                  <a:gd name="T10" fmla="*/ 51 w 54"/>
                  <a:gd name="T11" fmla="*/ 18 h 83"/>
                  <a:gd name="T12" fmla="*/ 52 w 54"/>
                  <a:gd name="T13" fmla="*/ 24 h 83"/>
                  <a:gd name="T14" fmla="*/ 51 w 54"/>
                  <a:gd name="T15" fmla="*/ 28 h 83"/>
                  <a:gd name="T16" fmla="*/ 49 w 54"/>
                  <a:gd name="T17" fmla="*/ 34 h 83"/>
                  <a:gd name="T18" fmla="*/ 48 w 54"/>
                  <a:gd name="T19" fmla="*/ 38 h 83"/>
                  <a:gd name="T20" fmla="*/ 43 w 54"/>
                  <a:gd name="T21" fmla="*/ 43 h 83"/>
                  <a:gd name="T22" fmla="*/ 40 w 54"/>
                  <a:gd name="T23" fmla="*/ 47 h 83"/>
                  <a:gd name="T24" fmla="*/ 35 w 54"/>
                  <a:gd name="T25" fmla="*/ 51 h 83"/>
                  <a:gd name="T26" fmla="*/ 29 w 54"/>
                  <a:gd name="T27" fmla="*/ 57 h 83"/>
                  <a:gd name="T28" fmla="*/ 24 w 54"/>
                  <a:gd name="T29" fmla="*/ 62 h 83"/>
                  <a:gd name="T30" fmla="*/ 20 w 54"/>
                  <a:gd name="T31" fmla="*/ 64 h 83"/>
                  <a:gd name="T32" fmla="*/ 17 w 54"/>
                  <a:gd name="T33" fmla="*/ 67 h 83"/>
                  <a:gd name="T34" fmla="*/ 13 w 54"/>
                  <a:gd name="T35" fmla="*/ 73 h 83"/>
                  <a:gd name="T36" fmla="*/ 54 w 54"/>
                  <a:gd name="T37" fmla="*/ 73 h 83"/>
                  <a:gd name="T38" fmla="*/ 54 w 54"/>
                  <a:gd name="T39" fmla="*/ 83 h 83"/>
                  <a:gd name="T40" fmla="*/ 0 w 54"/>
                  <a:gd name="T41" fmla="*/ 83 h 83"/>
                  <a:gd name="T42" fmla="*/ 0 w 54"/>
                  <a:gd name="T43" fmla="*/ 79 h 83"/>
                  <a:gd name="T44" fmla="*/ 0 w 54"/>
                  <a:gd name="T45" fmla="*/ 76 h 83"/>
                  <a:gd name="T46" fmla="*/ 3 w 54"/>
                  <a:gd name="T47" fmla="*/ 70 h 83"/>
                  <a:gd name="T48" fmla="*/ 7 w 54"/>
                  <a:gd name="T49" fmla="*/ 64 h 83"/>
                  <a:gd name="T50" fmla="*/ 11 w 54"/>
                  <a:gd name="T51" fmla="*/ 59 h 83"/>
                  <a:gd name="T52" fmla="*/ 19 w 54"/>
                  <a:gd name="T53" fmla="*/ 53 h 83"/>
                  <a:gd name="T54" fmla="*/ 24 w 54"/>
                  <a:gd name="T55" fmla="*/ 47 h 83"/>
                  <a:gd name="T56" fmla="*/ 30 w 54"/>
                  <a:gd name="T57" fmla="*/ 43 h 83"/>
                  <a:gd name="T58" fmla="*/ 33 w 54"/>
                  <a:gd name="T59" fmla="*/ 38 h 83"/>
                  <a:gd name="T60" fmla="*/ 36 w 54"/>
                  <a:gd name="T61" fmla="*/ 35 h 83"/>
                  <a:gd name="T62" fmla="*/ 40 w 54"/>
                  <a:gd name="T63" fmla="*/ 30 h 83"/>
                  <a:gd name="T64" fmla="*/ 40 w 54"/>
                  <a:gd name="T65" fmla="*/ 24 h 83"/>
                  <a:gd name="T66" fmla="*/ 40 w 54"/>
                  <a:gd name="T67" fmla="*/ 19 h 83"/>
                  <a:gd name="T68" fmla="*/ 38 w 54"/>
                  <a:gd name="T69" fmla="*/ 15 h 83"/>
                  <a:gd name="T70" fmla="*/ 35 w 54"/>
                  <a:gd name="T71" fmla="*/ 12 h 83"/>
                  <a:gd name="T72" fmla="*/ 30 w 54"/>
                  <a:gd name="T73" fmla="*/ 11 h 83"/>
                  <a:gd name="T74" fmla="*/ 26 w 54"/>
                  <a:gd name="T75" fmla="*/ 11 h 83"/>
                  <a:gd name="T76" fmla="*/ 22 w 54"/>
                  <a:gd name="T77" fmla="*/ 11 h 83"/>
                  <a:gd name="T78" fmla="*/ 19 w 54"/>
                  <a:gd name="T79" fmla="*/ 12 h 83"/>
                  <a:gd name="T80" fmla="*/ 16 w 54"/>
                  <a:gd name="T81" fmla="*/ 15 h 83"/>
                  <a:gd name="T82" fmla="*/ 13 w 54"/>
                  <a:gd name="T83" fmla="*/ 18 h 83"/>
                  <a:gd name="T84" fmla="*/ 11 w 54"/>
                  <a:gd name="T85" fmla="*/ 21 h 83"/>
                  <a:gd name="T86" fmla="*/ 11 w 54"/>
                  <a:gd name="T87" fmla="*/ 25 h 83"/>
                  <a:gd name="T88" fmla="*/ 0 w 54"/>
                  <a:gd name="T89" fmla="*/ 24 h 83"/>
                  <a:gd name="T90" fmla="*/ 1 w 54"/>
                  <a:gd name="T91" fmla="*/ 16 h 83"/>
                  <a:gd name="T92" fmla="*/ 4 w 54"/>
                  <a:gd name="T93" fmla="*/ 11 h 83"/>
                  <a:gd name="T94" fmla="*/ 8 w 54"/>
                  <a:gd name="T95" fmla="*/ 6 h 83"/>
                  <a:gd name="T96" fmla="*/ 13 w 54"/>
                  <a:gd name="T97" fmla="*/ 3 h 83"/>
                  <a:gd name="T98" fmla="*/ 20 w 54"/>
                  <a:gd name="T99" fmla="*/ 2 h 83"/>
                  <a:gd name="T100" fmla="*/ 26 w 54"/>
                  <a:gd name="T10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83">
                    <a:moveTo>
                      <a:pt x="26" y="0"/>
                    </a:moveTo>
                    <a:lnTo>
                      <a:pt x="33" y="2"/>
                    </a:lnTo>
                    <a:lnTo>
                      <a:pt x="40" y="3"/>
                    </a:lnTo>
                    <a:lnTo>
                      <a:pt x="45" y="8"/>
                    </a:lnTo>
                    <a:lnTo>
                      <a:pt x="49" y="12"/>
                    </a:lnTo>
                    <a:lnTo>
                      <a:pt x="51" y="18"/>
                    </a:lnTo>
                    <a:lnTo>
                      <a:pt x="52" y="24"/>
                    </a:lnTo>
                    <a:lnTo>
                      <a:pt x="51" y="28"/>
                    </a:lnTo>
                    <a:lnTo>
                      <a:pt x="49" y="34"/>
                    </a:lnTo>
                    <a:lnTo>
                      <a:pt x="48" y="38"/>
                    </a:lnTo>
                    <a:lnTo>
                      <a:pt x="43" y="43"/>
                    </a:lnTo>
                    <a:lnTo>
                      <a:pt x="40" y="47"/>
                    </a:lnTo>
                    <a:lnTo>
                      <a:pt x="35" y="51"/>
                    </a:lnTo>
                    <a:lnTo>
                      <a:pt x="29" y="57"/>
                    </a:lnTo>
                    <a:lnTo>
                      <a:pt x="24" y="62"/>
                    </a:lnTo>
                    <a:lnTo>
                      <a:pt x="20" y="64"/>
                    </a:lnTo>
                    <a:lnTo>
                      <a:pt x="17" y="67"/>
                    </a:lnTo>
                    <a:lnTo>
                      <a:pt x="13" y="73"/>
                    </a:lnTo>
                    <a:lnTo>
                      <a:pt x="54" y="73"/>
                    </a:lnTo>
                    <a:lnTo>
                      <a:pt x="54" y="83"/>
                    </a:lnTo>
                    <a:lnTo>
                      <a:pt x="0" y="83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3" y="70"/>
                    </a:lnTo>
                    <a:lnTo>
                      <a:pt x="7" y="64"/>
                    </a:lnTo>
                    <a:lnTo>
                      <a:pt x="11" y="59"/>
                    </a:lnTo>
                    <a:lnTo>
                      <a:pt x="19" y="53"/>
                    </a:lnTo>
                    <a:lnTo>
                      <a:pt x="24" y="47"/>
                    </a:lnTo>
                    <a:lnTo>
                      <a:pt x="30" y="43"/>
                    </a:lnTo>
                    <a:lnTo>
                      <a:pt x="33" y="38"/>
                    </a:lnTo>
                    <a:lnTo>
                      <a:pt x="36" y="35"/>
                    </a:lnTo>
                    <a:lnTo>
                      <a:pt x="40" y="30"/>
                    </a:lnTo>
                    <a:lnTo>
                      <a:pt x="40" y="24"/>
                    </a:lnTo>
                    <a:lnTo>
                      <a:pt x="40" y="19"/>
                    </a:lnTo>
                    <a:lnTo>
                      <a:pt x="38" y="15"/>
                    </a:lnTo>
                    <a:lnTo>
                      <a:pt x="35" y="12"/>
                    </a:lnTo>
                    <a:lnTo>
                      <a:pt x="30" y="11"/>
                    </a:lnTo>
                    <a:lnTo>
                      <a:pt x="26" y="11"/>
                    </a:lnTo>
                    <a:lnTo>
                      <a:pt x="22" y="11"/>
                    </a:lnTo>
                    <a:lnTo>
                      <a:pt x="19" y="12"/>
                    </a:lnTo>
                    <a:lnTo>
                      <a:pt x="16" y="15"/>
                    </a:lnTo>
                    <a:lnTo>
                      <a:pt x="13" y="18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4" y="11"/>
                    </a:lnTo>
                    <a:lnTo>
                      <a:pt x="8" y="6"/>
                    </a:lnTo>
                    <a:lnTo>
                      <a:pt x="13" y="3"/>
                    </a:lnTo>
                    <a:lnTo>
                      <a:pt x="20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2" name="Freeform 2649"/>
              <p:cNvSpPr>
                <a:spLocks/>
              </p:cNvSpPr>
              <p:nvPr/>
            </p:nvSpPr>
            <p:spPr bwMode="auto">
              <a:xfrm>
                <a:off x="4940" y="3256"/>
                <a:ext cx="18" cy="29"/>
              </a:xfrm>
              <a:custGeom>
                <a:avLst/>
                <a:gdLst>
                  <a:gd name="T0" fmla="*/ 18 w 37"/>
                  <a:gd name="T1" fmla="*/ 0 h 57"/>
                  <a:gd name="T2" fmla="*/ 24 w 37"/>
                  <a:gd name="T3" fmla="*/ 0 h 57"/>
                  <a:gd name="T4" fmla="*/ 28 w 37"/>
                  <a:gd name="T5" fmla="*/ 1 h 57"/>
                  <a:gd name="T6" fmla="*/ 31 w 37"/>
                  <a:gd name="T7" fmla="*/ 4 h 57"/>
                  <a:gd name="T8" fmla="*/ 34 w 37"/>
                  <a:gd name="T9" fmla="*/ 7 h 57"/>
                  <a:gd name="T10" fmla="*/ 35 w 37"/>
                  <a:gd name="T11" fmla="*/ 11 h 57"/>
                  <a:gd name="T12" fmla="*/ 35 w 37"/>
                  <a:gd name="T13" fmla="*/ 16 h 57"/>
                  <a:gd name="T14" fmla="*/ 34 w 37"/>
                  <a:gd name="T15" fmla="*/ 22 h 57"/>
                  <a:gd name="T16" fmla="*/ 32 w 37"/>
                  <a:gd name="T17" fmla="*/ 25 h 57"/>
                  <a:gd name="T18" fmla="*/ 31 w 37"/>
                  <a:gd name="T19" fmla="*/ 29 h 57"/>
                  <a:gd name="T20" fmla="*/ 28 w 37"/>
                  <a:gd name="T21" fmla="*/ 32 h 57"/>
                  <a:gd name="T22" fmla="*/ 25 w 37"/>
                  <a:gd name="T23" fmla="*/ 35 h 57"/>
                  <a:gd name="T24" fmla="*/ 21 w 37"/>
                  <a:gd name="T25" fmla="*/ 38 h 57"/>
                  <a:gd name="T26" fmla="*/ 16 w 37"/>
                  <a:gd name="T27" fmla="*/ 42 h 57"/>
                  <a:gd name="T28" fmla="*/ 13 w 37"/>
                  <a:gd name="T29" fmla="*/ 43 h 57"/>
                  <a:gd name="T30" fmla="*/ 12 w 37"/>
                  <a:gd name="T31" fmla="*/ 45 h 57"/>
                  <a:gd name="T32" fmla="*/ 9 w 37"/>
                  <a:gd name="T33" fmla="*/ 49 h 57"/>
                  <a:gd name="T34" fmla="*/ 37 w 37"/>
                  <a:gd name="T35" fmla="*/ 49 h 57"/>
                  <a:gd name="T36" fmla="*/ 37 w 37"/>
                  <a:gd name="T37" fmla="*/ 57 h 57"/>
                  <a:gd name="T38" fmla="*/ 0 w 37"/>
                  <a:gd name="T39" fmla="*/ 57 h 57"/>
                  <a:gd name="T40" fmla="*/ 0 w 37"/>
                  <a:gd name="T41" fmla="*/ 51 h 57"/>
                  <a:gd name="T42" fmla="*/ 2 w 37"/>
                  <a:gd name="T43" fmla="*/ 48 h 57"/>
                  <a:gd name="T44" fmla="*/ 5 w 37"/>
                  <a:gd name="T45" fmla="*/ 43 h 57"/>
                  <a:gd name="T46" fmla="*/ 8 w 37"/>
                  <a:gd name="T47" fmla="*/ 39 h 57"/>
                  <a:gd name="T48" fmla="*/ 13 w 37"/>
                  <a:gd name="T49" fmla="*/ 35 h 57"/>
                  <a:gd name="T50" fmla="*/ 19 w 37"/>
                  <a:gd name="T51" fmla="*/ 30 h 57"/>
                  <a:gd name="T52" fmla="*/ 22 w 37"/>
                  <a:gd name="T53" fmla="*/ 26 h 57"/>
                  <a:gd name="T54" fmla="*/ 25 w 37"/>
                  <a:gd name="T55" fmla="*/ 23 h 57"/>
                  <a:gd name="T56" fmla="*/ 28 w 37"/>
                  <a:gd name="T57" fmla="*/ 19 h 57"/>
                  <a:gd name="T58" fmla="*/ 28 w 37"/>
                  <a:gd name="T59" fmla="*/ 16 h 57"/>
                  <a:gd name="T60" fmla="*/ 28 w 37"/>
                  <a:gd name="T61" fmla="*/ 11 h 57"/>
                  <a:gd name="T62" fmla="*/ 25 w 37"/>
                  <a:gd name="T63" fmla="*/ 9 h 57"/>
                  <a:gd name="T64" fmla="*/ 22 w 37"/>
                  <a:gd name="T65" fmla="*/ 7 h 57"/>
                  <a:gd name="T66" fmla="*/ 18 w 37"/>
                  <a:gd name="T67" fmla="*/ 6 h 57"/>
                  <a:gd name="T68" fmla="*/ 13 w 37"/>
                  <a:gd name="T69" fmla="*/ 7 h 57"/>
                  <a:gd name="T70" fmla="*/ 10 w 37"/>
                  <a:gd name="T71" fmla="*/ 9 h 57"/>
                  <a:gd name="T72" fmla="*/ 9 w 37"/>
                  <a:gd name="T73" fmla="*/ 11 h 57"/>
                  <a:gd name="T74" fmla="*/ 8 w 37"/>
                  <a:gd name="T75" fmla="*/ 16 h 57"/>
                  <a:gd name="T76" fmla="*/ 0 w 37"/>
                  <a:gd name="T77" fmla="*/ 16 h 57"/>
                  <a:gd name="T78" fmla="*/ 2 w 37"/>
                  <a:gd name="T79" fmla="*/ 10 h 57"/>
                  <a:gd name="T80" fmla="*/ 3 w 37"/>
                  <a:gd name="T81" fmla="*/ 7 h 57"/>
                  <a:gd name="T82" fmla="*/ 6 w 37"/>
                  <a:gd name="T83" fmla="*/ 4 h 57"/>
                  <a:gd name="T84" fmla="*/ 9 w 37"/>
                  <a:gd name="T85" fmla="*/ 1 h 57"/>
                  <a:gd name="T86" fmla="*/ 13 w 37"/>
                  <a:gd name="T87" fmla="*/ 0 h 57"/>
                  <a:gd name="T88" fmla="*/ 18 w 37"/>
                  <a:gd name="T8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" h="57">
                    <a:moveTo>
                      <a:pt x="18" y="0"/>
                    </a:moveTo>
                    <a:lnTo>
                      <a:pt x="24" y="0"/>
                    </a:lnTo>
                    <a:lnTo>
                      <a:pt x="28" y="1"/>
                    </a:lnTo>
                    <a:lnTo>
                      <a:pt x="31" y="4"/>
                    </a:lnTo>
                    <a:lnTo>
                      <a:pt x="34" y="7"/>
                    </a:lnTo>
                    <a:lnTo>
                      <a:pt x="35" y="11"/>
                    </a:lnTo>
                    <a:lnTo>
                      <a:pt x="35" y="16"/>
                    </a:lnTo>
                    <a:lnTo>
                      <a:pt x="34" y="22"/>
                    </a:lnTo>
                    <a:lnTo>
                      <a:pt x="32" y="25"/>
                    </a:lnTo>
                    <a:lnTo>
                      <a:pt x="31" y="29"/>
                    </a:lnTo>
                    <a:lnTo>
                      <a:pt x="28" y="32"/>
                    </a:lnTo>
                    <a:lnTo>
                      <a:pt x="25" y="35"/>
                    </a:lnTo>
                    <a:lnTo>
                      <a:pt x="21" y="38"/>
                    </a:lnTo>
                    <a:lnTo>
                      <a:pt x="16" y="42"/>
                    </a:lnTo>
                    <a:lnTo>
                      <a:pt x="13" y="43"/>
                    </a:lnTo>
                    <a:lnTo>
                      <a:pt x="12" y="45"/>
                    </a:lnTo>
                    <a:lnTo>
                      <a:pt x="9" y="49"/>
                    </a:lnTo>
                    <a:lnTo>
                      <a:pt x="37" y="49"/>
                    </a:lnTo>
                    <a:lnTo>
                      <a:pt x="37" y="57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2" y="48"/>
                    </a:lnTo>
                    <a:lnTo>
                      <a:pt x="5" y="43"/>
                    </a:lnTo>
                    <a:lnTo>
                      <a:pt x="8" y="39"/>
                    </a:lnTo>
                    <a:lnTo>
                      <a:pt x="13" y="35"/>
                    </a:lnTo>
                    <a:lnTo>
                      <a:pt x="19" y="30"/>
                    </a:lnTo>
                    <a:lnTo>
                      <a:pt x="22" y="26"/>
                    </a:lnTo>
                    <a:lnTo>
                      <a:pt x="25" y="23"/>
                    </a:lnTo>
                    <a:lnTo>
                      <a:pt x="28" y="19"/>
                    </a:lnTo>
                    <a:lnTo>
                      <a:pt x="28" y="16"/>
                    </a:lnTo>
                    <a:lnTo>
                      <a:pt x="28" y="11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8" y="6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8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3" name="Freeform 2650"/>
              <p:cNvSpPr>
                <a:spLocks/>
              </p:cNvSpPr>
              <p:nvPr/>
            </p:nvSpPr>
            <p:spPr bwMode="auto">
              <a:xfrm>
                <a:off x="4871" y="3281"/>
                <a:ext cx="24" cy="31"/>
              </a:xfrm>
              <a:custGeom>
                <a:avLst/>
                <a:gdLst>
                  <a:gd name="T0" fmla="*/ 29 w 50"/>
                  <a:gd name="T1" fmla="*/ 0 h 63"/>
                  <a:gd name="T2" fmla="*/ 39 w 50"/>
                  <a:gd name="T3" fmla="*/ 5 h 63"/>
                  <a:gd name="T4" fmla="*/ 44 w 50"/>
                  <a:gd name="T5" fmla="*/ 12 h 63"/>
                  <a:gd name="T6" fmla="*/ 35 w 50"/>
                  <a:gd name="T7" fmla="*/ 18 h 63"/>
                  <a:gd name="T8" fmla="*/ 31 w 50"/>
                  <a:gd name="T9" fmla="*/ 12 h 63"/>
                  <a:gd name="T10" fmla="*/ 23 w 50"/>
                  <a:gd name="T11" fmla="*/ 10 h 63"/>
                  <a:gd name="T12" fmla="*/ 15 w 50"/>
                  <a:gd name="T13" fmla="*/ 12 h 63"/>
                  <a:gd name="T14" fmla="*/ 12 w 50"/>
                  <a:gd name="T15" fmla="*/ 16 h 63"/>
                  <a:gd name="T16" fmla="*/ 15 w 50"/>
                  <a:gd name="T17" fmla="*/ 21 h 63"/>
                  <a:gd name="T18" fmla="*/ 18 w 50"/>
                  <a:gd name="T19" fmla="*/ 22 h 63"/>
                  <a:gd name="T20" fmla="*/ 25 w 50"/>
                  <a:gd name="T21" fmla="*/ 25 h 63"/>
                  <a:gd name="T22" fmla="*/ 38 w 50"/>
                  <a:gd name="T23" fmla="*/ 29 h 63"/>
                  <a:gd name="T24" fmla="*/ 47 w 50"/>
                  <a:gd name="T25" fmla="*/ 35 h 63"/>
                  <a:gd name="T26" fmla="*/ 50 w 50"/>
                  <a:gd name="T27" fmla="*/ 44 h 63"/>
                  <a:gd name="T28" fmla="*/ 47 w 50"/>
                  <a:gd name="T29" fmla="*/ 53 h 63"/>
                  <a:gd name="T30" fmla="*/ 38 w 50"/>
                  <a:gd name="T31" fmla="*/ 60 h 63"/>
                  <a:gd name="T32" fmla="*/ 25 w 50"/>
                  <a:gd name="T33" fmla="*/ 63 h 63"/>
                  <a:gd name="T34" fmla="*/ 12 w 50"/>
                  <a:gd name="T35" fmla="*/ 60 h 63"/>
                  <a:gd name="T36" fmla="*/ 4 w 50"/>
                  <a:gd name="T37" fmla="*/ 54 h 63"/>
                  <a:gd name="T38" fmla="*/ 0 w 50"/>
                  <a:gd name="T39" fmla="*/ 44 h 63"/>
                  <a:gd name="T40" fmla="*/ 12 w 50"/>
                  <a:gd name="T41" fmla="*/ 47 h 63"/>
                  <a:gd name="T42" fmla="*/ 19 w 50"/>
                  <a:gd name="T43" fmla="*/ 53 h 63"/>
                  <a:gd name="T44" fmla="*/ 29 w 50"/>
                  <a:gd name="T45" fmla="*/ 53 h 63"/>
                  <a:gd name="T46" fmla="*/ 35 w 50"/>
                  <a:gd name="T47" fmla="*/ 51 h 63"/>
                  <a:gd name="T48" fmla="*/ 38 w 50"/>
                  <a:gd name="T49" fmla="*/ 44 h 63"/>
                  <a:gd name="T50" fmla="*/ 35 w 50"/>
                  <a:gd name="T51" fmla="*/ 40 h 63"/>
                  <a:gd name="T52" fmla="*/ 25 w 50"/>
                  <a:gd name="T53" fmla="*/ 37 h 63"/>
                  <a:gd name="T54" fmla="*/ 15 w 50"/>
                  <a:gd name="T55" fmla="*/ 34 h 63"/>
                  <a:gd name="T56" fmla="*/ 6 w 50"/>
                  <a:gd name="T57" fmla="*/ 29 h 63"/>
                  <a:gd name="T58" fmla="*/ 2 w 50"/>
                  <a:gd name="T59" fmla="*/ 22 h 63"/>
                  <a:gd name="T60" fmla="*/ 2 w 50"/>
                  <a:gd name="T61" fmla="*/ 13 h 63"/>
                  <a:gd name="T62" fmla="*/ 4 w 50"/>
                  <a:gd name="T63" fmla="*/ 8 h 63"/>
                  <a:gd name="T64" fmla="*/ 10 w 50"/>
                  <a:gd name="T65" fmla="*/ 3 h 63"/>
                  <a:gd name="T66" fmla="*/ 18 w 50"/>
                  <a:gd name="T6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63">
                    <a:moveTo>
                      <a:pt x="22" y="0"/>
                    </a:moveTo>
                    <a:lnTo>
                      <a:pt x="29" y="0"/>
                    </a:lnTo>
                    <a:lnTo>
                      <a:pt x="35" y="3"/>
                    </a:lnTo>
                    <a:lnTo>
                      <a:pt x="39" y="5"/>
                    </a:lnTo>
                    <a:lnTo>
                      <a:pt x="42" y="8"/>
                    </a:lnTo>
                    <a:lnTo>
                      <a:pt x="44" y="12"/>
                    </a:lnTo>
                    <a:lnTo>
                      <a:pt x="45" y="18"/>
                    </a:lnTo>
                    <a:lnTo>
                      <a:pt x="35" y="18"/>
                    </a:lnTo>
                    <a:lnTo>
                      <a:pt x="34" y="15"/>
                    </a:lnTo>
                    <a:lnTo>
                      <a:pt x="31" y="12"/>
                    </a:lnTo>
                    <a:lnTo>
                      <a:pt x="28" y="10"/>
                    </a:lnTo>
                    <a:lnTo>
                      <a:pt x="23" y="10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20" y="24"/>
                    </a:lnTo>
                    <a:lnTo>
                      <a:pt x="25" y="25"/>
                    </a:lnTo>
                    <a:lnTo>
                      <a:pt x="32" y="28"/>
                    </a:lnTo>
                    <a:lnTo>
                      <a:pt x="38" y="29"/>
                    </a:lnTo>
                    <a:lnTo>
                      <a:pt x="42" y="32"/>
                    </a:lnTo>
                    <a:lnTo>
                      <a:pt x="47" y="35"/>
                    </a:lnTo>
                    <a:lnTo>
                      <a:pt x="48" y="38"/>
                    </a:lnTo>
                    <a:lnTo>
                      <a:pt x="50" y="44"/>
                    </a:lnTo>
                    <a:lnTo>
                      <a:pt x="48" y="48"/>
                    </a:lnTo>
                    <a:lnTo>
                      <a:pt x="47" y="53"/>
                    </a:lnTo>
                    <a:lnTo>
                      <a:pt x="42" y="57"/>
                    </a:lnTo>
                    <a:lnTo>
                      <a:pt x="38" y="60"/>
                    </a:lnTo>
                    <a:lnTo>
                      <a:pt x="32" y="61"/>
                    </a:lnTo>
                    <a:lnTo>
                      <a:pt x="25" y="63"/>
                    </a:lnTo>
                    <a:lnTo>
                      <a:pt x="18" y="61"/>
                    </a:lnTo>
                    <a:lnTo>
                      <a:pt x="12" y="60"/>
                    </a:lnTo>
                    <a:lnTo>
                      <a:pt x="7" y="57"/>
                    </a:lnTo>
                    <a:lnTo>
                      <a:pt x="4" y="54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10" y="42"/>
                    </a:lnTo>
                    <a:lnTo>
                      <a:pt x="12" y="47"/>
                    </a:lnTo>
                    <a:lnTo>
                      <a:pt x="15" y="50"/>
                    </a:lnTo>
                    <a:lnTo>
                      <a:pt x="19" y="53"/>
                    </a:lnTo>
                    <a:lnTo>
                      <a:pt x="25" y="53"/>
                    </a:lnTo>
                    <a:lnTo>
                      <a:pt x="29" y="53"/>
                    </a:lnTo>
                    <a:lnTo>
                      <a:pt x="32" y="51"/>
                    </a:lnTo>
                    <a:lnTo>
                      <a:pt x="35" y="51"/>
                    </a:lnTo>
                    <a:lnTo>
                      <a:pt x="38" y="48"/>
                    </a:lnTo>
                    <a:lnTo>
                      <a:pt x="38" y="44"/>
                    </a:lnTo>
                    <a:lnTo>
                      <a:pt x="38" y="42"/>
                    </a:lnTo>
                    <a:lnTo>
                      <a:pt x="35" y="40"/>
                    </a:lnTo>
                    <a:lnTo>
                      <a:pt x="31" y="38"/>
                    </a:lnTo>
                    <a:lnTo>
                      <a:pt x="25" y="37"/>
                    </a:lnTo>
                    <a:lnTo>
                      <a:pt x="19" y="35"/>
                    </a:lnTo>
                    <a:lnTo>
                      <a:pt x="15" y="34"/>
                    </a:lnTo>
                    <a:lnTo>
                      <a:pt x="10" y="32"/>
                    </a:lnTo>
                    <a:lnTo>
                      <a:pt x="6" y="29"/>
                    </a:lnTo>
                    <a:lnTo>
                      <a:pt x="3" y="26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2" y="13"/>
                    </a:lnTo>
                    <a:lnTo>
                      <a:pt x="3" y="10"/>
                    </a:lnTo>
                    <a:lnTo>
                      <a:pt x="4" y="8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4" name="Freeform 2651"/>
              <p:cNvSpPr>
                <a:spLocks noEditPoints="1"/>
              </p:cNvSpPr>
              <p:nvPr/>
            </p:nvSpPr>
            <p:spPr bwMode="auto">
              <a:xfrm>
                <a:off x="4902" y="3270"/>
                <a:ext cx="5" cy="42"/>
              </a:xfrm>
              <a:custGeom>
                <a:avLst/>
                <a:gdLst>
                  <a:gd name="T0" fmla="*/ 0 w 10"/>
                  <a:gd name="T1" fmla="*/ 24 h 83"/>
                  <a:gd name="T2" fmla="*/ 10 w 10"/>
                  <a:gd name="T3" fmla="*/ 24 h 83"/>
                  <a:gd name="T4" fmla="*/ 10 w 10"/>
                  <a:gd name="T5" fmla="*/ 83 h 83"/>
                  <a:gd name="T6" fmla="*/ 0 w 10"/>
                  <a:gd name="T7" fmla="*/ 83 h 83"/>
                  <a:gd name="T8" fmla="*/ 0 w 10"/>
                  <a:gd name="T9" fmla="*/ 24 h 83"/>
                  <a:gd name="T10" fmla="*/ 0 w 10"/>
                  <a:gd name="T11" fmla="*/ 0 h 83"/>
                  <a:gd name="T12" fmla="*/ 10 w 10"/>
                  <a:gd name="T13" fmla="*/ 0 h 83"/>
                  <a:gd name="T14" fmla="*/ 10 w 10"/>
                  <a:gd name="T15" fmla="*/ 12 h 83"/>
                  <a:gd name="T16" fmla="*/ 0 w 10"/>
                  <a:gd name="T17" fmla="*/ 12 h 83"/>
                  <a:gd name="T18" fmla="*/ 0 w 10"/>
                  <a:gd name="T1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3">
                    <a:moveTo>
                      <a:pt x="0" y="24"/>
                    </a:moveTo>
                    <a:lnTo>
                      <a:pt x="10" y="24"/>
                    </a:lnTo>
                    <a:lnTo>
                      <a:pt x="10" y="83"/>
                    </a:lnTo>
                    <a:lnTo>
                      <a:pt x="0" y="83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5" name="Freeform 2652"/>
              <p:cNvSpPr>
                <a:spLocks/>
              </p:cNvSpPr>
              <p:nvPr/>
            </p:nvSpPr>
            <p:spPr bwMode="auto">
              <a:xfrm>
                <a:off x="4914" y="3281"/>
                <a:ext cx="23" cy="31"/>
              </a:xfrm>
              <a:custGeom>
                <a:avLst/>
                <a:gdLst>
                  <a:gd name="T0" fmla="*/ 28 w 47"/>
                  <a:gd name="T1" fmla="*/ 0 h 61"/>
                  <a:gd name="T2" fmla="*/ 32 w 47"/>
                  <a:gd name="T3" fmla="*/ 0 h 61"/>
                  <a:gd name="T4" fmla="*/ 37 w 47"/>
                  <a:gd name="T5" fmla="*/ 2 h 61"/>
                  <a:gd name="T6" fmla="*/ 41 w 47"/>
                  <a:gd name="T7" fmla="*/ 5 h 61"/>
                  <a:gd name="T8" fmla="*/ 44 w 47"/>
                  <a:gd name="T9" fmla="*/ 8 h 61"/>
                  <a:gd name="T10" fmla="*/ 45 w 47"/>
                  <a:gd name="T11" fmla="*/ 10 h 61"/>
                  <a:gd name="T12" fmla="*/ 47 w 47"/>
                  <a:gd name="T13" fmla="*/ 15 h 61"/>
                  <a:gd name="T14" fmla="*/ 47 w 47"/>
                  <a:gd name="T15" fmla="*/ 19 h 61"/>
                  <a:gd name="T16" fmla="*/ 47 w 47"/>
                  <a:gd name="T17" fmla="*/ 25 h 61"/>
                  <a:gd name="T18" fmla="*/ 47 w 47"/>
                  <a:gd name="T19" fmla="*/ 61 h 61"/>
                  <a:gd name="T20" fmla="*/ 37 w 47"/>
                  <a:gd name="T21" fmla="*/ 61 h 61"/>
                  <a:gd name="T22" fmla="*/ 37 w 47"/>
                  <a:gd name="T23" fmla="*/ 25 h 61"/>
                  <a:gd name="T24" fmla="*/ 35 w 47"/>
                  <a:gd name="T25" fmla="*/ 21 h 61"/>
                  <a:gd name="T26" fmla="*/ 35 w 47"/>
                  <a:gd name="T27" fmla="*/ 16 h 61"/>
                  <a:gd name="T28" fmla="*/ 34 w 47"/>
                  <a:gd name="T29" fmla="*/ 13 h 61"/>
                  <a:gd name="T30" fmla="*/ 31 w 47"/>
                  <a:gd name="T31" fmla="*/ 12 h 61"/>
                  <a:gd name="T32" fmla="*/ 28 w 47"/>
                  <a:gd name="T33" fmla="*/ 10 h 61"/>
                  <a:gd name="T34" fmla="*/ 25 w 47"/>
                  <a:gd name="T35" fmla="*/ 10 h 61"/>
                  <a:gd name="T36" fmla="*/ 19 w 47"/>
                  <a:gd name="T37" fmla="*/ 10 h 61"/>
                  <a:gd name="T38" fmla="*/ 15 w 47"/>
                  <a:gd name="T39" fmla="*/ 13 h 61"/>
                  <a:gd name="T40" fmla="*/ 13 w 47"/>
                  <a:gd name="T41" fmla="*/ 18 h 61"/>
                  <a:gd name="T42" fmla="*/ 12 w 47"/>
                  <a:gd name="T43" fmla="*/ 22 h 61"/>
                  <a:gd name="T44" fmla="*/ 11 w 47"/>
                  <a:gd name="T45" fmla="*/ 29 h 61"/>
                  <a:gd name="T46" fmla="*/ 11 w 47"/>
                  <a:gd name="T47" fmla="*/ 61 h 61"/>
                  <a:gd name="T48" fmla="*/ 0 w 47"/>
                  <a:gd name="T49" fmla="*/ 61 h 61"/>
                  <a:gd name="T50" fmla="*/ 0 w 47"/>
                  <a:gd name="T51" fmla="*/ 2 h 61"/>
                  <a:gd name="T52" fmla="*/ 11 w 47"/>
                  <a:gd name="T53" fmla="*/ 2 h 61"/>
                  <a:gd name="T54" fmla="*/ 11 w 47"/>
                  <a:gd name="T55" fmla="*/ 10 h 61"/>
                  <a:gd name="T56" fmla="*/ 15 w 47"/>
                  <a:gd name="T57" fmla="*/ 6 h 61"/>
                  <a:gd name="T58" fmla="*/ 18 w 47"/>
                  <a:gd name="T59" fmla="*/ 3 h 61"/>
                  <a:gd name="T60" fmla="*/ 22 w 47"/>
                  <a:gd name="T61" fmla="*/ 2 h 61"/>
                  <a:gd name="T62" fmla="*/ 28 w 47"/>
                  <a:gd name="T6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" h="61">
                    <a:moveTo>
                      <a:pt x="28" y="0"/>
                    </a:moveTo>
                    <a:lnTo>
                      <a:pt x="32" y="0"/>
                    </a:lnTo>
                    <a:lnTo>
                      <a:pt x="37" y="2"/>
                    </a:lnTo>
                    <a:lnTo>
                      <a:pt x="41" y="5"/>
                    </a:lnTo>
                    <a:lnTo>
                      <a:pt x="44" y="8"/>
                    </a:lnTo>
                    <a:lnTo>
                      <a:pt x="45" y="10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7" y="25"/>
                    </a:lnTo>
                    <a:lnTo>
                      <a:pt x="47" y="61"/>
                    </a:lnTo>
                    <a:lnTo>
                      <a:pt x="37" y="61"/>
                    </a:lnTo>
                    <a:lnTo>
                      <a:pt x="37" y="25"/>
                    </a:lnTo>
                    <a:lnTo>
                      <a:pt x="35" y="21"/>
                    </a:lnTo>
                    <a:lnTo>
                      <a:pt x="35" y="16"/>
                    </a:lnTo>
                    <a:lnTo>
                      <a:pt x="34" y="13"/>
                    </a:lnTo>
                    <a:lnTo>
                      <a:pt x="31" y="12"/>
                    </a:lnTo>
                    <a:lnTo>
                      <a:pt x="28" y="10"/>
                    </a:lnTo>
                    <a:lnTo>
                      <a:pt x="25" y="10"/>
                    </a:lnTo>
                    <a:lnTo>
                      <a:pt x="19" y="10"/>
                    </a:lnTo>
                    <a:lnTo>
                      <a:pt x="15" y="13"/>
                    </a:lnTo>
                    <a:lnTo>
                      <a:pt x="13" y="18"/>
                    </a:lnTo>
                    <a:lnTo>
                      <a:pt x="12" y="22"/>
                    </a:lnTo>
                    <a:lnTo>
                      <a:pt x="11" y="29"/>
                    </a:lnTo>
                    <a:lnTo>
                      <a:pt x="11" y="61"/>
                    </a:lnTo>
                    <a:lnTo>
                      <a:pt x="0" y="61"/>
                    </a:lnTo>
                    <a:lnTo>
                      <a:pt x="0" y="2"/>
                    </a:lnTo>
                    <a:lnTo>
                      <a:pt x="11" y="2"/>
                    </a:lnTo>
                    <a:lnTo>
                      <a:pt x="11" y="10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22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6" name="Line 2653"/>
              <p:cNvSpPr>
                <a:spLocks noChangeShapeType="1"/>
              </p:cNvSpPr>
              <p:nvPr/>
            </p:nvSpPr>
            <p:spPr bwMode="auto">
              <a:xfrm>
                <a:off x="3470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7" name="Line 2654"/>
              <p:cNvSpPr>
                <a:spLocks noChangeShapeType="1"/>
              </p:cNvSpPr>
              <p:nvPr/>
            </p:nvSpPr>
            <p:spPr bwMode="auto">
              <a:xfrm>
                <a:off x="3511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8" name="Line 2655"/>
              <p:cNvSpPr>
                <a:spLocks noChangeShapeType="1"/>
              </p:cNvSpPr>
              <p:nvPr/>
            </p:nvSpPr>
            <p:spPr bwMode="auto">
              <a:xfrm>
                <a:off x="3553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59" name="Line 2656"/>
              <p:cNvSpPr>
                <a:spLocks noChangeShapeType="1"/>
              </p:cNvSpPr>
              <p:nvPr/>
            </p:nvSpPr>
            <p:spPr bwMode="auto">
              <a:xfrm>
                <a:off x="3595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0" name="Line 2657"/>
              <p:cNvSpPr>
                <a:spLocks noChangeShapeType="1"/>
              </p:cNvSpPr>
              <p:nvPr/>
            </p:nvSpPr>
            <p:spPr bwMode="auto">
              <a:xfrm>
                <a:off x="3636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1" name="Line 2658"/>
              <p:cNvSpPr>
                <a:spLocks noChangeShapeType="1"/>
              </p:cNvSpPr>
              <p:nvPr/>
            </p:nvSpPr>
            <p:spPr bwMode="auto">
              <a:xfrm>
                <a:off x="3677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2" name="Line 2659"/>
              <p:cNvSpPr>
                <a:spLocks noChangeShapeType="1"/>
              </p:cNvSpPr>
              <p:nvPr/>
            </p:nvSpPr>
            <p:spPr bwMode="auto">
              <a:xfrm>
                <a:off x="3719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3" name="Line 2660"/>
              <p:cNvSpPr>
                <a:spLocks noChangeShapeType="1"/>
              </p:cNvSpPr>
              <p:nvPr/>
            </p:nvSpPr>
            <p:spPr bwMode="auto">
              <a:xfrm>
                <a:off x="3761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19" name="Line 2661"/>
              <p:cNvSpPr>
                <a:spLocks noChangeShapeType="1"/>
              </p:cNvSpPr>
              <p:nvPr/>
            </p:nvSpPr>
            <p:spPr bwMode="auto">
              <a:xfrm>
                <a:off x="3802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4" name="Line 2662"/>
              <p:cNvSpPr>
                <a:spLocks noChangeShapeType="1"/>
              </p:cNvSpPr>
              <p:nvPr/>
            </p:nvSpPr>
            <p:spPr bwMode="auto">
              <a:xfrm>
                <a:off x="3844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5" name="Line 2663"/>
              <p:cNvSpPr>
                <a:spLocks noChangeShapeType="1"/>
              </p:cNvSpPr>
              <p:nvPr/>
            </p:nvSpPr>
            <p:spPr bwMode="auto">
              <a:xfrm>
                <a:off x="3886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6" name="Line 2664"/>
              <p:cNvSpPr>
                <a:spLocks noChangeShapeType="1"/>
              </p:cNvSpPr>
              <p:nvPr/>
            </p:nvSpPr>
            <p:spPr bwMode="auto">
              <a:xfrm>
                <a:off x="3927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7" name="Line 2665"/>
              <p:cNvSpPr>
                <a:spLocks noChangeShapeType="1"/>
              </p:cNvSpPr>
              <p:nvPr/>
            </p:nvSpPr>
            <p:spPr bwMode="auto">
              <a:xfrm>
                <a:off x="3968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8" name="Line 2666"/>
              <p:cNvSpPr>
                <a:spLocks noChangeShapeType="1"/>
              </p:cNvSpPr>
              <p:nvPr/>
            </p:nvSpPr>
            <p:spPr bwMode="auto">
              <a:xfrm>
                <a:off x="4009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29" name="Line 2667"/>
              <p:cNvSpPr>
                <a:spLocks noChangeShapeType="1"/>
              </p:cNvSpPr>
              <p:nvPr/>
            </p:nvSpPr>
            <p:spPr bwMode="auto">
              <a:xfrm>
                <a:off x="4052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0" name="Line 2668"/>
              <p:cNvSpPr>
                <a:spLocks noChangeShapeType="1"/>
              </p:cNvSpPr>
              <p:nvPr/>
            </p:nvSpPr>
            <p:spPr bwMode="auto">
              <a:xfrm>
                <a:off x="4093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1" name="Line 2669"/>
              <p:cNvSpPr>
                <a:spLocks noChangeShapeType="1"/>
              </p:cNvSpPr>
              <p:nvPr/>
            </p:nvSpPr>
            <p:spPr bwMode="auto">
              <a:xfrm>
                <a:off x="4135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2" name="Line 2670"/>
              <p:cNvSpPr>
                <a:spLocks noChangeShapeType="1"/>
              </p:cNvSpPr>
              <p:nvPr/>
            </p:nvSpPr>
            <p:spPr bwMode="auto">
              <a:xfrm>
                <a:off x="4177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3" name="Line 2671"/>
              <p:cNvSpPr>
                <a:spLocks noChangeShapeType="1"/>
              </p:cNvSpPr>
              <p:nvPr/>
            </p:nvSpPr>
            <p:spPr bwMode="auto">
              <a:xfrm>
                <a:off x="4218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4" name="Line 2672"/>
              <p:cNvSpPr>
                <a:spLocks noChangeShapeType="1"/>
              </p:cNvSpPr>
              <p:nvPr/>
            </p:nvSpPr>
            <p:spPr bwMode="auto">
              <a:xfrm>
                <a:off x="4260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5" name="Line 2673"/>
              <p:cNvSpPr>
                <a:spLocks noChangeShapeType="1"/>
              </p:cNvSpPr>
              <p:nvPr/>
            </p:nvSpPr>
            <p:spPr bwMode="auto">
              <a:xfrm>
                <a:off x="4300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6" name="Line 2674"/>
              <p:cNvSpPr>
                <a:spLocks noChangeShapeType="1"/>
              </p:cNvSpPr>
              <p:nvPr/>
            </p:nvSpPr>
            <p:spPr bwMode="auto">
              <a:xfrm>
                <a:off x="4343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7" name="Line 2675"/>
              <p:cNvSpPr>
                <a:spLocks noChangeShapeType="1"/>
              </p:cNvSpPr>
              <p:nvPr/>
            </p:nvSpPr>
            <p:spPr bwMode="auto">
              <a:xfrm>
                <a:off x="4384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8" name="Line 2676"/>
              <p:cNvSpPr>
                <a:spLocks noChangeShapeType="1"/>
              </p:cNvSpPr>
              <p:nvPr/>
            </p:nvSpPr>
            <p:spPr bwMode="auto">
              <a:xfrm>
                <a:off x="4425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39" name="Line 2677"/>
              <p:cNvSpPr>
                <a:spLocks noChangeShapeType="1"/>
              </p:cNvSpPr>
              <p:nvPr/>
            </p:nvSpPr>
            <p:spPr bwMode="auto">
              <a:xfrm>
                <a:off x="4467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8" name="Line 2678"/>
              <p:cNvSpPr>
                <a:spLocks noChangeShapeType="1"/>
              </p:cNvSpPr>
              <p:nvPr/>
            </p:nvSpPr>
            <p:spPr bwMode="auto">
              <a:xfrm>
                <a:off x="4509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9" name="Line 2679"/>
              <p:cNvSpPr>
                <a:spLocks noChangeShapeType="1"/>
              </p:cNvSpPr>
              <p:nvPr/>
            </p:nvSpPr>
            <p:spPr bwMode="auto">
              <a:xfrm>
                <a:off x="4551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0" name="Line 2680"/>
              <p:cNvSpPr>
                <a:spLocks noChangeShapeType="1"/>
              </p:cNvSpPr>
              <p:nvPr/>
            </p:nvSpPr>
            <p:spPr bwMode="auto">
              <a:xfrm>
                <a:off x="4591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1" name="Line 2681"/>
              <p:cNvSpPr>
                <a:spLocks noChangeShapeType="1"/>
              </p:cNvSpPr>
              <p:nvPr/>
            </p:nvSpPr>
            <p:spPr bwMode="auto">
              <a:xfrm>
                <a:off x="4633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2" name="Line 2682"/>
              <p:cNvSpPr>
                <a:spLocks noChangeShapeType="1"/>
              </p:cNvSpPr>
              <p:nvPr/>
            </p:nvSpPr>
            <p:spPr bwMode="auto">
              <a:xfrm>
                <a:off x="4675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3" name="Line 2683"/>
              <p:cNvSpPr>
                <a:spLocks noChangeShapeType="1"/>
              </p:cNvSpPr>
              <p:nvPr/>
            </p:nvSpPr>
            <p:spPr bwMode="auto">
              <a:xfrm>
                <a:off x="4716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4" name="Line 2684"/>
              <p:cNvSpPr>
                <a:spLocks noChangeShapeType="1"/>
              </p:cNvSpPr>
              <p:nvPr/>
            </p:nvSpPr>
            <p:spPr bwMode="auto">
              <a:xfrm>
                <a:off x="4758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0" name="Line 2685"/>
              <p:cNvSpPr>
                <a:spLocks noChangeShapeType="1"/>
              </p:cNvSpPr>
              <p:nvPr/>
            </p:nvSpPr>
            <p:spPr bwMode="auto">
              <a:xfrm>
                <a:off x="4800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1" name="Line 2686"/>
              <p:cNvSpPr>
                <a:spLocks noChangeShapeType="1"/>
              </p:cNvSpPr>
              <p:nvPr/>
            </p:nvSpPr>
            <p:spPr bwMode="auto">
              <a:xfrm>
                <a:off x="4841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2" name="Line 2687"/>
              <p:cNvSpPr>
                <a:spLocks noChangeShapeType="1"/>
              </p:cNvSpPr>
              <p:nvPr/>
            </p:nvSpPr>
            <p:spPr bwMode="auto">
              <a:xfrm>
                <a:off x="4883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3" name="Line 2688"/>
              <p:cNvSpPr>
                <a:spLocks noChangeShapeType="1"/>
              </p:cNvSpPr>
              <p:nvPr/>
            </p:nvSpPr>
            <p:spPr bwMode="auto">
              <a:xfrm>
                <a:off x="4924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4" name="Line 2689"/>
              <p:cNvSpPr>
                <a:spLocks noChangeShapeType="1"/>
              </p:cNvSpPr>
              <p:nvPr/>
            </p:nvSpPr>
            <p:spPr bwMode="auto">
              <a:xfrm>
                <a:off x="4966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5" name="Line 2690"/>
              <p:cNvSpPr>
                <a:spLocks noChangeShapeType="1"/>
              </p:cNvSpPr>
              <p:nvPr/>
            </p:nvSpPr>
            <p:spPr bwMode="auto">
              <a:xfrm>
                <a:off x="5007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6" name="Line 2691"/>
              <p:cNvSpPr>
                <a:spLocks noChangeShapeType="1"/>
              </p:cNvSpPr>
              <p:nvPr/>
            </p:nvSpPr>
            <p:spPr bwMode="auto">
              <a:xfrm>
                <a:off x="5049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7" name="Line 2692"/>
              <p:cNvSpPr>
                <a:spLocks noChangeShapeType="1"/>
              </p:cNvSpPr>
              <p:nvPr/>
            </p:nvSpPr>
            <p:spPr bwMode="auto">
              <a:xfrm>
                <a:off x="5090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8" name="Line 2693"/>
              <p:cNvSpPr>
                <a:spLocks noChangeShapeType="1"/>
              </p:cNvSpPr>
              <p:nvPr/>
            </p:nvSpPr>
            <p:spPr bwMode="auto">
              <a:xfrm>
                <a:off x="5132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49" name="Line 2694"/>
              <p:cNvSpPr>
                <a:spLocks noChangeShapeType="1"/>
              </p:cNvSpPr>
              <p:nvPr/>
            </p:nvSpPr>
            <p:spPr bwMode="auto">
              <a:xfrm>
                <a:off x="3470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0" name="Line 2695"/>
              <p:cNvSpPr>
                <a:spLocks noChangeShapeType="1"/>
              </p:cNvSpPr>
              <p:nvPr/>
            </p:nvSpPr>
            <p:spPr bwMode="auto">
              <a:xfrm>
                <a:off x="3428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1" name="Line 2696"/>
              <p:cNvSpPr>
                <a:spLocks noChangeShapeType="1"/>
              </p:cNvSpPr>
              <p:nvPr/>
            </p:nvSpPr>
            <p:spPr bwMode="auto">
              <a:xfrm>
                <a:off x="3386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2" name="Line 2697"/>
              <p:cNvSpPr>
                <a:spLocks noChangeShapeType="1"/>
              </p:cNvSpPr>
              <p:nvPr/>
            </p:nvSpPr>
            <p:spPr bwMode="auto">
              <a:xfrm>
                <a:off x="3345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3" name="Line 2698"/>
              <p:cNvSpPr>
                <a:spLocks noChangeShapeType="1"/>
              </p:cNvSpPr>
              <p:nvPr/>
            </p:nvSpPr>
            <p:spPr bwMode="auto">
              <a:xfrm>
                <a:off x="5132" y="3154"/>
                <a:ext cx="0" cy="4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4" name="Line 2699"/>
              <p:cNvSpPr>
                <a:spLocks noChangeShapeType="1"/>
              </p:cNvSpPr>
              <p:nvPr/>
            </p:nvSpPr>
            <p:spPr bwMode="auto">
              <a:xfrm>
                <a:off x="5174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5" name="Line 2700"/>
              <p:cNvSpPr>
                <a:spLocks noChangeShapeType="1"/>
              </p:cNvSpPr>
              <p:nvPr/>
            </p:nvSpPr>
            <p:spPr bwMode="auto">
              <a:xfrm>
                <a:off x="5215" y="3175"/>
                <a:ext cx="0" cy="2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6" name="Freeform 2701"/>
              <p:cNvSpPr>
                <a:spLocks noEditPoints="1"/>
              </p:cNvSpPr>
              <p:nvPr/>
            </p:nvSpPr>
            <p:spPr bwMode="auto">
              <a:xfrm>
                <a:off x="3433" y="3213"/>
                <a:ext cx="27" cy="42"/>
              </a:xfrm>
              <a:custGeom>
                <a:avLst/>
                <a:gdLst>
                  <a:gd name="T0" fmla="*/ 26 w 52"/>
                  <a:gd name="T1" fmla="*/ 9 h 83"/>
                  <a:gd name="T2" fmla="*/ 22 w 52"/>
                  <a:gd name="T3" fmla="*/ 10 h 83"/>
                  <a:gd name="T4" fmla="*/ 17 w 52"/>
                  <a:gd name="T5" fmla="*/ 12 h 83"/>
                  <a:gd name="T6" fmla="*/ 14 w 52"/>
                  <a:gd name="T7" fmla="*/ 14 h 83"/>
                  <a:gd name="T8" fmla="*/ 12 w 52"/>
                  <a:gd name="T9" fmla="*/ 25 h 83"/>
                  <a:gd name="T10" fmla="*/ 10 w 52"/>
                  <a:gd name="T11" fmla="*/ 41 h 83"/>
                  <a:gd name="T12" fmla="*/ 12 w 52"/>
                  <a:gd name="T13" fmla="*/ 58 h 83"/>
                  <a:gd name="T14" fmla="*/ 14 w 52"/>
                  <a:gd name="T15" fmla="*/ 67 h 83"/>
                  <a:gd name="T16" fmla="*/ 17 w 52"/>
                  <a:gd name="T17" fmla="*/ 71 h 83"/>
                  <a:gd name="T18" fmla="*/ 22 w 52"/>
                  <a:gd name="T19" fmla="*/ 73 h 83"/>
                  <a:gd name="T20" fmla="*/ 26 w 52"/>
                  <a:gd name="T21" fmla="*/ 73 h 83"/>
                  <a:gd name="T22" fmla="*/ 30 w 52"/>
                  <a:gd name="T23" fmla="*/ 73 h 83"/>
                  <a:gd name="T24" fmla="*/ 35 w 52"/>
                  <a:gd name="T25" fmla="*/ 71 h 83"/>
                  <a:gd name="T26" fmla="*/ 38 w 52"/>
                  <a:gd name="T27" fmla="*/ 67 h 83"/>
                  <a:gd name="T28" fmla="*/ 41 w 52"/>
                  <a:gd name="T29" fmla="*/ 58 h 83"/>
                  <a:gd name="T30" fmla="*/ 42 w 52"/>
                  <a:gd name="T31" fmla="*/ 41 h 83"/>
                  <a:gd name="T32" fmla="*/ 41 w 52"/>
                  <a:gd name="T33" fmla="*/ 25 h 83"/>
                  <a:gd name="T34" fmla="*/ 38 w 52"/>
                  <a:gd name="T35" fmla="*/ 16 h 83"/>
                  <a:gd name="T36" fmla="*/ 35 w 52"/>
                  <a:gd name="T37" fmla="*/ 12 h 83"/>
                  <a:gd name="T38" fmla="*/ 30 w 52"/>
                  <a:gd name="T39" fmla="*/ 10 h 83"/>
                  <a:gd name="T40" fmla="*/ 26 w 52"/>
                  <a:gd name="T41" fmla="*/ 9 h 83"/>
                  <a:gd name="T42" fmla="*/ 26 w 52"/>
                  <a:gd name="T43" fmla="*/ 0 h 83"/>
                  <a:gd name="T44" fmla="*/ 32 w 52"/>
                  <a:gd name="T45" fmla="*/ 0 h 83"/>
                  <a:gd name="T46" fmla="*/ 38 w 52"/>
                  <a:gd name="T47" fmla="*/ 1 h 83"/>
                  <a:gd name="T48" fmla="*/ 42 w 52"/>
                  <a:gd name="T49" fmla="*/ 6 h 83"/>
                  <a:gd name="T50" fmla="*/ 46 w 52"/>
                  <a:gd name="T51" fmla="*/ 10 h 83"/>
                  <a:gd name="T52" fmla="*/ 49 w 52"/>
                  <a:gd name="T53" fmla="*/ 16 h 83"/>
                  <a:gd name="T54" fmla="*/ 51 w 52"/>
                  <a:gd name="T55" fmla="*/ 22 h 83"/>
                  <a:gd name="T56" fmla="*/ 52 w 52"/>
                  <a:gd name="T57" fmla="*/ 28 h 83"/>
                  <a:gd name="T58" fmla="*/ 52 w 52"/>
                  <a:gd name="T59" fmla="*/ 33 h 83"/>
                  <a:gd name="T60" fmla="*/ 52 w 52"/>
                  <a:gd name="T61" fmla="*/ 41 h 83"/>
                  <a:gd name="T62" fmla="*/ 52 w 52"/>
                  <a:gd name="T63" fmla="*/ 54 h 83"/>
                  <a:gd name="T64" fmla="*/ 49 w 52"/>
                  <a:gd name="T65" fmla="*/ 65 h 83"/>
                  <a:gd name="T66" fmla="*/ 48 w 52"/>
                  <a:gd name="T67" fmla="*/ 70 h 83"/>
                  <a:gd name="T68" fmla="*/ 45 w 52"/>
                  <a:gd name="T69" fmla="*/ 76 h 83"/>
                  <a:gd name="T70" fmla="*/ 41 w 52"/>
                  <a:gd name="T71" fmla="*/ 79 h 83"/>
                  <a:gd name="T72" fmla="*/ 36 w 52"/>
                  <a:gd name="T73" fmla="*/ 81 h 83"/>
                  <a:gd name="T74" fmla="*/ 32 w 52"/>
                  <a:gd name="T75" fmla="*/ 83 h 83"/>
                  <a:gd name="T76" fmla="*/ 26 w 52"/>
                  <a:gd name="T77" fmla="*/ 83 h 83"/>
                  <a:gd name="T78" fmla="*/ 19 w 52"/>
                  <a:gd name="T79" fmla="*/ 81 h 83"/>
                  <a:gd name="T80" fmla="*/ 13 w 52"/>
                  <a:gd name="T81" fmla="*/ 80 h 83"/>
                  <a:gd name="T82" fmla="*/ 7 w 52"/>
                  <a:gd name="T83" fmla="*/ 76 h 83"/>
                  <a:gd name="T84" fmla="*/ 1 w 52"/>
                  <a:gd name="T85" fmla="*/ 61 h 83"/>
                  <a:gd name="T86" fmla="*/ 0 w 52"/>
                  <a:gd name="T87" fmla="*/ 41 h 83"/>
                  <a:gd name="T88" fmla="*/ 0 w 52"/>
                  <a:gd name="T89" fmla="*/ 28 h 83"/>
                  <a:gd name="T90" fmla="*/ 3 w 52"/>
                  <a:gd name="T91" fmla="*/ 17 h 83"/>
                  <a:gd name="T92" fmla="*/ 4 w 52"/>
                  <a:gd name="T93" fmla="*/ 12 h 83"/>
                  <a:gd name="T94" fmla="*/ 7 w 52"/>
                  <a:gd name="T95" fmla="*/ 7 h 83"/>
                  <a:gd name="T96" fmla="*/ 12 w 52"/>
                  <a:gd name="T97" fmla="*/ 4 h 83"/>
                  <a:gd name="T98" fmla="*/ 16 w 52"/>
                  <a:gd name="T99" fmla="*/ 1 h 83"/>
                  <a:gd name="T100" fmla="*/ 20 w 52"/>
                  <a:gd name="T101" fmla="*/ 0 h 83"/>
                  <a:gd name="T102" fmla="*/ 26 w 52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2" y="25"/>
                    </a:lnTo>
                    <a:lnTo>
                      <a:pt x="10" y="41"/>
                    </a:lnTo>
                    <a:lnTo>
                      <a:pt x="12" y="58"/>
                    </a:lnTo>
                    <a:lnTo>
                      <a:pt x="14" y="67"/>
                    </a:lnTo>
                    <a:lnTo>
                      <a:pt x="17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1" y="58"/>
                    </a:lnTo>
                    <a:lnTo>
                      <a:pt x="42" y="41"/>
                    </a:lnTo>
                    <a:lnTo>
                      <a:pt x="41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2" y="41"/>
                    </a:lnTo>
                    <a:lnTo>
                      <a:pt x="52" y="54"/>
                    </a:lnTo>
                    <a:lnTo>
                      <a:pt x="49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1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7" name="Rectangle 2702"/>
              <p:cNvSpPr>
                <a:spLocks noChangeArrowheads="1"/>
              </p:cNvSpPr>
              <p:nvPr/>
            </p:nvSpPr>
            <p:spPr bwMode="auto">
              <a:xfrm>
                <a:off x="3468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8" name="Freeform 2703"/>
              <p:cNvSpPr>
                <a:spLocks/>
              </p:cNvSpPr>
              <p:nvPr/>
            </p:nvSpPr>
            <p:spPr bwMode="auto">
              <a:xfrm>
                <a:off x="3484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9 w 30"/>
                  <a:gd name="T7" fmla="*/ 81 h 81"/>
                  <a:gd name="T8" fmla="*/ 19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4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7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9" y="81"/>
                    </a:lnTo>
                    <a:lnTo>
                      <a:pt x="19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59" name="Freeform 2704"/>
              <p:cNvSpPr>
                <a:spLocks noEditPoints="1"/>
              </p:cNvSpPr>
              <p:nvPr/>
            </p:nvSpPr>
            <p:spPr bwMode="auto">
              <a:xfrm>
                <a:off x="3626" y="3213"/>
                <a:ext cx="27" cy="42"/>
              </a:xfrm>
              <a:custGeom>
                <a:avLst/>
                <a:gdLst>
                  <a:gd name="T0" fmla="*/ 27 w 54"/>
                  <a:gd name="T1" fmla="*/ 9 h 83"/>
                  <a:gd name="T2" fmla="*/ 22 w 54"/>
                  <a:gd name="T3" fmla="*/ 10 h 83"/>
                  <a:gd name="T4" fmla="*/ 19 w 54"/>
                  <a:gd name="T5" fmla="*/ 12 h 83"/>
                  <a:gd name="T6" fmla="*/ 16 w 54"/>
                  <a:gd name="T7" fmla="*/ 14 h 83"/>
                  <a:gd name="T8" fmla="*/ 12 w 54"/>
                  <a:gd name="T9" fmla="*/ 25 h 83"/>
                  <a:gd name="T10" fmla="*/ 11 w 54"/>
                  <a:gd name="T11" fmla="*/ 41 h 83"/>
                  <a:gd name="T12" fmla="*/ 12 w 54"/>
                  <a:gd name="T13" fmla="*/ 58 h 83"/>
                  <a:gd name="T14" fmla="*/ 15 w 54"/>
                  <a:gd name="T15" fmla="*/ 67 h 83"/>
                  <a:gd name="T16" fmla="*/ 19 w 54"/>
                  <a:gd name="T17" fmla="*/ 71 h 83"/>
                  <a:gd name="T18" fmla="*/ 22 w 54"/>
                  <a:gd name="T19" fmla="*/ 73 h 83"/>
                  <a:gd name="T20" fmla="*/ 27 w 54"/>
                  <a:gd name="T21" fmla="*/ 73 h 83"/>
                  <a:gd name="T22" fmla="*/ 31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3 w 54"/>
                  <a:gd name="T29" fmla="*/ 58 h 83"/>
                  <a:gd name="T30" fmla="*/ 43 w 54"/>
                  <a:gd name="T31" fmla="*/ 41 h 83"/>
                  <a:gd name="T32" fmla="*/ 43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1 w 54"/>
                  <a:gd name="T39" fmla="*/ 10 h 83"/>
                  <a:gd name="T40" fmla="*/ 27 w 54"/>
                  <a:gd name="T41" fmla="*/ 9 h 83"/>
                  <a:gd name="T42" fmla="*/ 27 w 54"/>
                  <a:gd name="T43" fmla="*/ 0 h 83"/>
                  <a:gd name="T44" fmla="*/ 34 w 54"/>
                  <a:gd name="T45" fmla="*/ 0 h 83"/>
                  <a:gd name="T46" fmla="*/ 40 w 54"/>
                  <a:gd name="T47" fmla="*/ 1 h 83"/>
                  <a:gd name="T48" fmla="*/ 44 w 54"/>
                  <a:gd name="T49" fmla="*/ 6 h 83"/>
                  <a:gd name="T50" fmla="*/ 47 w 54"/>
                  <a:gd name="T51" fmla="*/ 10 h 83"/>
                  <a:gd name="T52" fmla="*/ 50 w 54"/>
                  <a:gd name="T53" fmla="*/ 16 h 83"/>
                  <a:gd name="T54" fmla="*/ 51 w 54"/>
                  <a:gd name="T55" fmla="*/ 22 h 83"/>
                  <a:gd name="T56" fmla="*/ 53 w 54"/>
                  <a:gd name="T57" fmla="*/ 28 h 83"/>
                  <a:gd name="T58" fmla="*/ 54 w 54"/>
                  <a:gd name="T59" fmla="*/ 33 h 83"/>
                  <a:gd name="T60" fmla="*/ 54 w 54"/>
                  <a:gd name="T61" fmla="*/ 41 h 83"/>
                  <a:gd name="T62" fmla="*/ 53 w 54"/>
                  <a:gd name="T63" fmla="*/ 54 h 83"/>
                  <a:gd name="T64" fmla="*/ 51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3 w 54"/>
                  <a:gd name="T71" fmla="*/ 79 h 83"/>
                  <a:gd name="T72" fmla="*/ 38 w 54"/>
                  <a:gd name="T73" fmla="*/ 81 h 83"/>
                  <a:gd name="T74" fmla="*/ 32 w 54"/>
                  <a:gd name="T75" fmla="*/ 83 h 83"/>
                  <a:gd name="T76" fmla="*/ 27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8 w 54"/>
                  <a:gd name="T83" fmla="*/ 76 h 83"/>
                  <a:gd name="T84" fmla="*/ 2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6 w 54"/>
                  <a:gd name="T93" fmla="*/ 12 h 83"/>
                  <a:gd name="T94" fmla="*/ 9 w 54"/>
                  <a:gd name="T95" fmla="*/ 7 h 83"/>
                  <a:gd name="T96" fmla="*/ 12 w 54"/>
                  <a:gd name="T97" fmla="*/ 4 h 83"/>
                  <a:gd name="T98" fmla="*/ 16 w 54"/>
                  <a:gd name="T99" fmla="*/ 1 h 83"/>
                  <a:gd name="T100" fmla="*/ 21 w 54"/>
                  <a:gd name="T101" fmla="*/ 0 h 83"/>
                  <a:gd name="T102" fmla="*/ 27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7" y="9"/>
                    </a:moveTo>
                    <a:lnTo>
                      <a:pt x="22" y="10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2" y="25"/>
                    </a:lnTo>
                    <a:lnTo>
                      <a:pt x="11" y="41"/>
                    </a:lnTo>
                    <a:lnTo>
                      <a:pt x="12" y="58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7" y="73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3" y="58"/>
                    </a:lnTo>
                    <a:lnTo>
                      <a:pt x="43" y="41"/>
                    </a:lnTo>
                    <a:lnTo>
                      <a:pt x="43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7" y="9"/>
                    </a:lnTo>
                    <a:close/>
                    <a:moveTo>
                      <a:pt x="27" y="0"/>
                    </a:moveTo>
                    <a:lnTo>
                      <a:pt x="34" y="0"/>
                    </a:lnTo>
                    <a:lnTo>
                      <a:pt x="40" y="1"/>
                    </a:lnTo>
                    <a:lnTo>
                      <a:pt x="44" y="6"/>
                    </a:lnTo>
                    <a:lnTo>
                      <a:pt x="47" y="10"/>
                    </a:lnTo>
                    <a:lnTo>
                      <a:pt x="50" y="16"/>
                    </a:lnTo>
                    <a:lnTo>
                      <a:pt x="51" y="22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4" y="41"/>
                    </a:lnTo>
                    <a:lnTo>
                      <a:pt x="53" y="54"/>
                    </a:lnTo>
                    <a:lnTo>
                      <a:pt x="51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3" y="79"/>
                    </a:lnTo>
                    <a:lnTo>
                      <a:pt x="38" y="81"/>
                    </a:lnTo>
                    <a:lnTo>
                      <a:pt x="32" y="83"/>
                    </a:lnTo>
                    <a:lnTo>
                      <a:pt x="27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8" y="76"/>
                    </a:lnTo>
                    <a:lnTo>
                      <a:pt x="2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6" y="12"/>
                    </a:lnTo>
                    <a:lnTo>
                      <a:pt x="9" y="7"/>
                    </a:lnTo>
                    <a:lnTo>
                      <a:pt x="12" y="4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0" name="Rectangle 2705"/>
              <p:cNvSpPr>
                <a:spLocks noChangeArrowheads="1"/>
              </p:cNvSpPr>
              <p:nvPr/>
            </p:nvSpPr>
            <p:spPr bwMode="auto">
              <a:xfrm>
                <a:off x="3660" y="3249"/>
                <a:ext cx="6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1" name="Freeform 2706"/>
              <p:cNvSpPr>
                <a:spLocks/>
              </p:cNvSpPr>
              <p:nvPr/>
            </p:nvSpPr>
            <p:spPr bwMode="auto">
              <a:xfrm>
                <a:off x="3677" y="3213"/>
                <a:ext cx="15" cy="41"/>
              </a:xfrm>
              <a:custGeom>
                <a:avLst/>
                <a:gdLst>
                  <a:gd name="T0" fmla="*/ 23 w 31"/>
                  <a:gd name="T1" fmla="*/ 0 h 81"/>
                  <a:gd name="T2" fmla="*/ 31 w 31"/>
                  <a:gd name="T3" fmla="*/ 0 h 81"/>
                  <a:gd name="T4" fmla="*/ 31 w 31"/>
                  <a:gd name="T5" fmla="*/ 81 h 81"/>
                  <a:gd name="T6" fmla="*/ 21 w 31"/>
                  <a:gd name="T7" fmla="*/ 81 h 81"/>
                  <a:gd name="T8" fmla="*/ 21 w 31"/>
                  <a:gd name="T9" fmla="*/ 17 h 81"/>
                  <a:gd name="T10" fmla="*/ 16 w 31"/>
                  <a:gd name="T11" fmla="*/ 22 h 81"/>
                  <a:gd name="T12" fmla="*/ 10 w 31"/>
                  <a:gd name="T13" fmla="*/ 25 h 81"/>
                  <a:gd name="T14" fmla="*/ 6 w 31"/>
                  <a:gd name="T15" fmla="*/ 28 h 81"/>
                  <a:gd name="T16" fmla="*/ 0 w 31"/>
                  <a:gd name="T17" fmla="*/ 29 h 81"/>
                  <a:gd name="T18" fmla="*/ 0 w 31"/>
                  <a:gd name="T19" fmla="*/ 20 h 81"/>
                  <a:gd name="T20" fmla="*/ 9 w 31"/>
                  <a:gd name="T21" fmla="*/ 16 h 81"/>
                  <a:gd name="T22" fmla="*/ 15 w 31"/>
                  <a:gd name="T23" fmla="*/ 10 h 81"/>
                  <a:gd name="T24" fmla="*/ 21 w 31"/>
                  <a:gd name="T25" fmla="*/ 4 h 81"/>
                  <a:gd name="T26" fmla="*/ 23 w 31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81">
                    <a:moveTo>
                      <a:pt x="23" y="0"/>
                    </a:moveTo>
                    <a:lnTo>
                      <a:pt x="31" y="0"/>
                    </a:lnTo>
                    <a:lnTo>
                      <a:pt x="31" y="81"/>
                    </a:lnTo>
                    <a:lnTo>
                      <a:pt x="21" y="81"/>
                    </a:lnTo>
                    <a:lnTo>
                      <a:pt x="21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6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9" y="16"/>
                    </a:lnTo>
                    <a:lnTo>
                      <a:pt x="15" y="10"/>
                    </a:lnTo>
                    <a:lnTo>
                      <a:pt x="21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2" name="Freeform 2707"/>
              <p:cNvSpPr>
                <a:spLocks/>
              </p:cNvSpPr>
              <p:nvPr/>
            </p:nvSpPr>
            <p:spPr bwMode="auto">
              <a:xfrm>
                <a:off x="3709" y="3213"/>
                <a:ext cx="15" cy="41"/>
              </a:xfrm>
              <a:custGeom>
                <a:avLst/>
                <a:gdLst>
                  <a:gd name="T0" fmla="*/ 23 w 29"/>
                  <a:gd name="T1" fmla="*/ 0 h 81"/>
                  <a:gd name="T2" fmla="*/ 29 w 29"/>
                  <a:gd name="T3" fmla="*/ 0 h 81"/>
                  <a:gd name="T4" fmla="*/ 29 w 29"/>
                  <a:gd name="T5" fmla="*/ 81 h 81"/>
                  <a:gd name="T6" fmla="*/ 19 w 29"/>
                  <a:gd name="T7" fmla="*/ 81 h 81"/>
                  <a:gd name="T8" fmla="*/ 19 w 29"/>
                  <a:gd name="T9" fmla="*/ 17 h 81"/>
                  <a:gd name="T10" fmla="*/ 15 w 29"/>
                  <a:gd name="T11" fmla="*/ 22 h 81"/>
                  <a:gd name="T12" fmla="*/ 10 w 29"/>
                  <a:gd name="T13" fmla="*/ 25 h 81"/>
                  <a:gd name="T14" fmla="*/ 5 w 29"/>
                  <a:gd name="T15" fmla="*/ 28 h 81"/>
                  <a:gd name="T16" fmla="*/ 0 w 29"/>
                  <a:gd name="T17" fmla="*/ 29 h 81"/>
                  <a:gd name="T18" fmla="*/ 0 w 29"/>
                  <a:gd name="T19" fmla="*/ 20 h 81"/>
                  <a:gd name="T20" fmla="*/ 7 w 29"/>
                  <a:gd name="T21" fmla="*/ 16 h 81"/>
                  <a:gd name="T22" fmla="*/ 15 w 29"/>
                  <a:gd name="T23" fmla="*/ 10 h 81"/>
                  <a:gd name="T24" fmla="*/ 19 w 29"/>
                  <a:gd name="T25" fmla="*/ 4 h 81"/>
                  <a:gd name="T26" fmla="*/ 23 w 29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81">
                    <a:moveTo>
                      <a:pt x="23" y="0"/>
                    </a:moveTo>
                    <a:lnTo>
                      <a:pt x="29" y="0"/>
                    </a:lnTo>
                    <a:lnTo>
                      <a:pt x="29" y="81"/>
                    </a:lnTo>
                    <a:lnTo>
                      <a:pt x="19" y="81"/>
                    </a:lnTo>
                    <a:lnTo>
                      <a:pt x="19" y="17"/>
                    </a:lnTo>
                    <a:lnTo>
                      <a:pt x="15" y="22"/>
                    </a:lnTo>
                    <a:lnTo>
                      <a:pt x="10" y="25"/>
                    </a:lnTo>
                    <a:lnTo>
                      <a:pt x="5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5" y="10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3" name="Freeform 2708"/>
              <p:cNvSpPr>
                <a:spLocks noEditPoints="1"/>
              </p:cNvSpPr>
              <p:nvPr/>
            </p:nvSpPr>
            <p:spPr bwMode="auto">
              <a:xfrm>
                <a:off x="3828" y="3213"/>
                <a:ext cx="27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0 h 83"/>
                  <a:gd name="T4" fmla="*/ 17 w 54"/>
                  <a:gd name="T5" fmla="*/ 12 h 83"/>
                  <a:gd name="T6" fmla="*/ 14 w 54"/>
                  <a:gd name="T7" fmla="*/ 14 h 83"/>
                  <a:gd name="T8" fmla="*/ 11 w 54"/>
                  <a:gd name="T9" fmla="*/ 25 h 83"/>
                  <a:gd name="T10" fmla="*/ 10 w 54"/>
                  <a:gd name="T11" fmla="*/ 41 h 83"/>
                  <a:gd name="T12" fmla="*/ 11 w 54"/>
                  <a:gd name="T13" fmla="*/ 58 h 83"/>
                  <a:gd name="T14" fmla="*/ 14 w 54"/>
                  <a:gd name="T15" fmla="*/ 67 h 83"/>
                  <a:gd name="T16" fmla="*/ 17 w 54"/>
                  <a:gd name="T17" fmla="*/ 71 h 83"/>
                  <a:gd name="T18" fmla="*/ 22 w 54"/>
                  <a:gd name="T19" fmla="*/ 73 h 83"/>
                  <a:gd name="T20" fmla="*/ 26 w 54"/>
                  <a:gd name="T21" fmla="*/ 73 h 83"/>
                  <a:gd name="T22" fmla="*/ 30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0 w 54"/>
                  <a:gd name="T29" fmla="*/ 58 h 83"/>
                  <a:gd name="T30" fmla="*/ 42 w 54"/>
                  <a:gd name="T31" fmla="*/ 41 h 83"/>
                  <a:gd name="T32" fmla="*/ 40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0 w 54"/>
                  <a:gd name="T39" fmla="*/ 10 h 83"/>
                  <a:gd name="T40" fmla="*/ 26 w 54"/>
                  <a:gd name="T41" fmla="*/ 9 h 83"/>
                  <a:gd name="T42" fmla="*/ 26 w 54"/>
                  <a:gd name="T43" fmla="*/ 0 h 83"/>
                  <a:gd name="T44" fmla="*/ 32 w 54"/>
                  <a:gd name="T45" fmla="*/ 0 h 83"/>
                  <a:gd name="T46" fmla="*/ 38 w 54"/>
                  <a:gd name="T47" fmla="*/ 1 h 83"/>
                  <a:gd name="T48" fmla="*/ 42 w 54"/>
                  <a:gd name="T49" fmla="*/ 6 h 83"/>
                  <a:gd name="T50" fmla="*/ 46 w 54"/>
                  <a:gd name="T51" fmla="*/ 10 h 83"/>
                  <a:gd name="T52" fmla="*/ 49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3 h 83"/>
                  <a:gd name="T60" fmla="*/ 54 w 54"/>
                  <a:gd name="T61" fmla="*/ 41 h 83"/>
                  <a:gd name="T62" fmla="*/ 52 w 54"/>
                  <a:gd name="T63" fmla="*/ 54 h 83"/>
                  <a:gd name="T64" fmla="*/ 49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0 w 54"/>
                  <a:gd name="T71" fmla="*/ 79 h 83"/>
                  <a:gd name="T72" fmla="*/ 36 w 54"/>
                  <a:gd name="T73" fmla="*/ 81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7 w 54"/>
                  <a:gd name="T83" fmla="*/ 76 h 83"/>
                  <a:gd name="T84" fmla="*/ 1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4 w 54"/>
                  <a:gd name="T93" fmla="*/ 12 h 83"/>
                  <a:gd name="T94" fmla="*/ 7 w 54"/>
                  <a:gd name="T95" fmla="*/ 7 h 83"/>
                  <a:gd name="T96" fmla="*/ 11 w 54"/>
                  <a:gd name="T97" fmla="*/ 4 h 83"/>
                  <a:gd name="T98" fmla="*/ 16 w 54"/>
                  <a:gd name="T99" fmla="*/ 1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1" y="25"/>
                    </a:lnTo>
                    <a:lnTo>
                      <a:pt x="10" y="41"/>
                    </a:lnTo>
                    <a:lnTo>
                      <a:pt x="11" y="58"/>
                    </a:lnTo>
                    <a:lnTo>
                      <a:pt x="14" y="67"/>
                    </a:lnTo>
                    <a:lnTo>
                      <a:pt x="17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0" y="58"/>
                    </a:lnTo>
                    <a:lnTo>
                      <a:pt x="42" y="41"/>
                    </a:lnTo>
                    <a:lnTo>
                      <a:pt x="40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49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0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4" name="Rectangle 2709"/>
              <p:cNvSpPr>
                <a:spLocks noChangeArrowheads="1"/>
              </p:cNvSpPr>
              <p:nvPr/>
            </p:nvSpPr>
            <p:spPr bwMode="auto">
              <a:xfrm>
                <a:off x="3863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5" name="Freeform 2710"/>
              <p:cNvSpPr>
                <a:spLocks/>
              </p:cNvSpPr>
              <p:nvPr/>
            </p:nvSpPr>
            <p:spPr bwMode="auto">
              <a:xfrm>
                <a:off x="3879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8 w 30"/>
                  <a:gd name="T7" fmla="*/ 81 h 81"/>
                  <a:gd name="T8" fmla="*/ 18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4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7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8" y="81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6" name="Freeform 2711"/>
              <p:cNvSpPr>
                <a:spLocks/>
              </p:cNvSpPr>
              <p:nvPr/>
            </p:nvSpPr>
            <p:spPr bwMode="auto">
              <a:xfrm>
                <a:off x="3907" y="3213"/>
                <a:ext cx="27" cy="41"/>
              </a:xfrm>
              <a:custGeom>
                <a:avLst/>
                <a:gdLst>
                  <a:gd name="T0" fmla="*/ 27 w 54"/>
                  <a:gd name="T1" fmla="*/ 0 h 81"/>
                  <a:gd name="T2" fmla="*/ 35 w 54"/>
                  <a:gd name="T3" fmla="*/ 0 h 81"/>
                  <a:gd name="T4" fmla="*/ 41 w 54"/>
                  <a:gd name="T5" fmla="*/ 3 h 81"/>
                  <a:gd name="T6" fmla="*/ 45 w 54"/>
                  <a:gd name="T7" fmla="*/ 6 h 81"/>
                  <a:gd name="T8" fmla="*/ 49 w 54"/>
                  <a:gd name="T9" fmla="*/ 10 h 81"/>
                  <a:gd name="T10" fmla="*/ 51 w 54"/>
                  <a:gd name="T11" fmla="*/ 16 h 81"/>
                  <a:gd name="T12" fmla="*/ 52 w 54"/>
                  <a:gd name="T13" fmla="*/ 22 h 81"/>
                  <a:gd name="T14" fmla="*/ 52 w 54"/>
                  <a:gd name="T15" fmla="*/ 28 h 81"/>
                  <a:gd name="T16" fmla="*/ 51 w 54"/>
                  <a:gd name="T17" fmla="*/ 32 h 81"/>
                  <a:gd name="T18" fmla="*/ 48 w 54"/>
                  <a:gd name="T19" fmla="*/ 36 h 81"/>
                  <a:gd name="T20" fmla="*/ 45 w 54"/>
                  <a:gd name="T21" fmla="*/ 42 h 81"/>
                  <a:gd name="T22" fmla="*/ 41 w 54"/>
                  <a:gd name="T23" fmla="*/ 45 h 81"/>
                  <a:gd name="T24" fmla="*/ 36 w 54"/>
                  <a:gd name="T25" fmla="*/ 51 h 81"/>
                  <a:gd name="T26" fmla="*/ 29 w 54"/>
                  <a:gd name="T27" fmla="*/ 55 h 81"/>
                  <a:gd name="T28" fmla="*/ 25 w 54"/>
                  <a:gd name="T29" fmla="*/ 60 h 81"/>
                  <a:gd name="T30" fmla="*/ 20 w 54"/>
                  <a:gd name="T31" fmla="*/ 64 h 81"/>
                  <a:gd name="T32" fmla="*/ 17 w 54"/>
                  <a:gd name="T33" fmla="*/ 65 h 81"/>
                  <a:gd name="T34" fmla="*/ 13 w 54"/>
                  <a:gd name="T35" fmla="*/ 71 h 81"/>
                  <a:gd name="T36" fmla="*/ 54 w 54"/>
                  <a:gd name="T37" fmla="*/ 71 h 81"/>
                  <a:gd name="T38" fmla="*/ 54 w 54"/>
                  <a:gd name="T39" fmla="*/ 81 h 81"/>
                  <a:gd name="T40" fmla="*/ 0 w 54"/>
                  <a:gd name="T41" fmla="*/ 81 h 81"/>
                  <a:gd name="T42" fmla="*/ 0 w 54"/>
                  <a:gd name="T43" fmla="*/ 79 h 81"/>
                  <a:gd name="T44" fmla="*/ 1 w 54"/>
                  <a:gd name="T45" fmla="*/ 74 h 81"/>
                  <a:gd name="T46" fmla="*/ 3 w 54"/>
                  <a:gd name="T47" fmla="*/ 68 h 81"/>
                  <a:gd name="T48" fmla="*/ 7 w 54"/>
                  <a:gd name="T49" fmla="*/ 63 h 81"/>
                  <a:gd name="T50" fmla="*/ 11 w 54"/>
                  <a:gd name="T51" fmla="*/ 57 h 81"/>
                  <a:gd name="T52" fmla="*/ 20 w 54"/>
                  <a:gd name="T53" fmla="*/ 51 h 81"/>
                  <a:gd name="T54" fmla="*/ 26 w 54"/>
                  <a:gd name="T55" fmla="*/ 45 h 81"/>
                  <a:gd name="T56" fmla="*/ 30 w 54"/>
                  <a:gd name="T57" fmla="*/ 41 h 81"/>
                  <a:gd name="T58" fmla="*/ 35 w 54"/>
                  <a:gd name="T59" fmla="*/ 36 h 81"/>
                  <a:gd name="T60" fmla="*/ 38 w 54"/>
                  <a:gd name="T61" fmla="*/ 33 h 81"/>
                  <a:gd name="T62" fmla="*/ 41 w 54"/>
                  <a:gd name="T63" fmla="*/ 28 h 81"/>
                  <a:gd name="T64" fmla="*/ 42 w 54"/>
                  <a:gd name="T65" fmla="*/ 22 h 81"/>
                  <a:gd name="T66" fmla="*/ 41 w 54"/>
                  <a:gd name="T67" fmla="*/ 17 h 81"/>
                  <a:gd name="T68" fmla="*/ 38 w 54"/>
                  <a:gd name="T69" fmla="*/ 13 h 81"/>
                  <a:gd name="T70" fmla="*/ 35 w 54"/>
                  <a:gd name="T71" fmla="*/ 10 h 81"/>
                  <a:gd name="T72" fmla="*/ 30 w 54"/>
                  <a:gd name="T73" fmla="*/ 9 h 81"/>
                  <a:gd name="T74" fmla="*/ 27 w 54"/>
                  <a:gd name="T75" fmla="*/ 9 h 81"/>
                  <a:gd name="T76" fmla="*/ 23 w 54"/>
                  <a:gd name="T77" fmla="*/ 9 h 81"/>
                  <a:gd name="T78" fmla="*/ 19 w 54"/>
                  <a:gd name="T79" fmla="*/ 10 h 81"/>
                  <a:gd name="T80" fmla="*/ 16 w 54"/>
                  <a:gd name="T81" fmla="*/ 13 h 81"/>
                  <a:gd name="T82" fmla="*/ 13 w 54"/>
                  <a:gd name="T83" fmla="*/ 16 h 81"/>
                  <a:gd name="T84" fmla="*/ 11 w 54"/>
                  <a:gd name="T85" fmla="*/ 19 h 81"/>
                  <a:gd name="T86" fmla="*/ 11 w 54"/>
                  <a:gd name="T87" fmla="*/ 23 h 81"/>
                  <a:gd name="T88" fmla="*/ 1 w 54"/>
                  <a:gd name="T89" fmla="*/ 22 h 81"/>
                  <a:gd name="T90" fmla="*/ 3 w 54"/>
                  <a:gd name="T91" fmla="*/ 16 h 81"/>
                  <a:gd name="T92" fmla="*/ 4 w 54"/>
                  <a:gd name="T93" fmla="*/ 10 h 81"/>
                  <a:gd name="T94" fmla="*/ 9 w 54"/>
                  <a:gd name="T95" fmla="*/ 6 h 81"/>
                  <a:gd name="T96" fmla="*/ 14 w 54"/>
                  <a:gd name="T97" fmla="*/ 1 h 81"/>
                  <a:gd name="T98" fmla="*/ 20 w 54"/>
                  <a:gd name="T99" fmla="*/ 0 h 81"/>
                  <a:gd name="T100" fmla="*/ 27 w 54"/>
                  <a:gd name="T10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81">
                    <a:moveTo>
                      <a:pt x="27" y="0"/>
                    </a:moveTo>
                    <a:lnTo>
                      <a:pt x="35" y="0"/>
                    </a:lnTo>
                    <a:lnTo>
                      <a:pt x="41" y="3"/>
                    </a:lnTo>
                    <a:lnTo>
                      <a:pt x="45" y="6"/>
                    </a:lnTo>
                    <a:lnTo>
                      <a:pt x="49" y="10"/>
                    </a:lnTo>
                    <a:lnTo>
                      <a:pt x="51" y="16"/>
                    </a:lnTo>
                    <a:lnTo>
                      <a:pt x="52" y="22"/>
                    </a:lnTo>
                    <a:lnTo>
                      <a:pt x="52" y="28"/>
                    </a:lnTo>
                    <a:lnTo>
                      <a:pt x="51" y="32"/>
                    </a:lnTo>
                    <a:lnTo>
                      <a:pt x="48" y="36"/>
                    </a:lnTo>
                    <a:lnTo>
                      <a:pt x="45" y="42"/>
                    </a:lnTo>
                    <a:lnTo>
                      <a:pt x="41" y="45"/>
                    </a:lnTo>
                    <a:lnTo>
                      <a:pt x="36" y="51"/>
                    </a:lnTo>
                    <a:lnTo>
                      <a:pt x="29" y="55"/>
                    </a:lnTo>
                    <a:lnTo>
                      <a:pt x="25" y="60"/>
                    </a:lnTo>
                    <a:lnTo>
                      <a:pt x="20" y="64"/>
                    </a:lnTo>
                    <a:lnTo>
                      <a:pt x="17" y="65"/>
                    </a:lnTo>
                    <a:lnTo>
                      <a:pt x="13" y="71"/>
                    </a:lnTo>
                    <a:lnTo>
                      <a:pt x="54" y="71"/>
                    </a:lnTo>
                    <a:lnTo>
                      <a:pt x="54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4"/>
                    </a:lnTo>
                    <a:lnTo>
                      <a:pt x="3" y="68"/>
                    </a:lnTo>
                    <a:lnTo>
                      <a:pt x="7" y="63"/>
                    </a:lnTo>
                    <a:lnTo>
                      <a:pt x="11" y="57"/>
                    </a:lnTo>
                    <a:lnTo>
                      <a:pt x="20" y="51"/>
                    </a:lnTo>
                    <a:lnTo>
                      <a:pt x="26" y="45"/>
                    </a:lnTo>
                    <a:lnTo>
                      <a:pt x="30" y="41"/>
                    </a:lnTo>
                    <a:lnTo>
                      <a:pt x="35" y="36"/>
                    </a:lnTo>
                    <a:lnTo>
                      <a:pt x="38" y="33"/>
                    </a:lnTo>
                    <a:lnTo>
                      <a:pt x="41" y="28"/>
                    </a:lnTo>
                    <a:lnTo>
                      <a:pt x="42" y="22"/>
                    </a:lnTo>
                    <a:lnTo>
                      <a:pt x="41" y="17"/>
                    </a:lnTo>
                    <a:lnTo>
                      <a:pt x="38" y="13"/>
                    </a:lnTo>
                    <a:lnTo>
                      <a:pt x="35" y="10"/>
                    </a:lnTo>
                    <a:lnTo>
                      <a:pt x="30" y="9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19" y="10"/>
                    </a:lnTo>
                    <a:lnTo>
                      <a:pt x="16" y="13"/>
                    </a:lnTo>
                    <a:lnTo>
                      <a:pt x="13" y="16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" y="22"/>
                    </a:lnTo>
                    <a:lnTo>
                      <a:pt x="3" y="16"/>
                    </a:lnTo>
                    <a:lnTo>
                      <a:pt x="4" y="10"/>
                    </a:lnTo>
                    <a:lnTo>
                      <a:pt x="9" y="6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7" name="Freeform 2712"/>
              <p:cNvSpPr>
                <a:spLocks noEditPoints="1"/>
              </p:cNvSpPr>
              <p:nvPr/>
            </p:nvSpPr>
            <p:spPr bwMode="auto">
              <a:xfrm>
                <a:off x="4036" y="3213"/>
                <a:ext cx="27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0 h 83"/>
                  <a:gd name="T4" fmla="*/ 17 w 54"/>
                  <a:gd name="T5" fmla="*/ 12 h 83"/>
                  <a:gd name="T6" fmla="*/ 14 w 54"/>
                  <a:gd name="T7" fmla="*/ 14 h 83"/>
                  <a:gd name="T8" fmla="*/ 11 w 54"/>
                  <a:gd name="T9" fmla="*/ 25 h 83"/>
                  <a:gd name="T10" fmla="*/ 10 w 54"/>
                  <a:gd name="T11" fmla="*/ 41 h 83"/>
                  <a:gd name="T12" fmla="*/ 11 w 54"/>
                  <a:gd name="T13" fmla="*/ 58 h 83"/>
                  <a:gd name="T14" fmla="*/ 14 w 54"/>
                  <a:gd name="T15" fmla="*/ 67 h 83"/>
                  <a:gd name="T16" fmla="*/ 17 w 54"/>
                  <a:gd name="T17" fmla="*/ 71 h 83"/>
                  <a:gd name="T18" fmla="*/ 22 w 54"/>
                  <a:gd name="T19" fmla="*/ 73 h 83"/>
                  <a:gd name="T20" fmla="*/ 26 w 54"/>
                  <a:gd name="T21" fmla="*/ 73 h 83"/>
                  <a:gd name="T22" fmla="*/ 30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0 w 54"/>
                  <a:gd name="T29" fmla="*/ 58 h 83"/>
                  <a:gd name="T30" fmla="*/ 42 w 54"/>
                  <a:gd name="T31" fmla="*/ 41 h 83"/>
                  <a:gd name="T32" fmla="*/ 40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0 w 54"/>
                  <a:gd name="T39" fmla="*/ 10 h 83"/>
                  <a:gd name="T40" fmla="*/ 26 w 54"/>
                  <a:gd name="T41" fmla="*/ 9 h 83"/>
                  <a:gd name="T42" fmla="*/ 26 w 54"/>
                  <a:gd name="T43" fmla="*/ 0 h 83"/>
                  <a:gd name="T44" fmla="*/ 32 w 54"/>
                  <a:gd name="T45" fmla="*/ 0 h 83"/>
                  <a:gd name="T46" fmla="*/ 38 w 54"/>
                  <a:gd name="T47" fmla="*/ 1 h 83"/>
                  <a:gd name="T48" fmla="*/ 43 w 54"/>
                  <a:gd name="T49" fmla="*/ 6 h 83"/>
                  <a:gd name="T50" fmla="*/ 46 w 54"/>
                  <a:gd name="T51" fmla="*/ 10 h 83"/>
                  <a:gd name="T52" fmla="*/ 49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3 h 83"/>
                  <a:gd name="T60" fmla="*/ 54 w 54"/>
                  <a:gd name="T61" fmla="*/ 41 h 83"/>
                  <a:gd name="T62" fmla="*/ 52 w 54"/>
                  <a:gd name="T63" fmla="*/ 54 h 83"/>
                  <a:gd name="T64" fmla="*/ 49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0 w 54"/>
                  <a:gd name="T71" fmla="*/ 79 h 83"/>
                  <a:gd name="T72" fmla="*/ 36 w 54"/>
                  <a:gd name="T73" fmla="*/ 81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7 w 54"/>
                  <a:gd name="T83" fmla="*/ 76 h 83"/>
                  <a:gd name="T84" fmla="*/ 1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4 w 54"/>
                  <a:gd name="T93" fmla="*/ 12 h 83"/>
                  <a:gd name="T94" fmla="*/ 7 w 54"/>
                  <a:gd name="T95" fmla="*/ 7 h 83"/>
                  <a:gd name="T96" fmla="*/ 11 w 54"/>
                  <a:gd name="T97" fmla="*/ 4 h 83"/>
                  <a:gd name="T98" fmla="*/ 16 w 54"/>
                  <a:gd name="T99" fmla="*/ 1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1" y="25"/>
                    </a:lnTo>
                    <a:lnTo>
                      <a:pt x="10" y="41"/>
                    </a:lnTo>
                    <a:lnTo>
                      <a:pt x="11" y="58"/>
                    </a:lnTo>
                    <a:lnTo>
                      <a:pt x="14" y="67"/>
                    </a:lnTo>
                    <a:lnTo>
                      <a:pt x="17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0" y="58"/>
                    </a:lnTo>
                    <a:lnTo>
                      <a:pt x="42" y="41"/>
                    </a:lnTo>
                    <a:lnTo>
                      <a:pt x="40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3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49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0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8" name="Rectangle 2713"/>
              <p:cNvSpPr>
                <a:spLocks noChangeArrowheads="1"/>
              </p:cNvSpPr>
              <p:nvPr/>
            </p:nvSpPr>
            <p:spPr bwMode="auto">
              <a:xfrm>
                <a:off x="4071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69" name="Freeform 2714"/>
              <p:cNvSpPr>
                <a:spLocks/>
              </p:cNvSpPr>
              <p:nvPr/>
            </p:nvSpPr>
            <p:spPr bwMode="auto">
              <a:xfrm>
                <a:off x="4087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8 w 30"/>
                  <a:gd name="T7" fmla="*/ 81 h 81"/>
                  <a:gd name="T8" fmla="*/ 18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4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7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8" y="81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0" name="Freeform 2715"/>
              <p:cNvSpPr>
                <a:spLocks/>
              </p:cNvSpPr>
              <p:nvPr/>
            </p:nvSpPr>
            <p:spPr bwMode="auto">
              <a:xfrm>
                <a:off x="4116" y="3213"/>
                <a:ext cx="27" cy="42"/>
              </a:xfrm>
              <a:custGeom>
                <a:avLst/>
                <a:gdLst>
                  <a:gd name="T0" fmla="*/ 32 w 54"/>
                  <a:gd name="T1" fmla="*/ 0 h 83"/>
                  <a:gd name="T2" fmla="*/ 42 w 54"/>
                  <a:gd name="T3" fmla="*/ 6 h 83"/>
                  <a:gd name="T4" fmla="*/ 48 w 54"/>
                  <a:gd name="T5" fmla="*/ 14 h 83"/>
                  <a:gd name="T6" fmla="*/ 48 w 54"/>
                  <a:gd name="T7" fmla="*/ 25 h 83"/>
                  <a:gd name="T8" fmla="*/ 42 w 54"/>
                  <a:gd name="T9" fmla="*/ 33 h 83"/>
                  <a:gd name="T10" fmla="*/ 42 w 54"/>
                  <a:gd name="T11" fmla="*/ 38 h 83"/>
                  <a:gd name="T12" fmla="*/ 50 w 54"/>
                  <a:gd name="T13" fmla="*/ 44 h 83"/>
                  <a:gd name="T14" fmla="*/ 53 w 54"/>
                  <a:gd name="T15" fmla="*/ 52 h 83"/>
                  <a:gd name="T16" fmla="*/ 53 w 54"/>
                  <a:gd name="T17" fmla="*/ 64 h 83"/>
                  <a:gd name="T18" fmla="*/ 45 w 54"/>
                  <a:gd name="T19" fmla="*/ 76 h 83"/>
                  <a:gd name="T20" fmla="*/ 34 w 54"/>
                  <a:gd name="T21" fmla="*/ 81 h 83"/>
                  <a:gd name="T22" fmla="*/ 19 w 54"/>
                  <a:gd name="T23" fmla="*/ 83 h 83"/>
                  <a:gd name="T24" fmla="*/ 8 w 54"/>
                  <a:gd name="T25" fmla="*/ 77 h 83"/>
                  <a:gd name="T26" fmla="*/ 2 w 54"/>
                  <a:gd name="T27" fmla="*/ 67 h 83"/>
                  <a:gd name="T28" fmla="*/ 10 w 54"/>
                  <a:gd name="T29" fmla="*/ 60 h 83"/>
                  <a:gd name="T30" fmla="*/ 13 w 54"/>
                  <a:gd name="T31" fmla="*/ 67 h 83"/>
                  <a:gd name="T32" fmla="*/ 19 w 54"/>
                  <a:gd name="T33" fmla="*/ 71 h 83"/>
                  <a:gd name="T34" fmla="*/ 26 w 54"/>
                  <a:gd name="T35" fmla="*/ 73 h 83"/>
                  <a:gd name="T36" fmla="*/ 35 w 54"/>
                  <a:gd name="T37" fmla="*/ 71 h 83"/>
                  <a:gd name="T38" fmla="*/ 41 w 54"/>
                  <a:gd name="T39" fmla="*/ 65 h 83"/>
                  <a:gd name="T40" fmla="*/ 42 w 54"/>
                  <a:gd name="T41" fmla="*/ 57 h 83"/>
                  <a:gd name="T42" fmla="*/ 41 w 54"/>
                  <a:gd name="T43" fmla="*/ 49 h 83"/>
                  <a:gd name="T44" fmla="*/ 35 w 54"/>
                  <a:gd name="T45" fmla="*/ 44 h 83"/>
                  <a:gd name="T46" fmla="*/ 26 w 54"/>
                  <a:gd name="T47" fmla="*/ 41 h 83"/>
                  <a:gd name="T48" fmla="*/ 21 w 54"/>
                  <a:gd name="T49" fmla="*/ 42 h 83"/>
                  <a:gd name="T50" fmla="*/ 22 w 54"/>
                  <a:gd name="T51" fmla="*/ 33 h 83"/>
                  <a:gd name="T52" fmla="*/ 34 w 54"/>
                  <a:gd name="T53" fmla="*/ 31 h 83"/>
                  <a:gd name="T54" fmla="*/ 38 w 54"/>
                  <a:gd name="T55" fmla="*/ 25 h 83"/>
                  <a:gd name="T56" fmla="*/ 37 w 54"/>
                  <a:gd name="T57" fmla="*/ 16 h 83"/>
                  <a:gd name="T58" fmla="*/ 31 w 54"/>
                  <a:gd name="T59" fmla="*/ 10 h 83"/>
                  <a:gd name="T60" fmla="*/ 21 w 54"/>
                  <a:gd name="T61" fmla="*/ 10 h 83"/>
                  <a:gd name="T62" fmla="*/ 15 w 54"/>
                  <a:gd name="T63" fmla="*/ 14 h 83"/>
                  <a:gd name="T64" fmla="*/ 12 w 54"/>
                  <a:gd name="T65" fmla="*/ 22 h 83"/>
                  <a:gd name="T66" fmla="*/ 3 w 54"/>
                  <a:gd name="T67" fmla="*/ 14 h 83"/>
                  <a:gd name="T68" fmla="*/ 9 w 54"/>
                  <a:gd name="T69" fmla="*/ 4 h 83"/>
                  <a:gd name="T70" fmla="*/ 19 w 54"/>
                  <a:gd name="T7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" h="83">
                    <a:moveTo>
                      <a:pt x="25" y="0"/>
                    </a:moveTo>
                    <a:lnTo>
                      <a:pt x="32" y="0"/>
                    </a:lnTo>
                    <a:lnTo>
                      <a:pt x="38" y="3"/>
                    </a:lnTo>
                    <a:lnTo>
                      <a:pt x="42" y="6"/>
                    </a:lnTo>
                    <a:lnTo>
                      <a:pt x="45" y="10"/>
                    </a:lnTo>
                    <a:lnTo>
                      <a:pt x="48" y="14"/>
                    </a:lnTo>
                    <a:lnTo>
                      <a:pt x="48" y="20"/>
                    </a:lnTo>
                    <a:lnTo>
                      <a:pt x="48" y="25"/>
                    </a:lnTo>
                    <a:lnTo>
                      <a:pt x="45" y="29"/>
                    </a:lnTo>
                    <a:lnTo>
                      <a:pt x="42" y="33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5" y="41"/>
                    </a:lnTo>
                    <a:lnTo>
                      <a:pt x="50" y="44"/>
                    </a:lnTo>
                    <a:lnTo>
                      <a:pt x="51" y="48"/>
                    </a:lnTo>
                    <a:lnTo>
                      <a:pt x="53" y="52"/>
                    </a:lnTo>
                    <a:lnTo>
                      <a:pt x="54" y="57"/>
                    </a:lnTo>
                    <a:lnTo>
                      <a:pt x="53" y="64"/>
                    </a:lnTo>
                    <a:lnTo>
                      <a:pt x="50" y="70"/>
                    </a:lnTo>
                    <a:lnTo>
                      <a:pt x="45" y="76"/>
                    </a:lnTo>
                    <a:lnTo>
                      <a:pt x="40" y="80"/>
                    </a:lnTo>
                    <a:lnTo>
                      <a:pt x="34" y="81"/>
                    </a:lnTo>
                    <a:lnTo>
                      <a:pt x="26" y="83"/>
                    </a:lnTo>
                    <a:lnTo>
                      <a:pt x="19" y="83"/>
                    </a:lnTo>
                    <a:lnTo>
                      <a:pt x="13" y="80"/>
                    </a:lnTo>
                    <a:lnTo>
                      <a:pt x="8" y="77"/>
                    </a:lnTo>
                    <a:lnTo>
                      <a:pt x="5" y="73"/>
                    </a:lnTo>
                    <a:lnTo>
                      <a:pt x="2" y="67"/>
                    </a:lnTo>
                    <a:lnTo>
                      <a:pt x="0" y="60"/>
                    </a:lnTo>
                    <a:lnTo>
                      <a:pt x="10" y="60"/>
                    </a:lnTo>
                    <a:lnTo>
                      <a:pt x="12" y="64"/>
                    </a:lnTo>
                    <a:lnTo>
                      <a:pt x="13" y="67"/>
                    </a:lnTo>
                    <a:lnTo>
                      <a:pt x="16" y="70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1" y="65"/>
                    </a:lnTo>
                    <a:lnTo>
                      <a:pt x="42" y="61"/>
                    </a:lnTo>
                    <a:lnTo>
                      <a:pt x="42" y="57"/>
                    </a:lnTo>
                    <a:lnTo>
                      <a:pt x="42" y="52"/>
                    </a:lnTo>
                    <a:lnTo>
                      <a:pt x="41" y="49"/>
                    </a:lnTo>
                    <a:lnTo>
                      <a:pt x="38" y="45"/>
                    </a:lnTo>
                    <a:lnTo>
                      <a:pt x="35" y="44"/>
                    </a:lnTo>
                    <a:lnTo>
                      <a:pt x="31" y="42"/>
                    </a:lnTo>
                    <a:lnTo>
                      <a:pt x="26" y="41"/>
                    </a:lnTo>
                    <a:lnTo>
                      <a:pt x="24" y="42"/>
                    </a:lnTo>
                    <a:lnTo>
                      <a:pt x="21" y="42"/>
                    </a:lnTo>
                    <a:lnTo>
                      <a:pt x="21" y="33"/>
                    </a:lnTo>
                    <a:lnTo>
                      <a:pt x="22" y="33"/>
                    </a:lnTo>
                    <a:lnTo>
                      <a:pt x="28" y="32"/>
                    </a:lnTo>
                    <a:lnTo>
                      <a:pt x="34" y="31"/>
                    </a:lnTo>
                    <a:lnTo>
                      <a:pt x="37" y="28"/>
                    </a:lnTo>
                    <a:lnTo>
                      <a:pt x="38" y="25"/>
                    </a:lnTo>
                    <a:lnTo>
                      <a:pt x="38" y="20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1" y="10"/>
                    </a:lnTo>
                    <a:lnTo>
                      <a:pt x="25" y="9"/>
                    </a:lnTo>
                    <a:lnTo>
                      <a:pt x="21" y="10"/>
                    </a:lnTo>
                    <a:lnTo>
                      <a:pt x="16" y="12"/>
                    </a:lnTo>
                    <a:lnTo>
                      <a:pt x="15" y="14"/>
                    </a:lnTo>
                    <a:lnTo>
                      <a:pt x="13" y="17"/>
                    </a:lnTo>
                    <a:lnTo>
                      <a:pt x="12" y="22"/>
                    </a:lnTo>
                    <a:lnTo>
                      <a:pt x="2" y="20"/>
                    </a:lnTo>
                    <a:lnTo>
                      <a:pt x="3" y="14"/>
                    </a:lnTo>
                    <a:lnTo>
                      <a:pt x="6" y="9"/>
                    </a:lnTo>
                    <a:lnTo>
                      <a:pt x="9" y="4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1" name="Freeform 2716"/>
              <p:cNvSpPr>
                <a:spLocks noEditPoints="1"/>
              </p:cNvSpPr>
              <p:nvPr/>
            </p:nvSpPr>
            <p:spPr bwMode="auto">
              <a:xfrm>
                <a:off x="4244" y="3213"/>
                <a:ext cx="27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0 h 83"/>
                  <a:gd name="T4" fmla="*/ 19 w 54"/>
                  <a:gd name="T5" fmla="*/ 12 h 83"/>
                  <a:gd name="T6" fmla="*/ 14 w 54"/>
                  <a:gd name="T7" fmla="*/ 14 h 83"/>
                  <a:gd name="T8" fmla="*/ 11 w 54"/>
                  <a:gd name="T9" fmla="*/ 25 h 83"/>
                  <a:gd name="T10" fmla="*/ 10 w 54"/>
                  <a:gd name="T11" fmla="*/ 41 h 83"/>
                  <a:gd name="T12" fmla="*/ 11 w 54"/>
                  <a:gd name="T13" fmla="*/ 58 h 83"/>
                  <a:gd name="T14" fmla="*/ 14 w 54"/>
                  <a:gd name="T15" fmla="*/ 67 h 83"/>
                  <a:gd name="T16" fmla="*/ 17 w 54"/>
                  <a:gd name="T17" fmla="*/ 71 h 83"/>
                  <a:gd name="T18" fmla="*/ 22 w 54"/>
                  <a:gd name="T19" fmla="*/ 73 h 83"/>
                  <a:gd name="T20" fmla="*/ 26 w 54"/>
                  <a:gd name="T21" fmla="*/ 73 h 83"/>
                  <a:gd name="T22" fmla="*/ 30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0 w 54"/>
                  <a:gd name="T29" fmla="*/ 58 h 83"/>
                  <a:gd name="T30" fmla="*/ 42 w 54"/>
                  <a:gd name="T31" fmla="*/ 41 h 83"/>
                  <a:gd name="T32" fmla="*/ 40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0 w 54"/>
                  <a:gd name="T39" fmla="*/ 10 h 83"/>
                  <a:gd name="T40" fmla="*/ 26 w 54"/>
                  <a:gd name="T41" fmla="*/ 9 h 83"/>
                  <a:gd name="T42" fmla="*/ 26 w 54"/>
                  <a:gd name="T43" fmla="*/ 0 h 83"/>
                  <a:gd name="T44" fmla="*/ 32 w 54"/>
                  <a:gd name="T45" fmla="*/ 0 h 83"/>
                  <a:gd name="T46" fmla="*/ 38 w 54"/>
                  <a:gd name="T47" fmla="*/ 1 h 83"/>
                  <a:gd name="T48" fmla="*/ 43 w 54"/>
                  <a:gd name="T49" fmla="*/ 6 h 83"/>
                  <a:gd name="T50" fmla="*/ 46 w 54"/>
                  <a:gd name="T51" fmla="*/ 10 h 83"/>
                  <a:gd name="T52" fmla="*/ 49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3 h 83"/>
                  <a:gd name="T60" fmla="*/ 54 w 54"/>
                  <a:gd name="T61" fmla="*/ 41 h 83"/>
                  <a:gd name="T62" fmla="*/ 52 w 54"/>
                  <a:gd name="T63" fmla="*/ 54 h 83"/>
                  <a:gd name="T64" fmla="*/ 49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0 w 54"/>
                  <a:gd name="T71" fmla="*/ 79 h 83"/>
                  <a:gd name="T72" fmla="*/ 36 w 54"/>
                  <a:gd name="T73" fmla="*/ 81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7 w 54"/>
                  <a:gd name="T83" fmla="*/ 76 h 83"/>
                  <a:gd name="T84" fmla="*/ 1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4 w 54"/>
                  <a:gd name="T93" fmla="*/ 12 h 83"/>
                  <a:gd name="T94" fmla="*/ 7 w 54"/>
                  <a:gd name="T95" fmla="*/ 7 h 83"/>
                  <a:gd name="T96" fmla="*/ 11 w 54"/>
                  <a:gd name="T97" fmla="*/ 4 h 83"/>
                  <a:gd name="T98" fmla="*/ 16 w 54"/>
                  <a:gd name="T99" fmla="*/ 1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11" y="25"/>
                    </a:lnTo>
                    <a:lnTo>
                      <a:pt x="10" y="41"/>
                    </a:lnTo>
                    <a:lnTo>
                      <a:pt x="11" y="58"/>
                    </a:lnTo>
                    <a:lnTo>
                      <a:pt x="14" y="67"/>
                    </a:lnTo>
                    <a:lnTo>
                      <a:pt x="17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0" y="58"/>
                    </a:lnTo>
                    <a:lnTo>
                      <a:pt x="42" y="41"/>
                    </a:lnTo>
                    <a:lnTo>
                      <a:pt x="40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3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49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0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2" name="Rectangle 2717"/>
              <p:cNvSpPr>
                <a:spLocks noChangeArrowheads="1"/>
              </p:cNvSpPr>
              <p:nvPr/>
            </p:nvSpPr>
            <p:spPr bwMode="auto">
              <a:xfrm>
                <a:off x="4279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3" name="Freeform 2718"/>
              <p:cNvSpPr>
                <a:spLocks/>
              </p:cNvSpPr>
              <p:nvPr/>
            </p:nvSpPr>
            <p:spPr bwMode="auto">
              <a:xfrm>
                <a:off x="4295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8 w 30"/>
                  <a:gd name="T7" fmla="*/ 81 h 81"/>
                  <a:gd name="T8" fmla="*/ 18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4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7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8" y="81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4" name="Freeform 2719"/>
              <p:cNvSpPr>
                <a:spLocks noEditPoints="1"/>
              </p:cNvSpPr>
              <p:nvPr/>
            </p:nvSpPr>
            <p:spPr bwMode="auto">
              <a:xfrm>
                <a:off x="4321" y="3213"/>
                <a:ext cx="30" cy="41"/>
              </a:xfrm>
              <a:custGeom>
                <a:avLst/>
                <a:gdLst>
                  <a:gd name="T0" fmla="*/ 38 w 58"/>
                  <a:gd name="T1" fmla="*/ 20 h 81"/>
                  <a:gd name="T2" fmla="*/ 13 w 58"/>
                  <a:gd name="T3" fmla="*/ 52 h 81"/>
                  <a:gd name="T4" fmla="*/ 38 w 58"/>
                  <a:gd name="T5" fmla="*/ 52 h 81"/>
                  <a:gd name="T6" fmla="*/ 38 w 58"/>
                  <a:gd name="T7" fmla="*/ 20 h 81"/>
                  <a:gd name="T8" fmla="*/ 39 w 58"/>
                  <a:gd name="T9" fmla="*/ 0 h 81"/>
                  <a:gd name="T10" fmla="*/ 48 w 58"/>
                  <a:gd name="T11" fmla="*/ 0 h 81"/>
                  <a:gd name="T12" fmla="*/ 48 w 58"/>
                  <a:gd name="T13" fmla="*/ 52 h 81"/>
                  <a:gd name="T14" fmla="*/ 58 w 58"/>
                  <a:gd name="T15" fmla="*/ 52 h 81"/>
                  <a:gd name="T16" fmla="*/ 58 w 58"/>
                  <a:gd name="T17" fmla="*/ 63 h 81"/>
                  <a:gd name="T18" fmla="*/ 48 w 58"/>
                  <a:gd name="T19" fmla="*/ 63 h 81"/>
                  <a:gd name="T20" fmla="*/ 48 w 58"/>
                  <a:gd name="T21" fmla="*/ 81 h 81"/>
                  <a:gd name="T22" fmla="*/ 38 w 58"/>
                  <a:gd name="T23" fmla="*/ 81 h 81"/>
                  <a:gd name="T24" fmla="*/ 38 w 58"/>
                  <a:gd name="T25" fmla="*/ 63 h 81"/>
                  <a:gd name="T26" fmla="*/ 0 w 58"/>
                  <a:gd name="T27" fmla="*/ 63 h 81"/>
                  <a:gd name="T28" fmla="*/ 0 w 58"/>
                  <a:gd name="T29" fmla="*/ 52 h 81"/>
                  <a:gd name="T30" fmla="*/ 39 w 58"/>
                  <a:gd name="T3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81">
                    <a:moveTo>
                      <a:pt x="38" y="20"/>
                    </a:moveTo>
                    <a:lnTo>
                      <a:pt x="13" y="52"/>
                    </a:lnTo>
                    <a:lnTo>
                      <a:pt x="38" y="52"/>
                    </a:lnTo>
                    <a:lnTo>
                      <a:pt x="38" y="20"/>
                    </a:lnTo>
                    <a:close/>
                    <a:moveTo>
                      <a:pt x="39" y="0"/>
                    </a:moveTo>
                    <a:lnTo>
                      <a:pt x="48" y="0"/>
                    </a:lnTo>
                    <a:lnTo>
                      <a:pt x="48" y="52"/>
                    </a:lnTo>
                    <a:lnTo>
                      <a:pt x="58" y="52"/>
                    </a:lnTo>
                    <a:lnTo>
                      <a:pt x="58" y="63"/>
                    </a:lnTo>
                    <a:lnTo>
                      <a:pt x="48" y="63"/>
                    </a:lnTo>
                    <a:lnTo>
                      <a:pt x="48" y="81"/>
                    </a:lnTo>
                    <a:lnTo>
                      <a:pt x="38" y="81"/>
                    </a:lnTo>
                    <a:lnTo>
                      <a:pt x="38" y="63"/>
                    </a:lnTo>
                    <a:lnTo>
                      <a:pt x="0" y="63"/>
                    </a:lnTo>
                    <a:lnTo>
                      <a:pt x="0" y="5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5" name="Freeform 2720"/>
              <p:cNvSpPr>
                <a:spLocks noEditPoints="1"/>
              </p:cNvSpPr>
              <p:nvPr/>
            </p:nvSpPr>
            <p:spPr bwMode="auto">
              <a:xfrm>
                <a:off x="4452" y="3213"/>
                <a:ext cx="27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0 h 83"/>
                  <a:gd name="T4" fmla="*/ 19 w 54"/>
                  <a:gd name="T5" fmla="*/ 12 h 83"/>
                  <a:gd name="T6" fmla="*/ 14 w 54"/>
                  <a:gd name="T7" fmla="*/ 14 h 83"/>
                  <a:gd name="T8" fmla="*/ 11 w 54"/>
                  <a:gd name="T9" fmla="*/ 25 h 83"/>
                  <a:gd name="T10" fmla="*/ 10 w 54"/>
                  <a:gd name="T11" fmla="*/ 41 h 83"/>
                  <a:gd name="T12" fmla="*/ 11 w 54"/>
                  <a:gd name="T13" fmla="*/ 58 h 83"/>
                  <a:gd name="T14" fmla="*/ 14 w 54"/>
                  <a:gd name="T15" fmla="*/ 67 h 83"/>
                  <a:gd name="T16" fmla="*/ 19 w 54"/>
                  <a:gd name="T17" fmla="*/ 71 h 83"/>
                  <a:gd name="T18" fmla="*/ 22 w 54"/>
                  <a:gd name="T19" fmla="*/ 73 h 83"/>
                  <a:gd name="T20" fmla="*/ 26 w 54"/>
                  <a:gd name="T21" fmla="*/ 73 h 83"/>
                  <a:gd name="T22" fmla="*/ 30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0 w 54"/>
                  <a:gd name="T29" fmla="*/ 58 h 83"/>
                  <a:gd name="T30" fmla="*/ 42 w 54"/>
                  <a:gd name="T31" fmla="*/ 41 h 83"/>
                  <a:gd name="T32" fmla="*/ 40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0 w 54"/>
                  <a:gd name="T39" fmla="*/ 10 h 83"/>
                  <a:gd name="T40" fmla="*/ 26 w 54"/>
                  <a:gd name="T41" fmla="*/ 9 h 83"/>
                  <a:gd name="T42" fmla="*/ 26 w 54"/>
                  <a:gd name="T43" fmla="*/ 0 h 83"/>
                  <a:gd name="T44" fmla="*/ 32 w 54"/>
                  <a:gd name="T45" fmla="*/ 0 h 83"/>
                  <a:gd name="T46" fmla="*/ 38 w 54"/>
                  <a:gd name="T47" fmla="*/ 1 h 83"/>
                  <a:gd name="T48" fmla="*/ 43 w 54"/>
                  <a:gd name="T49" fmla="*/ 6 h 83"/>
                  <a:gd name="T50" fmla="*/ 46 w 54"/>
                  <a:gd name="T51" fmla="*/ 10 h 83"/>
                  <a:gd name="T52" fmla="*/ 49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3 h 83"/>
                  <a:gd name="T60" fmla="*/ 54 w 54"/>
                  <a:gd name="T61" fmla="*/ 41 h 83"/>
                  <a:gd name="T62" fmla="*/ 52 w 54"/>
                  <a:gd name="T63" fmla="*/ 54 h 83"/>
                  <a:gd name="T64" fmla="*/ 51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0 w 54"/>
                  <a:gd name="T71" fmla="*/ 79 h 83"/>
                  <a:gd name="T72" fmla="*/ 36 w 54"/>
                  <a:gd name="T73" fmla="*/ 81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7 w 54"/>
                  <a:gd name="T83" fmla="*/ 76 h 83"/>
                  <a:gd name="T84" fmla="*/ 1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4 w 54"/>
                  <a:gd name="T93" fmla="*/ 12 h 83"/>
                  <a:gd name="T94" fmla="*/ 7 w 54"/>
                  <a:gd name="T95" fmla="*/ 7 h 83"/>
                  <a:gd name="T96" fmla="*/ 11 w 54"/>
                  <a:gd name="T97" fmla="*/ 4 h 83"/>
                  <a:gd name="T98" fmla="*/ 16 w 54"/>
                  <a:gd name="T99" fmla="*/ 1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11" y="25"/>
                    </a:lnTo>
                    <a:lnTo>
                      <a:pt x="10" y="41"/>
                    </a:lnTo>
                    <a:lnTo>
                      <a:pt x="11" y="58"/>
                    </a:lnTo>
                    <a:lnTo>
                      <a:pt x="14" y="67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0" y="58"/>
                    </a:lnTo>
                    <a:lnTo>
                      <a:pt x="42" y="41"/>
                    </a:lnTo>
                    <a:lnTo>
                      <a:pt x="40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3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51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0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6" name="Rectangle 2721"/>
              <p:cNvSpPr>
                <a:spLocks noChangeArrowheads="1"/>
              </p:cNvSpPr>
              <p:nvPr/>
            </p:nvSpPr>
            <p:spPr bwMode="auto">
              <a:xfrm>
                <a:off x="4487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7" name="Freeform 2722"/>
              <p:cNvSpPr>
                <a:spLocks/>
              </p:cNvSpPr>
              <p:nvPr/>
            </p:nvSpPr>
            <p:spPr bwMode="auto">
              <a:xfrm>
                <a:off x="4503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8 w 30"/>
                  <a:gd name="T7" fmla="*/ 81 h 81"/>
                  <a:gd name="T8" fmla="*/ 18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4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7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8" y="81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8" name="Freeform 2723"/>
              <p:cNvSpPr>
                <a:spLocks/>
              </p:cNvSpPr>
              <p:nvPr/>
            </p:nvSpPr>
            <p:spPr bwMode="auto">
              <a:xfrm>
                <a:off x="4532" y="3213"/>
                <a:ext cx="27" cy="42"/>
              </a:xfrm>
              <a:custGeom>
                <a:avLst/>
                <a:gdLst>
                  <a:gd name="T0" fmla="*/ 9 w 54"/>
                  <a:gd name="T1" fmla="*/ 0 h 83"/>
                  <a:gd name="T2" fmla="*/ 48 w 54"/>
                  <a:gd name="T3" fmla="*/ 0 h 83"/>
                  <a:gd name="T4" fmla="*/ 48 w 54"/>
                  <a:gd name="T5" fmla="*/ 12 h 83"/>
                  <a:gd name="T6" fmla="*/ 18 w 54"/>
                  <a:gd name="T7" fmla="*/ 12 h 83"/>
                  <a:gd name="T8" fmla="*/ 15 w 54"/>
                  <a:gd name="T9" fmla="*/ 32 h 83"/>
                  <a:gd name="T10" fmla="*/ 19 w 54"/>
                  <a:gd name="T11" fmla="*/ 29 h 83"/>
                  <a:gd name="T12" fmla="*/ 24 w 54"/>
                  <a:gd name="T13" fmla="*/ 28 h 83"/>
                  <a:gd name="T14" fmla="*/ 29 w 54"/>
                  <a:gd name="T15" fmla="*/ 26 h 83"/>
                  <a:gd name="T16" fmla="*/ 35 w 54"/>
                  <a:gd name="T17" fmla="*/ 28 h 83"/>
                  <a:gd name="T18" fmla="*/ 41 w 54"/>
                  <a:gd name="T19" fmla="*/ 31 h 83"/>
                  <a:gd name="T20" fmla="*/ 47 w 54"/>
                  <a:gd name="T21" fmla="*/ 35 h 83"/>
                  <a:gd name="T22" fmla="*/ 50 w 54"/>
                  <a:gd name="T23" fmla="*/ 39 h 83"/>
                  <a:gd name="T24" fmla="*/ 53 w 54"/>
                  <a:gd name="T25" fmla="*/ 47 h 83"/>
                  <a:gd name="T26" fmla="*/ 54 w 54"/>
                  <a:gd name="T27" fmla="*/ 54 h 83"/>
                  <a:gd name="T28" fmla="*/ 53 w 54"/>
                  <a:gd name="T29" fmla="*/ 61 h 83"/>
                  <a:gd name="T30" fmla="*/ 51 w 54"/>
                  <a:gd name="T31" fmla="*/ 67 h 83"/>
                  <a:gd name="T32" fmla="*/ 47 w 54"/>
                  <a:gd name="T33" fmla="*/ 73 h 83"/>
                  <a:gd name="T34" fmla="*/ 42 w 54"/>
                  <a:gd name="T35" fmla="*/ 77 h 83"/>
                  <a:gd name="T36" fmla="*/ 38 w 54"/>
                  <a:gd name="T37" fmla="*/ 80 h 83"/>
                  <a:gd name="T38" fmla="*/ 32 w 54"/>
                  <a:gd name="T39" fmla="*/ 83 h 83"/>
                  <a:gd name="T40" fmla="*/ 26 w 54"/>
                  <a:gd name="T41" fmla="*/ 83 h 83"/>
                  <a:gd name="T42" fmla="*/ 19 w 54"/>
                  <a:gd name="T43" fmla="*/ 83 h 83"/>
                  <a:gd name="T44" fmla="*/ 13 w 54"/>
                  <a:gd name="T45" fmla="*/ 80 h 83"/>
                  <a:gd name="T46" fmla="*/ 8 w 54"/>
                  <a:gd name="T47" fmla="*/ 77 h 83"/>
                  <a:gd name="T48" fmla="*/ 3 w 54"/>
                  <a:gd name="T49" fmla="*/ 73 h 83"/>
                  <a:gd name="T50" fmla="*/ 2 w 54"/>
                  <a:gd name="T51" fmla="*/ 67 h 83"/>
                  <a:gd name="T52" fmla="*/ 0 w 54"/>
                  <a:gd name="T53" fmla="*/ 60 h 83"/>
                  <a:gd name="T54" fmla="*/ 10 w 54"/>
                  <a:gd name="T55" fmla="*/ 60 h 83"/>
                  <a:gd name="T56" fmla="*/ 12 w 54"/>
                  <a:gd name="T57" fmla="*/ 64 h 83"/>
                  <a:gd name="T58" fmla="*/ 13 w 54"/>
                  <a:gd name="T59" fmla="*/ 67 h 83"/>
                  <a:gd name="T60" fmla="*/ 16 w 54"/>
                  <a:gd name="T61" fmla="*/ 70 h 83"/>
                  <a:gd name="T62" fmla="*/ 19 w 54"/>
                  <a:gd name="T63" fmla="*/ 71 h 83"/>
                  <a:gd name="T64" fmla="*/ 22 w 54"/>
                  <a:gd name="T65" fmla="*/ 73 h 83"/>
                  <a:gd name="T66" fmla="*/ 26 w 54"/>
                  <a:gd name="T67" fmla="*/ 73 h 83"/>
                  <a:gd name="T68" fmla="*/ 31 w 54"/>
                  <a:gd name="T69" fmla="*/ 73 h 83"/>
                  <a:gd name="T70" fmla="*/ 35 w 54"/>
                  <a:gd name="T71" fmla="*/ 71 h 83"/>
                  <a:gd name="T72" fmla="*/ 38 w 54"/>
                  <a:gd name="T73" fmla="*/ 68 h 83"/>
                  <a:gd name="T74" fmla="*/ 41 w 54"/>
                  <a:gd name="T75" fmla="*/ 64 h 83"/>
                  <a:gd name="T76" fmla="*/ 42 w 54"/>
                  <a:gd name="T77" fmla="*/ 60 h 83"/>
                  <a:gd name="T78" fmla="*/ 42 w 54"/>
                  <a:gd name="T79" fmla="*/ 54 h 83"/>
                  <a:gd name="T80" fmla="*/ 42 w 54"/>
                  <a:gd name="T81" fmla="*/ 49 h 83"/>
                  <a:gd name="T82" fmla="*/ 41 w 54"/>
                  <a:gd name="T83" fmla="*/ 45 h 83"/>
                  <a:gd name="T84" fmla="*/ 38 w 54"/>
                  <a:gd name="T85" fmla="*/ 41 h 83"/>
                  <a:gd name="T86" fmla="*/ 35 w 54"/>
                  <a:gd name="T87" fmla="*/ 39 h 83"/>
                  <a:gd name="T88" fmla="*/ 31 w 54"/>
                  <a:gd name="T89" fmla="*/ 36 h 83"/>
                  <a:gd name="T90" fmla="*/ 26 w 54"/>
                  <a:gd name="T91" fmla="*/ 36 h 83"/>
                  <a:gd name="T92" fmla="*/ 21 w 54"/>
                  <a:gd name="T93" fmla="*/ 36 h 83"/>
                  <a:gd name="T94" fmla="*/ 18 w 54"/>
                  <a:gd name="T95" fmla="*/ 38 h 83"/>
                  <a:gd name="T96" fmla="*/ 15 w 54"/>
                  <a:gd name="T97" fmla="*/ 41 h 83"/>
                  <a:gd name="T98" fmla="*/ 12 w 54"/>
                  <a:gd name="T99" fmla="*/ 44 h 83"/>
                  <a:gd name="T100" fmla="*/ 2 w 54"/>
                  <a:gd name="T101" fmla="*/ 42 h 83"/>
                  <a:gd name="T102" fmla="*/ 9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9" y="0"/>
                    </a:moveTo>
                    <a:lnTo>
                      <a:pt x="48" y="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15" y="32"/>
                    </a:lnTo>
                    <a:lnTo>
                      <a:pt x="19" y="29"/>
                    </a:lnTo>
                    <a:lnTo>
                      <a:pt x="24" y="28"/>
                    </a:lnTo>
                    <a:lnTo>
                      <a:pt x="29" y="26"/>
                    </a:lnTo>
                    <a:lnTo>
                      <a:pt x="35" y="28"/>
                    </a:lnTo>
                    <a:lnTo>
                      <a:pt x="41" y="31"/>
                    </a:lnTo>
                    <a:lnTo>
                      <a:pt x="47" y="35"/>
                    </a:lnTo>
                    <a:lnTo>
                      <a:pt x="50" y="39"/>
                    </a:lnTo>
                    <a:lnTo>
                      <a:pt x="53" y="47"/>
                    </a:lnTo>
                    <a:lnTo>
                      <a:pt x="54" y="54"/>
                    </a:lnTo>
                    <a:lnTo>
                      <a:pt x="53" y="61"/>
                    </a:lnTo>
                    <a:lnTo>
                      <a:pt x="51" y="67"/>
                    </a:lnTo>
                    <a:lnTo>
                      <a:pt x="47" y="73"/>
                    </a:lnTo>
                    <a:lnTo>
                      <a:pt x="42" y="77"/>
                    </a:lnTo>
                    <a:lnTo>
                      <a:pt x="38" y="80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3"/>
                    </a:lnTo>
                    <a:lnTo>
                      <a:pt x="13" y="80"/>
                    </a:lnTo>
                    <a:lnTo>
                      <a:pt x="8" y="77"/>
                    </a:lnTo>
                    <a:lnTo>
                      <a:pt x="3" y="73"/>
                    </a:lnTo>
                    <a:lnTo>
                      <a:pt x="2" y="67"/>
                    </a:lnTo>
                    <a:lnTo>
                      <a:pt x="0" y="60"/>
                    </a:lnTo>
                    <a:lnTo>
                      <a:pt x="10" y="60"/>
                    </a:lnTo>
                    <a:lnTo>
                      <a:pt x="12" y="64"/>
                    </a:lnTo>
                    <a:lnTo>
                      <a:pt x="13" y="67"/>
                    </a:lnTo>
                    <a:lnTo>
                      <a:pt x="16" y="70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1" y="64"/>
                    </a:lnTo>
                    <a:lnTo>
                      <a:pt x="42" y="60"/>
                    </a:lnTo>
                    <a:lnTo>
                      <a:pt x="42" y="54"/>
                    </a:lnTo>
                    <a:lnTo>
                      <a:pt x="42" y="49"/>
                    </a:lnTo>
                    <a:lnTo>
                      <a:pt x="41" y="45"/>
                    </a:lnTo>
                    <a:lnTo>
                      <a:pt x="38" y="41"/>
                    </a:lnTo>
                    <a:lnTo>
                      <a:pt x="35" y="39"/>
                    </a:lnTo>
                    <a:lnTo>
                      <a:pt x="31" y="36"/>
                    </a:lnTo>
                    <a:lnTo>
                      <a:pt x="26" y="36"/>
                    </a:lnTo>
                    <a:lnTo>
                      <a:pt x="21" y="36"/>
                    </a:lnTo>
                    <a:lnTo>
                      <a:pt x="18" y="38"/>
                    </a:lnTo>
                    <a:lnTo>
                      <a:pt x="15" y="41"/>
                    </a:lnTo>
                    <a:lnTo>
                      <a:pt x="12" y="44"/>
                    </a:lnTo>
                    <a:lnTo>
                      <a:pt x="2" y="4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79" name="Freeform 2724"/>
              <p:cNvSpPr>
                <a:spLocks noEditPoints="1"/>
              </p:cNvSpPr>
              <p:nvPr/>
            </p:nvSpPr>
            <p:spPr bwMode="auto">
              <a:xfrm>
                <a:off x="4660" y="3213"/>
                <a:ext cx="27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0 h 83"/>
                  <a:gd name="T4" fmla="*/ 19 w 54"/>
                  <a:gd name="T5" fmla="*/ 12 h 83"/>
                  <a:gd name="T6" fmla="*/ 14 w 54"/>
                  <a:gd name="T7" fmla="*/ 14 h 83"/>
                  <a:gd name="T8" fmla="*/ 11 w 54"/>
                  <a:gd name="T9" fmla="*/ 25 h 83"/>
                  <a:gd name="T10" fmla="*/ 10 w 54"/>
                  <a:gd name="T11" fmla="*/ 41 h 83"/>
                  <a:gd name="T12" fmla="*/ 11 w 54"/>
                  <a:gd name="T13" fmla="*/ 58 h 83"/>
                  <a:gd name="T14" fmla="*/ 14 w 54"/>
                  <a:gd name="T15" fmla="*/ 67 h 83"/>
                  <a:gd name="T16" fmla="*/ 19 w 54"/>
                  <a:gd name="T17" fmla="*/ 71 h 83"/>
                  <a:gd name="T18" fmla="*/ 22 w 54"/>
                  <a:gd name="T19" fmla="*/ 73 h 83"/>
                  <a:gd name="T20" fmla="*/ 26 w 54"/>
                  <a:gd name="T21" fmla="*/ 73 h 83"/>
                  <a:gd name="T22" fmla="*/ 30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0 w 54"/>
                  <a:gd name="T29" fmla="*/ 58 h 83"/>
                  <a:gd name="T30" fmla="*/ 42 w 54"/>
                  <a:gd name="T31" fmla="*/ 41 h 83"/>
                  <a:gd name="T32" fmla="*/ 40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0 w 54"/>
                  <a:gd name="T39" fmla="*/ 10 h 83"/>
                  <a:gd name="T40" fmla="*/ 26 w 54"/>
                  <a:gd name="T41" fmla="*/ 9 h 83"/>
                  <a:gd name="T42" fmla="*/ 26 w 54"/>
                  <a:gd name="T43" fmla="*/ 0 h 83"/>
                  <a:gd name="T44" fmla="*/ 32 w 54"/>
                  <a:gd name="T45" fmla="*/ 0 h 83"/>
                  <a:gd name="T46" fmla="*/ 38 w 54"/>
                  <a:gd name="T47" fmla="*/ 1 h 83"/>
                  <a:gd name="T48" fmla="*/ 43 w 54"/>
                  <a:gd name="T49" fmla="*/ 6 h 83"/>
                  <a:gd name="T50" fmla="*/ 46 w 54"/>
                  <a:gd name="T51" fmla="*/ 10 h 83"/>
                  <a:gd name="T52" fmla="*/ 49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3 h 83"/>
                  <a:gd name="T60" fmla="*/ 54 w 54"/>
                  <a:gd name="T61" fmla="*/ 41 h 83"/>
                  <a:gd name="T62" fmla="*/ 52 w 54"/>
                  <a:gd name="T63" fmla="*/ 54 h 83"/>
                  <a:gd name="T64" fmla="*/ 51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0 w 54"/>
                  <a:gd name="T71" fmla="*/ 79 h 83"/>
                  <a:gd name="T72" fmla="*/ 36 w 54"/>
                  <a:gd name="T73" fmla="*/ 81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7 w 54"/>
                  <a:gd name="T83" fmla="*/ 76 h 83"/>
                  <a:gd name="T84" fmla="*/ 1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4 w 54"/>
                  <a:gd name="T93" fmla="*/ 12 h 83"/>
                  <a:gd name="T94" fmla="*/ 7 w 54"/>
                  <a:gd name="T95" fmla="*/ 7 h 83"/>
                  <a:gd name="T96" fmla="*/ 11 w 54"/>
                  <a:gd name="T97" fmla="*/ 4 h 83"/>
                  <a:gd name="T98" fmla="*/ 16 w 54"/>
                  <a:gd name="T99" fmla="*/ 1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11" y="25"/>
                    </a:lnTo>
                    <a:lnTo>
                      <a:pt x="10" y="41"/>
                    </a:lnTo>
                    <a:lnTo>
                      <a:pt x="11" y="58"/>
                    </a:lnTo>
                    <a:lnTo>
                      <a:pt x="14" y="67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0" y="58"/>
                    </a:lnTo>
                    <a:lnTo>
                      <a:pt x="42" y="41"/>
                    </a:lnTo>
                    <a:lnTo>
                      <a:pt x="40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3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51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0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0" name="Rectangle 2725"/>
              <p:cNvSpPr>
                <a:spLocks noChangeArrowheads="1"/>
              </p:cNvSpPr>
              <p:nvPr/>
            </p:nvSpPr>
            <p:spPr bwMode="auto">
              <a:xfrm>
                <a:off x="4695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1" name="Freeform 2726"/>
              <p:cNvSpPr>
                <a:spLocks/>
              </p:cNvSpPr>
              <p:nvPr/>
            </p:nvSpPr>
            <p:spPr bwMode="auto">
              <a:xfrm>
                <a:off x="4711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8 w 30"/>
                  <a:gd name="T7" fmla="*/ 81 h 81"/>
                  <a:gd name="T8" fmla="*/ 18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4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7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8" y="81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2" name="Freeform 2727"/>
              <p:cNvSpPr>
                <a:spLocks noEditPoints="1"/>
              </p:cNvSpPr>
              <p:nvPr/>
            </p:nvSpPr>
            <p:spPr bwMode="auto">
              <a:xfrm>
                <a:off x="4739" y="3213"/>
                <a:ext cx="28" cy="42"/>
              </a:xfrm>
              <a:custGeom>
                <a:avLst/>
                <a:gdLst>
                  <a:gd name="T0" fmla="*/ 23 w 55"/>
                  <a:gd name="T1" fmla="*/ 38 h 83"/>
                  <a:gd name="T2" fmla="*/ 16 w 55"/>
                  <a:gd name="T3" fmla="*/ 42 h 83"/>
                  <a:gd name="T4" fmla="*/ 11 w 55"/>
                  <a:gd name="T5" fmla="*/ 49 h 83"/>
                  <a:gd name="T6" fmla="*/ 11 w 55"/>
                  <a:gd name="T7" fmla="*/ 60 h 83"/>
                  <a:gd name="T8" fmla="*/ 16 w 55"/>
                  <a:gd name="T9" fmla="*/ 68 h 83"/>
                  <a:gd name="T10" fmla="*/ 23 w 55"/>
                  <a:gd name="T11" fmla="*/ 73 h 83"/>
                  <a:gd name="T12" fmla="*/ 32 w 55"/>
                  <a:gd name="T13" fmla="*/ 73 h 83"/>
                  <a:gd name="T14" fmla="*/ 39 w 55"/>
                  <a:gd name="T15" fmla="*/ 68 h 83"/>
                  <a:gd name="T16" fmla="*/ 43 w 55"/>
                  <a:gd name="T17" fmla="*/ 61 h 83"/>
                  <a:gd name="T18" fmla="*/ 43 w 55"/>
                  <a:gd name="T19" fmla="*/ 49 h 83"/>
                  <a:gd name="T20" fmla="*/ 39 w 55"/>
                  <a:gd name="T21" fmla="*/ 42 h 83"/>
                  <a:gd name="T22" fmla="*/ 32 w 55"/>
                  <a:gd name="T23" fmla="*/ 38 h 83"/>
                  <a:gd name="T24" fmla="*/ 30 w 55"/>
                  <a:gd name="T25" fmla="*/ 0 h 83"/>
                  <a:gd name="T26" fmla="*/ 42 w 55"/>
                  <a:gd name="T27" fmla="*/ 1 h 83"/>
                  <a:gd name="T28" fmla="*/ 49 w 55"/>
                  <a:gd name="T29" fmla="*/ 9 h 83"/>
                  <a:gd name="T30" fmla="*/ 54 w 55"/>
                  <a:gd name="T31" fmla="*/ 20 h 83"/>
                  <a:gd name="T32" fmla="*/ 41 w 55"/>
                  <a:gd name="T33" fmla="*/ 17 h 83"/>
                  <a:gd name="T34" fmla="*/ 36 w 55"/>
                  <a:gd name="T35" fmla="*/ 12 h 83"/>
                  <a:gd name="T36" fmla="*/ 29 w 55"/>
                  <a:gd name="T37" fmla="*/ 9 h 83"/>
                  <a:gd name="T38" fmla="*/ 20 w 55"/>
                  <a:gd name="T39" fmla="*/ 12 h 83"/>
                  <a:gd name="T40" fmla="*/ 13 w 55"/>
                  <a:gd name="T41" fmla="*/ 20 h 83"/>
                  <a:gd name="T42" fmla="*/ 11 w 55"/>
                  <a:gd name="T43" fmla="*/ 32 h 83"/>
                  <a:gd name="T44" fmla="*/ 14 w 55"/>
                  <a:gd name="T45" fmla="*/ 33 h 83"/>
                  <a:gd name="T46" fmla="*/ 25 w 55"/>
                  <a:gd name="T47" fmla="*/ 29 h 83"/>
                  <a:gd name="T48" fmla="*/ 36 w 55"/>
                  <a:gd name="T49" fmla="*/ 29 h 83"/>
                  <a:gd name="T50" fmla="*/ 48 w 55"/>
                  <a:gd name="T51" fmla="*/ 35 h 83"/>
                  <a:gd name="T52" fmla="*/ 54 w 55"/>
                  <a:gd name="T53" fmla="*/ 48 h 83"/>
                  <a:gd name="T54" fmla="*/ 54 w 55"/>
                  <a:gd name="T55" fmla="*/ 63 h 83"/>
                  <a:gd name="T56" fmla="*/ 48 w 55"/>
                  <a:gd name="T57" fmla="*/ 76 h 83"/>
                  <a:gd name="T58" fmla="*/ 36 w 55"/>
                  <a:gd name="T59" fmla="*/ 81 h 83"/>
                  <a:gd name="T60" fmla="*/ 23 w 55"/>
                  <a:gd name="T61" fmla="*/ 83 h 83"/>
                  <a:gd name="T62" fmla="*/ 11 w 55"/>
                  <a:gd name="T63" fmla="*/ 77 h 83"/>
                  <a:gd name="T64" fmla="*/ 1 w 55"/>
                  <a:gd name="T65" fmla="*/ 61 h 83"/>
                  <a:gd name="T66" fmla="*/ 1 w 55"/>
                  <a:gd name="T67" fmla="*/ 23 h 83"/>
                  <a:gd name="T68" fmla="*/ 13 w 55"/>
                  <a:gd name="T69" fmla="*/ 4 h 83"/>
                  <a:gd name="T70" fmla="*/ 23 w 55"/>
                  <a:gd name="T7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" h="83">
                    <a:moveTo>
                      <a:pt x="27" y="38"/>
                    </a:moveTo>
                    <a:lnTo>
                      <a:pt x="23" y="38"/>
                    </a:lnTo>
                    <a:lnTo>
                      <a:pt x="19" y="39"/>
                    </a:lnTo>
                    <a:lnTo>
                      <a:pt x="16" y="42"/>
                    </a:lnTo>
                    <a:lnTo>
                      <a:pt x="13" y="45"/>
                    </a:lnTo>
                    <a:lnTo>
                      <a:pt x="11" y="49"/>
                    </a:lnTo>
                    <a:lnTo>
                      <a:pt x="10" y="55"/>
                    </a:lnTo>
                    <a:lnTo>
                      <a:pt x="11" y="60"/>
                    </a:lnTo>
                    <a:lnTo>
                      <a:pt x="13" y="64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3"/>
                    </a:lnTo>
                    <a:lnTo>
                      <a:pt x="27" y="73"/>
                    </a:lnTo>
                    <a:lnTo>
                      <a:pt x="32" y="73"/>
                    </a:lnTo>
                    <a:lnTo>
                      <a:pt x="36" y="71"/>
                    </a:lnTo>
                    <a:lnTo>
                      <a:pt x="39" y="68"/>
                    </a:lnTo>
                    <a:lnTo>
                      <a:pt x="42" y="65"/>
                    </a:lnTo>
                    <a:lnTo>
                      <a:pt x="43" y="61"/>
                    </a:lnTo>
                    <a:lnTo>
                      <a:pt x="43" y="55"/>
                    </a:lnTo>
                    <a:lnTo>
                      <a:pt x="43" y="49"/>
                    </a:lnTo>
                    <a:lnTo>
                      <a:pt x="42" y="47"/>
                    </a:lnTo>
                    <a:lnTo>
                      <a:pt x="39" y="42"/>
                    </a:lnTo>
                    <a:lnTo>
                      <a:pt x="36" y="39"/>
                    </a:lnTo>
                    <a:lnTo>
                      <a:pt x="32" y="38"/>
                    </a:lnTo>
                    <a:lnTo>
                      <a:pt x="27" y="38"/>
                    </a:lnTo>
                    <a:close/>
                    <a:moveTo>
                      <a:pt x="30" y="0"/>
                    </a:moveTo>
                    <a:lnTo>
                      <a:pt x="36" y="0"/>
                    </a:lnTo>
                    <a:lnTo>
                      <a:pt x="42" y="1"/>
                    </a:lnTo>
                    <a:lnTo>
                      <a:pt x="46" y="6"/>
                    </a:lnTo>
                    <a:lnTo>
                      <a:pt x="49" y="9"/>
                    </a:lnTo>
                    <a:lnTo>
                      <a:pt x="52" y="14"/>
                    </a:lnTo>
                    <a:lnTo>
                      <a:pt x="54" y="20"/>
                    </a:lnTo>
                    <a:lnTo>
                      <a:pt x="42" y="22"/>
                    </a:lnTo>
                    <a:lnTo>
                      <a:pt x="41" y="17"/>
                    </a:lnTo>
                    <a:lnTo>
                      <a:pt x="39" y="13"/>
                    </a:lnTo>
                    <a:lnTo>
                      <a:pt x="36" y="12"/>
                    </a:lnTo>
                    <a:lnTo>
                      <a:pt x="33" y="10"/>
                    </a:lnTo>
                    <a:lnTo>
                      <a:pt x="29" y="9"/>
                    </a:lnTo>
                    <a:lnTo>
                      <a:pt x="25" y="10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13" y="20"/>
                    </a:lnTo>
                    <a:lnTo>
                      <a:pt x="11" y="26"/>
                    </a:lnTo>
                    <a:lnTo>
                      <a:pt x="11" y="32"/>
                    </a:lnTo>
                    <a:lnTo>
                      <a:pt x="10" y="39"/>
                    </a:lnTo>
                    <a:lnTo>
                      <a:pt x="14" y="33"/>
                    </a:lnTo>
                    <a:lnTo>
                      <a:pt x="19" y="31"/>
                    </a:lnTo>
                    <a:lnTo>
                      <a:pt x="25" y="29"/>
                    </a:lnTo>
                    <a:lnTo>
                      <a:pt x="30" y="28"/>
                    </a:lnTo>
                    <a:lnTo>
                      <a:pt x="36" y="29"/>
                    </a:lnTo>
                    <a:lnTo>
                      <a:pt x="42" y="32"/>
                    </a:lnTo>
                    <a:lnTo>
                      <a:pt x="48" y="35"/>
                    </a:lnTo>
                    <a:lnTo>
                      <a:pt x="52" y="41"/>
                    </a:lnTo>
                    <a:lnTo>
                      <a:pt x="54" y="48"/>
                    </a:lnTo>
                    <a:lnTo>
                      <a:pt x="55" y="55"/>
                    </a:lnTo>
                    <a:lnTo>
                      <a:pt x="54" y="63"/>
                    </a:lnTo>
                    <a:lnTo>
                      <a:pt x="51" y="70"/>
                    </a:lnTo>
                    <a:lnTo>
                      <a:pt x="48" y="76"/>
                    </a:lnTo>
                    <a:lnTo>
                      <a:pt x="42" y="80"/>
                    </a:lnTo>
                    <a:lnTo>
                      <a:pt x="36" y="81"/>
                    </a:lnTo>
                    <a:lnTo>
                      <a:pt x="29" y="83"/>
                    </a:lnTo>
                    <a:lnTo>
                      <a:pt x="23" y="83"/>
                    </a:lnTo>
                    <a:lnTo>
                      <a:pt x="17" y="80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1" y="61"/>
                    </a:lnTo>
                    <a:lnTo>
                      <a:pt x="0" y="44"/>
                    </a:lnTo>
                    <a:lnTo>
                      <a:pt x="1" y="23"/>
                    </a:lnTo>
                    <a:lnTo>
                      <a:pt x="9" y="9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3" name="Freeform 2728"/>
              <p:cNvSpPr>
                <a:spLocks noEditPoints="1"/>
              </p:cNvSpPr>
              <p:nvPr/>
            </p:nvSpPr>
            <p:spPr bwMode="auto">
              <a:xfrm>
                <a:off x="4868" y="3213"/>
                <a:ext cx="27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0 h 83"/>
                  <a:gd name="T4" fmla="*/ 19 w 54"/>
                  <a:gd name="T5" fmla="*/ 12 h 83"/>
                  <a:gd name="T6" fmla="*/ 14 w 54"/>
                  <a:gd name="T7" fmla="*/ 14 h 83"/>
                  <a:gd name="T8" fmla="*/ 11 w 54"/>
                  <a:gd name="T9" fmla="*/ 25 h 83"/>
                  <a:gd name="T10" fmla="*/ 10 w 54"/>
                  <a:gd name="T11" fmla="*/ 41 h 83"/>
                  <a:gd name="T12" fmla="*/ 11 w 54"/>
                  <a:gd name="T13" fmla="*/ 58 h 83"/>
                  <a:gd name="T14" fmla="*/ 14 w 54"/>
                  <a:gd name="T15" fmla="*/ 67 h 83"/>
                  <a:gd name="T16" fmla="*/ 19 w 54"/>
                  <a:gd name="T17" fmla="*/ 71 h 83"/>
                  <a:gd name="T18" fmla="*/ 22 w 54"/>
                  <a:gd name="T19" fmla="*/ 73 h 83"/>
                  <a:gd name="T20" fmla="*/ 26 w 54"/>
                  <a:gd name="T21" fmla="*/ 73 h 83"/>
                  <a:gd name="T22" fmla="*/ 30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0 w 54"/>
                  <a:gd name="T29" fmla="*/ 58 h 83"/>
                  <a:gd name="T30" fmla="*/ 42 w 54"/>
                  <a:gd name="T31" fmla="*/ 41 h 83"/>
                  <a:gd name="T32" fmla="*/ 40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0 w 54"/>
                  <a:gd name="T39" fmla="*/ 10 h 83"/>
                  <a:gd name="T40" fmla="*/ 26 w 54"/>
                  <a:gd name="T41" fmla="*/ 9 h 83"/>
                  <a:gd name="T42" fmla="*/ 26 w 54"/>
                  <a:gd name="T43" fmla="*/ 0 h 83"/>
                  <a:gd name="T44" fmla="*/ 32 w 54"/>
                  <a:gd name="T45" fmla="*/ 0 h 83"/>
                  <a:gd name="T46" fmla="*/ 38 w 54"/>
                  <a:gd name="T47" fmla="*/ 1 h 83"/>
                  <a:gd name="T48" fmla="*/ 43 w 54"/>
                  <a:gd name="T49" fmla="*/ 6 h 83"/>
                  <a:gd name="T50" fmla="*/ 46 w 54"/>
                  <a:gd name="T51" fmla="*/ 10 h 83"/>
                  <a:gd name="T52" fmla="*/ 49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3 h 83"/>
                  <a:gd name="T60" fmla="*/ 54 w 54"/>
                  <a:gd name="T61" fmla="*/ 41 h 83"/>
                  <a:gd name="T62" fmla="*/ 52 w 54"/>
                  <a:gd name="T63" fmla="*/ 54 h 83"/>
                  <a:gd name="T64" fmla="*/ 51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0 w 54"/>
                  <a:gd name="T71" fmla="*/ 79 h 83"/>
                  <a:gd name="T72" fmla="*/ 36 w 54"/>
                  <a:gd name="T73" fmla="*/ 81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7 w 54"/>
                  <a:gd name="T83" fmla="*/ 76 h 83"/>
                  <a:gd name="T84" fmla="*/ 1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4 w 54"/>
                  <a:gd name="T93" fmla="*/ 12 h 83"/>
                  <a:gd name="T94" fmla="*/ 7 w 54"/>
                  <a:gd name="T95" fmla="*/ 7 h 83"/>
                  <a:gd name="T96" fmla="*/ 11 w 54"/>
                  <a:gd name="T97" fmla="*/ 4 h 83"/>
                  <a:gd name="T98" fmla="*/ 16 w 54"/>
                  <a:gd name="T99" fmla="*/ 1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11" y="25"/>
                    </a:lnTo>
                    <a:lnTo>
                      <a:pt x="10" y="41"/>
                    </a:lnTo>
                    <a:lnTo>
                      <a:pt x="11" y="58"/>
                    </a:lnTo>
                    <a:lnTo>
                      <a:pt x="14" y="67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0" y="58"/>
                    </a:lnTo>
                    <a:lnTo>
                      <a:pt x="42" y="41"/>
                    </a:lnTo>
                    <a:lnTo>
                      <a:pt x="40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3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51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0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4" name="Rectangle 2729"/>
              <p:cNvSpPr>
                <a:spLocks noChangeArrowheads="1"/>
              </p:cNvSpPr>
              <p:nvPr/>
            </p:nvSpPr>
            <p:spPr bwMode="auto">
              <a:xfrm>
                <a:off x="4903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5" name="Freeform 2730"/>
              <p:cNvSpPr>
                <a:spLocks/>
              </p:cNvSpPr>
              <p:nvPr/>
            </p:nvSpPr>
            <p:spPr bwMode="auto">
              <a:xfrm>
                <a:off x="4919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8 w 30"/>
                  <a:gd name="T7" fmla="*/ 81 h 81"/>
                  <a:gd name="T8" fmla="*/ 18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4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7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8" y="81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4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6" name="Freeform 2731"/>
              <p:cNvSpPr>
                <a:spLocks/>
              </p:cNvSpPr>
              <p:nvPr/>
            </p:nvSpPr>
            <p:spPr bwMode="auto">
              <a:xfrm>
                <a:off x="4948" y="3213"/>
                <a:ext cx="27" cy="41"/>
              </a:xfrm>
              <a:custGeom>
                <a:avLst/>
                <a:gdLst>
                  <a:gd name="T0" fmla="*/ 0 w 52"/>
                  <a:gd name="T1" fmla="*/ 0 h 81"/>
                  <a:gd name="T2" fmla="*/ 52 w 52"/>
                  <a:gd name="T3" fmla="*/ 0 h 81"/>
                  <a:gd name="T4" fmla="*/ 52 w 52"/>
                  <a:gd name="T5" fmla="*/ 9 h 81"/>
                  <a:gd name="T6" fmla="*/ 45 w 52"/>
                  <a:gd name="T7" fmla="*/ 19 h 81"/>
                  <a:gd name="T8" fmla="*/ 38 w 52"/>
                  <a:gd name="T9" fmla="*/ 32 h 81"/>
                  <a:gd name="T10" fmla="*/ 26 w 52"/>
                  <a:gd name="T11" fmla="*/ 60 h 81"/>
                  <a:gd name="T12" fmla="*/ 23 w 52"/>
                  <a:gd name="T13" fmla="*/ 70 h 81"/>
                  <a:gd name="T14" fmla="*/ 22 w 52"/>
                  <a:gd name="T15" fmla="*/ 81 h 81"/>
                  <a:gd name="T16" fmla="*/ 11 w 52"/>
                  <a:gd name="T17" fmla="*/ 81 h 81"/>
                  <a:gd name="T18" fmla="*/ 11 w 52"/>
                  <a:gd name="T19" fmla="*/ 76 h 81"/>
                  <a:gd name="T20" fmla="*/ 13 w 52"/>
                  <a:gd name="T21" fmla="*/ 67 h 81"/>
                  <a:gd name="T22" fmla="*/ 16 w 52"/>
                  <a:gd name="T23" fmla="*/ 58 h 81"/>
                  <a:gd name="T24" fmla="*/ 26 w 52"/>
                  <a:gd name="T25" fmla="*/ 32 h 81"/>
                  <a:gd name="T26" fmla="*/ 33 w 52"/>
                  <a:gd name="T27" fmla="*/ 20 h 81"/>
                  <a:gd name="T28" fmla="*/ 40 w 52"/>
                  <a:gd name="T29" fmla="*/ 12 h 81"/>
                  <a:gd name="T30" fmla="*/ 0 w 52"/>
                  <a:gd name="T31" fmla="*/ 12 h 81"/>
                  <a:gd name="T32" fmla="*/ 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0" y="0"/>
                    </a:moveTo>
                    <a:lnTo>
                      <a:pt x="52" y="0"/>
                    </a:lnTo>
                    <a:lnTo>
                      <a:pt x="52" y="9"/>
                    </a:lnTo>
                    <a:lnTo>
                      <a:pt x="45" y="19"/>
                    </a:lnTo>
                    <a:lnTo>
                      <a:pt x="38" y="32"/>
                    </a:lnTo>
                    <a:lnTo>
                      <a:pt x="26" y="60"/>
                    </a:lnTo>
                    <a:lnTo>
                      <a:pt x="23" y="70"/>
                    </a:lnTo>
                    <a:lnTo>
                      <a:pt x="22" y="81"/>
                    </a:lnTo>
                    <a:lnTo>
                      <a:pt x="11" y="81"/>
                    </a:lnTo>
                    <a:lnTo>
                      <a:pt x="11" y="76"/>
                    </a:lnTo>
                    <a:lnTo>
                      <a:pt x="13" y="67"/>
                    </a:lnTo>
                    <a:lnTo>
                      <a:pt x="16" y="58"/>
                    </a:lnTo>
                    <a:lnTo>
                      <a:pt x="26" y="32"/>
                    </a:lnTo>
                    <a:lnTo>
                      <a:pt x="33" y="20"/>
                    </a:lnTo>
                    <a:lnTo>
                      <a:pt x="4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7" name="Freeform 2732"/>
              <p:cNvSpPr>
                <a:spLocks noEditPoints="1"/>
              </p:cNvSpPr>
              <p:nvPr/>
            </p:nvSpPr>
            <p:spPr bwMode="auto">
              <a:xfrm>
                <a:off x="5076" y="3213"/>
                <a:ext cx="27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0 h 83"/>
                  <a:gd name="T4" fmla="*/ 19 w 54"/>
                  <a:gd name="T5" fmla="*/ 12 h 83"/>
                  <a:gd name="T6" fmla="*/ 14 w 54"/>
                  <a:gd name="T7" fmla="*/ 14 h 83"/>
                  <a:gd name="T8" fmla="*/ 11 w 54"/>
                  <a:gd name="T9" fmla="*/ 25 h 83"/>
                  <a:gd name="T10" fmla="*/ 10 w 54"/>
                  <a:gd name="T11" fmla="*/ 41 h 83"/>
                  <a:gd name="T12" fmla="*/ 11 w 54"/>
                  <a:gd name="T13" fmla="*/ 58 h 83"/>
                  <a:gd name="T14" fmla="*/ 14 w 54"/>
                  <a:gd name="T15" fmla="*/ 67 h 83"/>
                  <a:gd name="T16" fmla="*/ 19 w 54"/>
                  <a:gd name="T17" fmla="*/ 71 h 83"/>
                  <a:gd name="T18" fmla="*/ 22 w 54"/>
                  <a:gd name="T19" fmla="*/ 73 h 83"/>
                  <a:gd name="T20" fmla="*/ 26 w 54"/>
                  <a:gd name="T21" fmla="*/ 73 h 83"/>
                  <a:gd name="T22" fmla="*/ 30 w 54"/>
                  <a:gd name="T23" fmla="*/ 73 h 83"/>
                  <a:gd name="T24" fmla="*/ 35 w 54"/>
                  <a:gd name="T25" fmla="*/ 71 h 83"/>
                  <a:gd name="T26" fmla="*/ 38 w 54"/>
                  <a:gd name="T27" fmla="*/ 67 h 83"/>
                  <a:gd name="T28" fmla="*/ 40 w 54"/>
                  <a:gd name="T29" fmla="*/ 58 h 83"/>
                  <a:gd name="T30" fmla="*/ 42 w 54"/>
                  <a:gd name="T31" fmla="*/ 41 h 83"/>
                  <a:gd name="T32" fmla="*/ 40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0 w 54"/>
                  <a:gd name="T39" fmla="*/ 10 h 83"/>
                  <a:gd name="T40" fmla="*/ 26 w 54"/>
                  <a:gd name="T41" fmla="*/ 9 h 83"/>
                  <a:gd name="T42" fmla="*/ 26 w 54"/>
                  <a:gd name="T43" fmla="*/ 0 h 83"/>
                  <a:gd name="T44" fmla="*/ 32 w 54"/>
                  <a:gd name="T45" fmla="*/ 0 h 83"/>
                  <a:gd name="T46" fmla="*/ 38 w 54"/>
                  <a:gd name="T47" fmla="*/ 1 h 83"/>
                  <a:gd name="T48" fmla="*/ 43 w 54"/>
                  <a:gd name="T49" fmla="*/ 6 h 83"/>
                  <a:gd name="T50" fmla="*/ 46 w 54"/>
                  <a:gd name="T51" fmla="*/ 10 h 83"/>
                  <a:gd name="T52" fmla="*/ 49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3 h 83"/>
                  <a:gd name="T60" fmla="*/ 54 w 54"/>
                  <a:gd name="T61" fmla="*/ 41 h 83"/>
                  <a:gd name="T62" fmla="*/ 52 w 54"/>
                  <a:gd name="T63" fmla="*/ 54 h 83"/>
                  <a:gd name="T64" fmla="*/ 51 w 54"/>
                  <a:gd name="T65" fmla="*/ 65 h 83"/>
                  <a:gd name="T66" fmla="*/ 48 w 54"/>
                  <a:gd name="T67" fmla="*/ 70 h 83"/>
                  <a:gd name="T68" fmla="*/ 45 w 54"/>
                  <a:gd name="T69" fmla="*/ 76 h 83"/>
                  <a:gd name="T70" fmla="*/ 40 w 54"/>
                  <a:gd name="T71" fmla="*/ 79 h 83"/>
                  <a:gd name="T72" fmla="*/ 36 w 54"/>
                  <a:gd name="T73" fmla="*/ 81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1 h 83"/>
                  <a:gd name="T80" fmla="*/ 13 w 54"/>
                  <a:gd name="T81" fmla="*/ 80 h 83"/>
                  <a:gd name="T82" fmla="*/ 7 w 54"/>
                  <a:gd name="T83" fmla="*/ 76 h 83"/>
                  <a:gd name="T84" fmla="*/ 1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7 h 83"/>
                  <a:gd name="T92" fmla="*/ 4 w 54"/>
                  <a:gd name="T93" fmla="*/ 12 h 83"/>
                  <a:gd name="T94" fmla="*/ 7 w 54"/>
                  <a:gd name="T95" fmla="*/ 7 h 83"/>
                  <a:gd name="T96" fmla="*/ 11 w 54"/>
                  <a:gd name="T97" fmla="*/ 4 h 83"/>
                  <a:gd name="T98" fmla="*/ 16 w 54"/>
                  <a:gd name="T99" fmla="*/ 1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0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11" y="25"/>
                    </a:lnTo>
                    <a:lnTo>
                      <a:pt x="10" y="41"/>
                    </a:lnTo>
                    <a:lnTo>
                      <a:pt x="11" y="58"/>
                    </a:lnTo>
                    <a:lnTo>
                      <a:pt x="14" y="67"/>
                    </a:lnTo>
                    <a:lnTo>
                      <a:pt x="19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0" y="73"/>
                    </a:lnTo>
                    <a:lnTo>
                      <a:pt x="35" y="71"/>
                    </a:lnTo>
                    <a:lnTo>
                      <a:pt x="38" y="67"/>
                    </a:lnTo>
                    <a:lnTo>
                      <a:pt x="40" y="58"/>
                    </a:lnTo>
                    <a:lnTo>
                      <a:pt x="42" y="41"/>
                    </a:lnTo>
                    <a:lnTo>
                      <a:pt x="40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0" y="10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3" y="6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3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51" y="65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0" y="79"/>
                    </a:lnTo>
                    <a:lnTo>
                      <a:pt x="36" y="81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1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4" y="12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8" name="Rectangle 2733"/>
              <p:cNvSpPr>
                <a:spLocks noChangeArrowheads="1"/>
              </p:cNvSpPr>
              <p:nvPr/>
            </p:nvSpPr>
            <p:spPr bwMode="auto">
              <a:xfrm>
                <a:off x="5111" y="3249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89" name="Freeform 2734"/>
              <p:cNvSpPr>
                <a:spLocks/>
              </p:cNvSpPr>
              <p:nvPr/>
            </p:nvSpPr>
            <p:spPr bwMode="auto">
              <a:xfrm>
                <a:off x="5127" y="3213"/>
                <a:ext cx="16" cy="41"/>
              </a:xfrm>
              <a:custGeom>
                <a:avLst/>
                <a:gdLst>
                  <a:gd name="T0" fmla="*/ 23 w 30"/>
                  <a:gd name="T1" fmla="*/ 0 h 81"/>
                  <a:gd name="T2" fmla="*/ 30 w 30"/>
                  <a:gd name="T3" fmla="*/ 0 h 81"/>
                  <a:gd name="T4" fmla="*/ 30 w 30"/>
                  <a:gd name="T5" fmla="*/ 81 h 81"/>
                  <a:gd name="T6" fmla="*/ 18 w 30"/>
                  <a:gd name="T7" fmla="*/ 81 h 81"/>
                  <a:gd name="T8" fmla="*/ 18 w 30"/>
                  <a:gd name="T9" fmla="*/ 17 h 81"/>
                  <a:gd name="T10" fmla="*/ 16 w 30"/>
                  <a:gd name="T11" fmla="*/ 22 h 81"/>
                  <a:gd name="T12" fmla="*/ 10 w 30"/>
                  <a:gd name="T13" fmla="*/ 25 h 81"/>
                  <a:gd name="T14" fmla="*/ 5 w 30"/>
                  <a:gd name="T15" fmla="*/ 28 h 81"/>
                  <a:gd name="T16" fmla="*/ 0 w 30"/>
                  <a:gd name="T17" fmla="*/ 29 h 81"/>
                  <a:gd name="T18" fmla="*/ 0 w 30"/>
                  <a:gd name="T19" fmla="*/ 20 h 81"/>
                  <a:gd name="T20" fmla="*/ 8 w 30"/>
                  <a:gd name="T21" fmla="*/ 16 h 81"/>
                  <a:gd name="T22" fmla="*/ 14 w 30"/>
                  <a:gd name="T23" fmla="*/ 10 h 81"/>
                  <a:gd name="T24" fmla="*/ 20 w 30"/>
                  <a:gd name="T25" fmla="*/ 4 h 81"/>
                  <a:gd name="T26" fmla="*/ 23 w 30"/>
                  <a:gd name="T2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1">
                    <a:moveTo>
                      <a:pt x="23" y="0"/>
                    </a:moveTo>
                    <a:lnTo>
                      <a:pt x="30" y="0"/>
                    </a:lnTo>
                    <a:lnTo>
                      <a:pt x="30" y="81"/>
                    </a:lnTo>
                    <a:lnTo>
                      <a:pt x="18" y="81"/>
                    </a:lnTo>
                    <a:lnTo>
                      <a:pt x="18" y="17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5" y="28"/>
                    </a:lnTo>
                    <a:lnTo>
                      <a:pt x="0" y="29"/>
                    </a:lnTo>
                    <a:lnTo>
                      <a:pt x="0" y="20"/>
                    </a:lnTo>
                    <a:lnTo>
                      <a:pt x="8" y="16"/>
                    </a:lnTo>
                    <a:lnTo>
                      <a:pt x="14" y="10"/>
                    </a:lnTo>
                    <a:lnTo>
                      <a:pt x="20" y="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0" name="Freeform 2735"/>
              <p:cNvSpPr>
                <a:spLocks noEditPoints="1"/>
              </p:cNvSpPr>
              <p:nvPr/>
            </p:nvSpPr>
            <p:spPr bwMode="auto">
              <a:xfrm>
                <a:off x="5156" y="3213"/>
                <a:ext cx="26" cy="42"/>
              </a:xfrm>
              <a:custGeom>
                <a:avLst/>
                <a:gdLst>
                  <a:gd name="T0" fmla="*/ 22 w 53"/>
                  <a:gd name="T1" fmla="*/ 42 h 83"/>
                  <a:gd name="T2" fmla="*/ 15 w 53"/>
                  <a:gd name="T3" fmla="*/ 45 h 83"/>
                  <a:gd name="T4" fmla="*/ 12 w 53"/>
                  <a:gd name="T5" fmla="*/ 52 h 83"/>
                  <a:gd name="T6" fmla="*/ 10 w 53"/>
                  <a:gd name="T7" fmla="*/ 61 h 83"/>
                  <a:gd name="T8" fmla="*/ 15 w 53"/>
                  <a:gd name="T9" fmla="*/ 68 h 83"/>
                  <a:gd name="T10" fmla="*/ 22 w 53"/>
                  <a:gd name="T11" fmla="*/ 73 h 83"/>
                  <a:gd name="T12" fmla="*/ 31 w 53"/>
                  <a:gd name="T13" fmla="*/ 73 h 83"/>
                  <a:gd name="T14" fmla="*/ 38 w 53"/>
                  <a:gd name="T15" fmla="*/ 68 h 83"/>
                  <a:gd name="T16" fmla="*/ 41 w 53"/>
                  <a:gd name="T17" fmla="*/ 63 h 83"/>
                  <a:gd name="T18" fmla="*/ 41 w 53"/>
                  <a:gd name="T19" fmla="*/ 52 h 83"/>
                  <a:gd name="T20" fmla="*/ 38 w 53"/>
                  <a:gd name="T21" fmla="*/ 47 h 83"/>
                  <a:gd name="T22" fmla="*/ 31 w 53"/>
                  <a:gd name="T23" fmla="*/ 42 h 83"/>
                  <a:gd name="T24" fmla="*/ 26 w 53"/>
                  <a:gd name="T25" fmla="*/ 9 h 83"/>
                  <a:gd name="T26" fmla="*/ 19 w 53"/>
                  <a:gd name="T27" fmla="*/ 10 h 83"/>
                  <a:gd name="T28" fmla="*/ 13 w 53"/>
                  <a:gd name="T29" fmla="*/ 16 h 83"/>
                  <a:gd name="T30" fmla="*/ 13 w 53"/>
                  <a:gd name="T31" fmla="*/ 25 h 83"/>
                  <a:gd name="T32" fmla="*/ 19 w 53"/>
                  <a:gd name="T33" fmla="*/ 31 h 83"/>
                  <a:gd name="T34" fmla="*/ 26 w 53"/>
                  <a:gd name="T35" fmla="*/ 32 h 83"/>
                  <a:gd name="T36" fmla="*/ 34 w 53"/>
                  <a:gd name="T37" fmla="*/ 31 h 83"/>
                  <a:gd name="T38" fmla="*/ 38 w 53"/>
                  <a:gd name="T39" fmla="*/ 25 h 83"/>
                  <a:gd name="T40" fmla="*/ 38 w 53"/>
                  <a:gd name="T41" fmla="*/ 16 h 83"/>
                  <a:gd name="T42" fmla="*/ 34 w 53"/>
                  <a:gd name="T43" fmla="*/ 10 h 83"/>
                  <a:gd name="T44" fmla="*/ 26 w 53"/>
                  <a:gd name="T45" fmla="*/ 9 h 83"/>
                  <a:gd name="T46" fmla="*/ 32 w 53"/>
                  <a:gd name="T47" fmla="*/ 0 h 83"/>
                  <a:gd name="T48" fmla="*/ 44 w 53"/>
                  <a:gd name="T49" fmla="*/ 6 h 83"/>
                  <a:gd name="T50" fmla="*/ 50 w 53"/>
                  <a:gd name="T51" fmla="*/ 14 h 83"/>
                  <a:gd name="T52" fmla="*/ 50 w 53"/>
                  <a:gd name="T53" fmla="*/ 25 h 83"/>
                  <a:gd name="T54" fmla="*/ 42 w 53"/>
                  <a:gd name="T55" fmla="*/ 33 h 83"/>
                  <a:gd name="T56" fmla="*/ 42 w 53"/>
                  <a:gd name="T57" fmla="*/ 38 h 83"/>
                  <a:gd name="T58" fmla="*/ 48 w 53"/>
                  <a:gd name="T59" fmla="*/ 44 h 83"/>
                  <a:gd name="T60" fmla="*/ 53 w 53"/>
                  <a:gd name="T61" fmla="*/ 52 h 83"/>
                  <a:gd name="T62" fmla="*/ 51 w 53"/>
                  <a:gd name="T63" fmla="*/ 64 h 83"/>
                  <a:gd name="T64" fmla="*/ 45 w 53"/>
                  <a:gd name="T65" fmla="*/ 76 h 83"/>
                  <a:gd name="T66" fmla="*/ 34 w 53"/>
                  <a:gd name="T67" fmla="*/ 81 h 83"/>
                  <a:gd name="T68" fmla="*/ 19 w 53"/>
                  <a:gd name="T69" fmla="*/ 81 h 83"/>
                  <a:gd name="T70" fmla="*/ 8 w 53"/>
                  <a:gd name="T71" fmla="*/ 76 h 83"/>
                  <a:gd name="T72" fmla="*/ 0 w 53"/>
                  <a:gd name="T73" fmla="*/ 64 h 83"/>
                  <a:gd name="T74" fmla="*/ 0 w 53"/>
                  <a:gd name="T75" fmla="*/ 52 h 83"/>
                  <a:gd name="T76" fmla="*/ 5 w 53"/>
                  <a:gd name="T77" fmla="*/ 44 h 83"/>
                  <a:gd name="T78" fmla="*/ 10 w 53"/>
                  <a:gd name="T79" fmla="*/ 38 h 83"/>
                  <a:gd name="T80" fmla="*/ 9 w 53"/>
                  <a:gd name="T81" fmla="*/ 33 h 83"/>
                  <a:gd name="T82" fmla="*/ 3 w 53"/>
                  <a:gd name="T83" fmla="*/ 25 h 83"/>
                  <a:gd name="T84" fmla="*/ 3 w 53"/>
                  <a:gd name="T85" fmla="*/ 14 h 83"/>
                  <a:gd name="T86" fmla="*/ 9 w 53"/>
                  <a:gd name="T87" fmla="*/ 6 h 83"/>
                  <a:gd name="T88" fmla="*/ 19 w 53"/>
                  <a:gd name="T8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" h="83">
                    <a:moveTo>
                      <a:pt x="26" y="41"/>
                    </a:moveTo>
                    <a:lnTo>
                      <a:pt x="22" y="42"/>
                    </a:lnTo>
                    <a:lnTo>
                      <a:pt x="18" y="44"/>
                    </a:lnTo>
                    <a:lnTo>
                      <a:pt x="15" y="45"/>
                    </a:lnTo>
                    <a:lnTo>
                      <a:pt x="12" y="49"/>
                    </a:lnTo>
                    <a:lnTo>
                      <a:pt x="12" y="52"/>
                    </a:lnTo>
                    <a:lnTo>
                      <a:pt x="10" y="57"/>
                    </a:lnTo>
                    <a:lnTo>
                      <a:pt x="10" y="61"/>
                    </a:lnTo>
                    <a:lnTo>
                      <a:pt x="12" y="65"/>
                    </a:lnTo>
                    <a:lnTo>
                      <a:pt x="15" y="68"/>
                    </a:lnTo>
                    <a:lnTo>
                      <a:pt x="18" y="71"/>
                    </a:lnTo>
                    <a:lnTo>
                      <a:pt x="22" y="73"/>
                    </a:lnTo>
                    <a:lnTo>
                      <a:pt x="26" y="73"/>
                    </a:lnTo>
                    <a:lnTo>
                      <a:pt x="31" y="73"/>
                    </a:lnTo>
                    <a:lnTo>
                      <a:pt x="35" y="71"/>
                    </a:lnTo>
                    <a:lnTo>
                      <a:pt x="38" y="68"/>
                    </a:lnTo>
                    <a:lnTo>
                      <a:pt x="40" y="65"/>
                    </a:lnTo>
                    <a:lnTo>
                      <a:pt x="41" y="63"/>
                    </a:lnTo>
                    <a:lnTo>
                      <a:pt x="42" y="58"/>
                    </a:lnTo>
                    <a:lnTo>
                      <a:pt x="41" y="52"/>
                    </a:lnTo>
                    <a:lnTo>
                      <a:pt x="40" y="49"/>
                    </a:lnTo>
                    <a:lnTo>
                      <a:pt x="38" y="47"/>
                    </a:lnTo>
                    <a:lnTo>
                      <a:pt x="34" y="44"/>
                    </a:lnTo>
                    <a:lnTo>
                      <a:pt x="31" y="42"/>
                    </a:lnTo>
                    <a:lnTo>
                      <a:pt x="26" y="41"/>
                    </a:lnTo>
                    <a:close/>
                    <a:moveTo>
                      <a:pt x="26" y="9"/>
                    </a:moveTo>
                    <a:lnTo>
                      <a:pt x="22" y="9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13" y="16"/>
                    </a:lnTo>
                    <a:lnTo>
                      <a:pt x="13" y="20"/>
                    </a:lnTo>
                    <a:lnTo>
                      <a:pt x="13" y="25"/>
                    </a:lnTo>
                    <a:lnTo>
                      <a:pt x="16" y="29"/>
                    </a:lnTo>
                    <a:lnTo>
                      <a:pt x="19" y="31"/>
                    </a:lnTo>
                    <a:lnTo>
                      <a:pt x="22" y="32"/>
                    </a:lnTo>
                    <a:lnTo>
                      <a:pt x="26" y="32"/>
                    </a:lnTo>
                    <a:lnTo>
                      <a:pt x="31" y="32"/>
                    </a:lnTo>
                    <a:lnTo>
                      <a:pt x="34" y="31"/>
                    </a:lnTo>
                    <a:lnTo>
                      <a:pt x="37" y="29"/>
                    </a:lnTo>
                    <a:lnTo>
                      <a:pt x="38" y="25"/>
                    </a:lnTo>
                    <a:lnTo>
                      <a:pt x="40" y="20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4" y="10"/>
                    </a:lnTo>
                    <a:lnTo>
                      <a:pt x="29" y="9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2" y="0"/>
                    </a:lnTo>
                    <a:lnTo>
                      <a:pt x="38" y="1"/>
                    </a:lnTo>
                    <a:lnTo>
                      <a:pt x="44" y="6"/>
                    </a:lnTo>
                    <a:lnTo>
                      <a:pt x="47" y="10"/>
                    </a:lnTo>
                    <a:lnTo>
                      <a:pt x="50" y="14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47" y="31"/>
                    </a:lnTo>
                    <a:lnTo>
                      <a:pt x="42" y="33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5" y="41"/>
                    </a:lnTo>
                    <a:lnTo>
                      <a:pt x="48" y="44"/>
                    </a:lnTo>
                    <a:lnTo>
                      <a:pt x="51" y="48"/>
                    </a:lnTo>
                    <a:lnTo>
                      <a:pt x="53" y="52"/>
                    </a:lnTo>
                    <a:lnTo>
                      <a:pt x="53" y="58"/>
                    </a:lnTo>
                    <a:lnTo>
                      <a:pt x="51" y="64"/>
                    </a:lnTo>
                    <a:lnTo>
                      <a:pt x="50" y="70"/>
                    </a:lnTo>
                    <a:lnTo>
                      <a:pt x="45" y="76"/>
                    </a:lnTo>
                    <a:lnTo>
                      <a:pt x="40" y="80"/>
                    </a:lnTo>
                    <a:lnTo>
                      <a:pt x="34" y="81"/>
                    </a:lnTo>
                    <a:lnTo>
                      <a:pt x="26" y="83"/>
                    </a:lnTo>
                    <a:lnTo>
                      <a:pt x="19" y="81"/>
                    </a:lnTo>
                    <a:lnTo>
                      <a:pt x="12" y="80"/>
                    </a:lnTo>
                    <a:lnTo>
                      <a:pt x="8" y="76"/>
                    </a:lnTo>
                    <a:lnTo>
                      <a:pt x="3" y="70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8" y="41"/>
                    </a:lnTo>
                    <a:lnTo>
                      <a:pt x="10" y="38"/>
                    </a:lnTo>
                    <a:lnTo>
                      <a:pt x="15" y="36"/>
                    </a:lnTo>
                    <a:lnTo>
                      <a:pt x="9" y="33"/>
                    </a:lnTo>
                    <a:lnTo>
                      <a:pt x="6" y="29"/>
                    </a:lnTo>
                    <a:lnTo>
                      <a:pt x="3" y="25"/>
                    </a:lnTo>
                    <a:lnTo>
                      <a:pt x="2" y="20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9" y="6"/>
                    </a:lnTo>
                    <a:lnTo>
                      <a:pt x="13" y="1"/>
                    </a:lnTo>
                    <a:lnTo>
                      <a:pt x="19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1" name="Line 2736"/>
              <p:cNvSpPr>
                <a:spLocks noChangeShapeType="1"/>
              </p:cNvSpPr>
              <p:nvPr/>
            </p:nvSpPr>
            <p:spPr bwMode="auto">
              <a:xfrm flipV="1">
                <a:off x="3312" y="1768"/>
                <a:ext cx="0" cy="142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2" name="Rectangle 2737"/>
              <p:cNvSpPr>
                <a:spLocks noChangeArrowheads="1"/>
              </p:cNvSpPr>
              <p:nvPr/>
            </p:nvSpPr>
            <p:spPr bwMode="auto">
              <a:xfrm>
                <a:off x="3175" y="1910"/>
                <a:ext cx="5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3" name="Freeform 2738"/>
              <p:cNvSpPr>
                <a:spLocks/>
              </p:cNvSpPr>
              <p:nvPr/>
            </p:nvSpPr>
            <p:spPr bwMode="auto">
              <a:xfrm>
                <a:off x="3151" y="1880"/>
                <a:ext cx="42" cy="27"/>
              </a:xfrm>
              <a:custGeom>
                <a:avLst/>
                <a:gdLst>
                  <a:gd name="T0" fmla="*/ 71 w 82"/>
                  <a:gd name="T1" fmla="*/ 0 h 53"/>
                  <a:gd name="T2" fmla="*/ 82 w 82"/>
                  <a:gd name="T3" fmla="*/ 0 h 53"/>
                  <a:gd name="T4" fmla="*/ 82 w 82"/>
                  <a:gd name="T5" fmla="*/ 53 h 53"/>
                  <a:gd name="T6" fmla="*/ 78 w 82"/>
                  <a:gd name="T7" fmla="*/ 52 h 53"/>
                  <a:gd name="T8" fmla="*/ 75 w 82"/>
                  <a:gd name="T9" fmla="*/ 52 h 53"/>
                  <a:gd name="T10" fmla="*/ 69 w 82"/>
                  <a:gd name="T11" fmla="*/ 49 h 53"/>
                  <a:gd name="T12" fmla="*/ 64 w 82"/>
                  <a:gd name="T13" fmla="*/ 46 h 53"/>
                  <a:gd name="T14" fmla="*/ 58 w 82"/>
                  <a:gd name="T15" fmla="*/ 40 h 53"/>
                  <a:gd name="T16" fmla="*/ 52 w 82"/>
                  <a:gd name="T17" fmla="*/ 33 h 53"/>
                  <a:gd name="T18" fmla="*/ 46 w 82"/>
                  <a:gd name="T19" fmla="*/ 27 h 53"/>
                  <a:gd name="T20" fmla="*/ 42 w 82"/>
                  <a:gd name="T21" fmla="*/ 21 h 53"/>
                  <a:gd name="T22" fmla="*/ 37 w 82"/>
                  <a:gd name="T23" fmla="*/ 18 h 53"/>
                  <a:gd name="T24" fmla="*/ 34 w 82"/>
                  <a:gd name="T25" fmla="*/ 16 h 53"/>
                  <a:gd name="T26" fmla="*/ 29 w 82"/>
                  <a:gd name="T27" fmla="*/ 13 h 53"/>
                  <a:gd name="T28" fmla="*/ 23 w 82"/>
                  <a:gd name="T29" fmla="*/ 11 h 53"/>
                  <a:gd name="T30" fmla="*/ 17 w 82"/>
                  <a:gd name="T31" fmla="*/ 13 h 53"/>
                  <a:gd name="T32" fmla="*/ 13 w 82"/>
                  <a:gd name="T33" fmla="*/ 16 h 53"/>
                  <a:gd name="T34" fmla="*/ 11 w 82"/>
                  <a:gd name="T35" fmla="*/ 18 h 53"/>
                  <a:gd name="T36" fmla="*/ 10 w 82"/>
                  <a:gd name="T37" fmla="*/ 21 h 53"/>
                  <a:gd name="T38" fmla="*/ 10 w 82"/>
                  <a:gd name="T39" fmla="*/ 26 h 53"/>
                  <a:gd name="T40" fmla="*/ 10 w 82"/>
                  <a:gd name="T41" fmla="*/ 30 h 53"/>
                  <a:gd name="T42" fmla="*/ 11 w 82"/>
                  <a:gd name="T43" fmla="*/ 33 h 53"/>
                  <a:gd name="T44" fmla="*/ 13 w 82"/>
                  <a:gd name="T45" fmla="*/ 37 h 53"/>
                  <a:gd name="T46" fmla="*/ 16 w 82"/>
                  <a:gd name="T47" fmla="*/ 39 h 53"/>
                  <a:gd name="T48" fmla="*/ 20 w 82"/>
                  <a:gd name="T49" fmla="*/ 40 h 53"/>
                  <a:gd name="T50" fmla="*/ 24 w 82"/>
                  <a:gd name="T51" fmla="*/ 40 h 53"/>
                  <a:gd name="T52" fmla="*/ 23 w 82"/>
                  <a:gd name="T53" fmla="*/ 52 h 53"/>
                  <a:gd name="T54" fmla="*/ 16 w 82"/>
                  <a:gd name="T55" fmla="*/ 50 h 53"/>
                  <a:gd name="T56" fmla="*/ 10 w 82"/>
                  <a:gd name="T57" fmla="*/ 48 h 53"/>
                  <a:gd name="T58" fmla="*/ 5 w 82"/>
                  <a:gd name="T59" fmla="*/ 43 h 53"/>
                  <a:gd name="T60" fmla="*/ 2 w 82"/>
                  <a:gd name="T61" fmla="*/ 39 h 53"/>
                  <a:gd name="T62" fmla="*/ 1 w 82"/>
                  <a:gd name="T63" fmla="*/ 33 h 53"/>
                  <a:gd name="T64" fmla="*/ 0 w 82"/>
                  <a:gd name="T65" fmla="*/ 26 h 53"/>
                  <a:gd name="T66" fmla="*/ 1 w 82"/>
                  <a:gd name="T67" fmla="*/ 18 h 53"/>
                  <a:gd name="T68" fmla="*/ 2 w 82"/>
                  <a:gd name="T69" fmla="*/ 13 h 53"/>
                  <a:gd name="T70" fmla="*/ 7 w 82"/>
                  <a:gd name="T71" fmla="*/ 7 h 53"/>
                  <a:gd name="T72" fmla="*/ 11 w 82"/>
                  <a:gd name="T73" fmla="*/ 4 h 53"/>
                  <a:gd name="T74" fmla="*/ 17 w 82"/>
                  <a:gd name="T75" fmla="*/ 1 h 53"/>
                  <a:gd name="T76" fmla="*/ 23 w 82"/>
                  <a:gd name="T77" fmla="*/ 1 h 53"/>
                  <a:gd name="T78" fmla="*/ 27 w 82"/>
                  <a:gd name="T79" fmla="*/ 1 h 53"/>
                  <a:gd name="T80" fmla="*/ 32 w 82"/>
                  <a:gd name="T81" fmla="*/ 2 h 53"/>
                  <a:gd name="T82" fmla="*/ 37 w 82"/>
                  <a:gd name="T83" fmla="*/ 4 h 53"/>
                  <a:gd name="T84" fmla="*/ 42 w 82"/>
                  <a:gd name="T85" fmla="*/ 8 h 53"/>
                  <a:gd name="T86" fmla="*/ 46 w 82"/>
                  <a:gd name="T87" fmla="*/ 11 h 53"/>
                  <a:gd name="T88" fmla="*/ 50 w 82"/>
                  <a:gd name="T89" fmla="*/ 17 h 53"/>
                  <a:gd name="T90" fmla="*/ 56 w 82"/>
                  <a:gd name="T91" fmla="*/ 23 h 53"/>
                  <a:gd name="T92" fmla="*/ 61 w 82"/>
                  <a:gd name="T93" fmla="*/ 29 h 53"/>
                  <a:gd name="T94" fmla="*/ 64 w 82"/>
                  <a:gd name="T95" fmla="*/ 32 h 53"/>
                  <a:gd name="T96" fmla="*/ 66 w 82"/>
                  <a:gd name="T97" fmla="*/ 34 h 53"/>
                  <a:gd name="T98" fmla="*/ 71 w 82"/>
                  <a:gd name="T99" fmla="*/ 39 h 53"/>
                  <a:gd name="T100" fmla="*/ 71 w 82"/>
                  <a:gd name="T10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2" h="53">
                    <a:moveTo>
                      <a:pt x="71" y="0"/>
                    </a:moveTo>
                    <a:lnTo>
                      <a:pt x="82" y="0"/>
                    </a:lnTo>
                    <a:lnTo>
                      <a:pt x="82" y="53"/>
                    </a:lnTo>
                    <a:lnTo>
                      <a:pt x="78" y="52"/>
                    </a:lnTo>
                    <a:lnTo>
                      <a:pt x="75" y="52"/>
                    </a:lnTo>
                    <a:lnTo>
                      <a:pt x="69" y="49"/>
                    </a:lnTo>
                    <a:lnTo>
                      <a:pt x="64" y="46"/>
                    </a:lnTo>
                    <a:lnTo>
                      <a:pt x="58" y="40"/>
                    </a:lnTo>
                    <a:lnTo>
                      <a:pt x="52" y="33"/>
                    </a:lnTo>
                    <a:lnTo>
                      <a:pt x="46" y="27"/>
                    </a:lnTo>
                    <a:lnTo>
                      <a:pt x="42" y="21"/>
                    </a:lnTo>
                    <a:lnTo>
                      <a:pt x="37" y="18"/>
                    </a:lnTo>
                    <a:lnTo>
                      <a:pt x="34" y="16"/>
                    </a:lnTo>
                    <a:lnTo>
                      <a:pt x="29" y="13"/>
                    </a:lnTo>
                    <a:lnTo>
                      <a:pt x="23" y="11"/>
                    </a:lnTo>
                    <a:lnTo>
                      <a:pt x="17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10" y="21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1" y="33"/>
                    </a:lnTo>
                    <a:lnTo>
                      <a:pt x="13" y="37"/>
                    </a:lnTo>
                    <a:lnTo>
                      <a:pt x="16" y="39"/>
                    </a:lnTo>
                    <a:lnTo>
                      <a:pt x="20" y="40"/>
                    </a:lnTo>
                    <a:lnTo>
                      <a:pt x="24" y="40"/>
                    </a:lnTo>
                    <a:lnTo>
                      <a:pt x="23" y="52"/>
                    </a:lnTo>
                    <a:lnTo>
                      <a:pt x="16" y="50"/>
                    </a:lnTo>
                    <a:lnTo>
                      <a:pt x="10" y="48"/>
                    </a:lnTo>
                    <a:lnTo>
                      <a:pt x="5" y="43"/>
                    </a:lnTo>
                    <a:lnTo>
                      <a:pt x="2" y="39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1" y="18"/>
                    </a:lnTo>
                    <a:lnTo>
                      <a:pt x="2" y="13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7" y="1"/>
                    </a:lnTo>
                    <a:lnTo>
                      <a:pt x="23" y="1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7" y="4"/>
                    </a:lnTo>
                    <a:lnTo>
                      <a:pt x="42" y="8"/>
                    </a:lnTo>
                    <a:lnTo>
                      <a:pt x="46" y="11"/>
                    </a:lnTo>
                    <a:lnTo>
                      <a:pt x="50" y="17"/>
                    </a:lnTo>
                    <a:lnTo>
                      <a:pt x="56" y="23"/>
                    </a:lnTo>
                    <a:lnTo>
                      <a:pt x="61" y="29"/>
                    </a:lnTo>
                    <a:lnTo>
                      <a:pt x="64" y="32"/>
                    </a:lnTo>
                    <a:lnTo>
                      <a:pt x="66" y="34"/>
                    </a:lnTo>
                    <a:lnTo>
                      <a:pt x="71" y="39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4" name="Rectangle 2739"/>
              <p:cNvSpPr>
                <a:spLocks noChangeArrowheads="1"/>
              </p:cNvSpPr>
              <p:nvPr/>
            </p:nvSpPr>
            <p:spPr bwMode="auto">
              <a:xfrm>
                <a:off x="3151" y="1867"/>
                <a:ext cx="42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5" name="Freeform 2740"/>
              <p:cNvSpPr>
                <a:spLocks noEditPoints="1"/>
              </p:cNvSpPr>
              <p:nvPr/>
            </p:nvSpPr>
            <p:spPr bwMode="auto">
              <a:xfrm>
                <a:off x="3162" y="1835"/>
                <a:ext cx="31" cy="27"/>
              </a:xfrm>
              <a:custGeom>
                <a:avLst/>
                <a:gdLst>
                  <a:gd name="T0" fmla="*/ 31 w 63"/>
                  <a:gd name="T1" fmla="*/ 12 h 54"/>
                  <a:gd name="T2" fmla="*/ 25 w 63"/>
                  <a:gd name="T3" fmla="*/ 12 h 54"/>
                  <a:gd name="T4" fmla="*/ 19 w 63"/>
                  <a:gd name="T5" fmla="*/ 13 h 54"/>
                  <a:gd name="T6" fmla="*/ 15 w 63"/>
                  <a:gd name="T7" fmla="*/ 16 h 54"/>
                  <a:gd name="T8" fmla="*/ 12 w 63"/>
                  <a:gd name="T9" fmla="*/ 19 h 54"/>
                  <a:gd name="T10" fmla="*/ 11 w 63"/>
                  <a:gd name="T11" fmla="*/ 24 h 54"/>
                  <a:gd name="T12" fmla="*/ 11 w 63"/>
                  <a:gd name="T13" fmla="*/ 28 h 54"/>
                  <a:gd name="T14" fmla="*/ 11 w 63"/>
                  <a:gd name="T15" fmla="*/ 32 h 54"/>
                  <a:gd name="T16" fmla="*/ 12 w 63"/>
                  <a:gd name="T17" fmla="*/ 35 h 54"/>
                  <a:gd name="T18" fmla="*/ 15 w 63"/>
                  <a:gd name="T19" fmla="*/ 40 h 54"/>
                  <a:gd name="T20" fmla="*/ 19 w 63"/>
                  <a:gd name="T21" fmla="*/ 41 h 54"/>
                  <a:gd name="T22" fmla="*/ 25 w 63"/>
                  <a:gd name="T23" fmla="*/ 43 h 54"/>
                  <a:gd name="T24" fmla="*/ 31 w 63"/>
                  <a:gd name="T25" fmla="*/ 44 h 54"/>
                  <a:gd name="T26" fmla="*/ 38 w 63"/>
                  <a:gd name="T27" fmla="*/ 43 h 54"/>
                  <a:gd name="T28" fmla="*/ 44 w 63"/>
                  <a:gd name="T29" fmla="*/ 41 h 54"/>
                  <a:gd name="T30" fmla="*/ 47 w 63"/>
                  <a:gd name="T31" fmla="*/ 40 h 54"/>
                  <a:gd name="T32" fmla="*/ 50 w 63"/>
                  <a:gd name="T33" fmla="*/ 35 h 54"/>
                  <a:gd name="T34" fmla="*/ 53 w 63"/>
                  <a:gd name="T35" fmla="*/ 32 h 54"/>
                  <a:gd name="T36" fmla="*/ 53 w 63"/>
                  <a:gd name="T37" fmla="*/ 28 h 54"/>
                  <a:gd name="T38" fmla="*/ 53 w 63"/>
                  <a:gd name="T39" fmla="*/ 24 h 54"/>
                  <a:gd name="T40" fmla="*/ 50 w 63"/>
                  <a:gd name="T41" fmla="*/ 19 h 54"/>
                  <a:gd name="T42" fmla="*/ 47 w 63"/>
                  <a:gd name="T43" fmla="*/ 16 h 54"/>
                  <a:gd name="T44" fmla="*/ 43 w 63"/>
                  <a:gd name="T45" fmla="*/ 13 h 54"/>
                  <a:gd name="T46" fmla="*/ 38 w 63"/>
                  <a:gd name="T47" fmla="*/ 12 h 54"/>
                  <a:gd name="T48" fmla="*/ 31 w 63"/>
                  <a:gd name="T49" fmla="*/ 12 h 54"/>
                  <a:gd name="T50" fmla="*/ 31 w 63"/>
                  <a:gd name="T51" fmla="*/ 0 h 54"/>
                  <a:gd name="T52" fmla="*/ 38 w 63"/>
                  <a:gd name="T53" fmla="*/ 0 h 54"/>
                  <a:gd name="T54" fmla="*/ 44 w 63"/>
                  <a:gd name="T55" fmla="*/ 2 h 54"/>
                  <a:gd name="T56" fmla="*/ 48 w 63"/>
                  <a:gd name="T57" fmla="*/ 3 h 54"/>
                  <a:gd name="T58" fmla="*/ 53 w 63"/>
                  <a:gd name="T59" fmla="*/ 6 h 54"/>
                  <a:gd name="T60" fmla="*/ 56 w 63"/>
                  <a:gd name="T61" fmla="*/ 9 h 54"/>
                  <a:gd name="T62" fmla="*/ 59 w 63"/>
                  <a:gd name="T63" fmla="*/ 13 h 54"/>
                  <a:gd name="T64" fmla="*/ 61 w 63"/>
                  <a:gd name="T65" fmla="*/ 21 h 54"/>
                  <a:gd name="T66" fmla="*/ 63 w 63"/>
                  <a:gd name="T67" fmla="*/ 28 h 54"/>
                  <a:gd name="T68" fmla="*/ 61 w 63"/>
                  <a:gd name="T69" fmla="*/ 35 h 54"/>
                  <a:gd name="T70" fmla="*/ 59 w 63"/>
                  <a:gd name="T71" fmla="*/ 41 h 54"/>
                  <a:gd name="T72" fmla="*/ 54 w 63"/>
                  <a:gd name="T73" fmla="*/ 47 h 54"/>
                  <a:gd name="T74" fmla="*/ 50 w 63"/>
                  <a:gd name="T75" fmla="*/ 50 h 54"/>
                  <a:gd name="T76" fmla="*/ 44 w 63"/>
                  <a:gd name="T77" fmla="*/ 53 h 54"/>
                  <a:gd name="T78" fmla="*/ 38 w 63"/>
                  <a:gd name="T79" fmla="*/ 54 h 54"/>
                  <a:gd name="T80" fmla="*/ 31 w 63"/>
                  <a:gd name="T81" fmla="*/ 54 h 54"/>
                  <a:gd name="T82" fmla="*/ 16 w 63"/>
                  <a:gd name="T83" fmla="*/ 53 h 54"/>
                  <a:gd name="T84" fmla="*/ 8 w 63"/>
                  <a:gd name="T85" fmla="*/ 45 h 54"/>
                  <a:gd name="T86" fmla="*/ 3 w 63"/>
                  <a:gd name="T87" fmla="*/ 40 h 54"/>
                  <a:gd name="T88" fmla="*/ 0 w 63"/>
                  <a:gd name="T89" fmla="*/ 34 h 54"/>
                  <a:gd name="T90" fmla="*/ 0 w 63"/>
                  <a:gd name="T91" fmla="*/ 28 h 54"/>
                  <a:gd name="T92" fmla="*/ 2 w 63"/>
                  <a:gd name="T93" fmla="*/ 21 h 54"/>
                  <a:gd name="T94" fmla="*/ 3 w 63"/>
                  <a:gd name="T95" fmla="*/ 13 h 54"/>
                  <a:gd name="T96" fmla="*/ 8 w 63"/>
                  <a:gd name="T97" fmla="*/ 8 h 54"/>
                  <a:gd name="T98" fmla="*/ 12 w 63"/>
                  <a:gd name="T99" fmla="*/ 5 h 54"/>
                  <a:gd name="T100" fmla="*/ 18 w 63"/>
                  <a:gd name="T101" fmla="*/ 2 h 54"/>
                  <a:gd name="T102" fmla="*/ 24 w 63"/>
                  <a:gd name="T103" fmla="*/ 0 h 54"/>
                  <a:gd name="T104" fmla="*/ 31 w 63"/>
                  <a:gd name="T10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" h="54">
                    <a:moveTo>
                      <a:pt x="31" y="12"/>
                    </a:moveTo>
                    <a:lnTo>
                      <a:pt x="25" y="12"/>
                    </a:lnTo>
                    <a:lnTo>
                      <a:pt x="19" y="13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11" y="24"/>
                    </a:lnTo>
                    <a:lnTo>
                      <a:pt x="11" y="28"/>
                    </a:lnTo>
                    <a:lnTo>
                      <a:pt x="11" y="32"/>
                    </a:lnTo>
                    <a:lnTo>
                      <a:pt x="12" y="35"/>
                    </a:lnTo>
                    <a:lnTo>
                      <a:pt x="15" y="40"/>
                    </a:lnTo>
                    <a:lnTo>
                      <a:pt x="19" y="41"/>
                    </a:lnTo>
                    <a:lnTo>
                      <a:pt x="25" y="43"/>
                    </a:lnTo>
                    <a:lnTo>
                      <a:pt x="31" y="44"/>
                    </a:lnTo>
                    <a:lnTo>
                      <a:pt x="38" y="43"/>
                    </a:lnTo>
                    <a:lnTo>
                      <a:pt x="44" y="41"/>
                    </a:lnTo>
                    <a:lnTo>
                      <a:pt x="47" y="40"/>
                    </a:lnTo>
                    <a:lnTo>
                      <a:pt x="50" y="35"/>
                    </a:lnTo>
                    <a:lnTo>
                      <a:pt x="53" y="32"/>
                    </a:lnTo>
                    <a:lnTo>
                      <a:pt x="53" y="28"/>
                    </a:lnTo>
                    <a:lnTo>
                      <a:pt x="53" y="24"/>
                    </a:lnTo>
                    <a:lnTo>
                      <a:pt x="50" y="19"/>
                    </a:lnTo>
                    <a:lnTo>
                      <a:pt x="47" y="16"/>
                    </a:lnTo>
                    <a:lnTo>
                      <a:pt x="43" y="13"/>
                    </a:lnTo>
                    <a:lnTo>
                      <a:pt x="38" y="12"/>
                    </a:lnTo>
                    <a:lnTo>
                      <a:pt x="31" y="12"/>
                    </a:lnTo>
                    <a:close/>
                    <a:moveTo>
                      <a:pt x="31" y="0"/>
                    </a:moveTo>
                    <a:lnTo>
                      <a:pt x="38" y="0"/>
                    </a:lnTo>
                    <a:lnTo>
                      <a:pt x="44" y="2"/>
                    </a:lnTo>
                    <a:lnTo>
                      <a:pt x="48" y="3"/>
                    </a:lnTo>
                    <a:lnTo>
                      <a:pt x="53" y="6"/>
                    </a:lnTo>
                    <a:lnTo>
                      <a:pt x="56" y="9"/>
                    </a:lnTo>
                    <a:lnTo>
                      <a:pt x="59" y="13"/>
                    </a:lnTo>
                    <a:lnTo>
                      <a:pt x="61" y="21"/>
                    </a:lnTo>
                    <a:lnTo>
                      <a:pt x="63" y="28"/>
                    </a:lnTo>
                    <a:lnTo>
                      <a:pt x="61" y="35"/>
                    </a:lnTo>
                    <a:lnTo>
                      <a:pt x="59" y="41"/>
                    </a:lnTo>
                    <a:lnTo>
                      <a:pt x="54" y="47"/>
                    </a:lnTo>
                    <a:lnTo>
                      <a:pt x="50" y="50"/>
                    </a:lnTo>
                    <a:lnTo>
                      <a:pt x="44" y="53"/>
                    </a:lnTo>
                    <a:lnTo>
                      <a:pt x="38" y="54"/>
                    </a:lnTo>
                    <a:lnTo>
                      <a:pt x="31" y="54"/>
                    </a:lnTo>
                    <a:lnTo>
                      <a:pt x="16" y="53"/>
                    </a:lnTo>
                    <a:lnTo>
                      <a:pt x="8" y="45"/>
                    </a:lnTo>
                    <a:lnTo>
                      <a:pt x="3" y="40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3" y="13"/>
                    </a:lnTo>
                    <a:lnTo>
                      <a:pt x="8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6" name="Freeform 2741"/>
              <p:cNvSpPr>
                <a:spLocks noEditPoints="1"/>
              </p:cNvSpPr>
              <p:nvPr/>
            </p:nvSpPr>
            <p:spPr bwMode="auto">
              <a:xfrm>
                <a:off x="3162" y="1805"/>
                <a:ext cx="42" cy="25"/>
              </a:xfrm>
              <a:custGeom>
                <a:avLst/>
                <a:gdLst>
                  <a:gd name="T0" fmla="*/ 25 w 85"/>
                  <a:gd name="T1" fmla="*/ 11 h 51"/>
                  <a:gd name="T2" fmla="*/ 15 w 85"/>
                  <a:gd name="T3" fmla="*/ 16 h 51"/>
                  <a:gd name="T4" fmla="*/ 11 w 85"/>
                  <a:gd name="T5" fmla="*/ 21 h 51"/>
                  <a:gd name="T6" fmla="*/ 11 w 85"/>
                  <a:gd name="T7" fmla="*/ 30 h 51"/>
                  <a:gd name="T8" fmla="*/ 15 w 85"/>
                  <a:gd name="T9" fmla="*/ 36 h 51"/>
                  <a:gd name="T10" fmla="*/ 24 w 85"/>
                  <a:gd name="T11" fmla="*/ 40 h 51"/>
                  <a:gd name="T12" fmla="*/ 37 w 85"/>
                  <a:gd name="T13" fmla="*/ 40 h 51"/>
                  <a:gd name="T14" fmla="*/ 47 w 85"/>
                  <a:gd name="T15" fmla="*/ 36 h 51"/>
                  <a:gd name="T16" fmla="*/ 51 w 85"/>
                  <a:gd name="T17" fmla="*/ 30 h 51"/>
                  <a:gd name="T18" fmla="*/ 51 w 85"/>
                  <a:gd name="T19" fmla="*/ 21 h 51"/>
                  <a:gd name="T20" fmla="*/ 47 w 85"/>
                  <a:gd name="T21" fmla="*/ 14 h 51"/>
                  <a:gd name="T22" fmla="*/ 37 w 85"/>
                  <a:gd name="T23" fmla="*/ 11 h 51"/>
                  <a:gd name="T24" fmla="*/ 2 w 85"/>
                  <a:gd name="T25" fmla="*/ 0 h 51"/>
                  <a:gd name="T26" fmla="*/ 61 w 85"/>
                  <a:gd name="T27" fmla="*/ 0 h 51"/>
                  <a:gd name="T28" fmla="*/ 73 w 85"/>
                  <a:gd name="T29" fmla="*/ 3 h 51"/>
                  <a:gd name="T30" fmla="*/ 82 w 85"/>
                  <a:gd name="T31" fmla="*/ 11 h 51"/>
                  <a:gd name="T32" fmla="*/ 85 w 85"/>
                  <a:gd name="T33" fmla="*/ 21 h 51"/>
                  <a:gd name="T34" fmla="*/ 85 w 85"/>
                  <a:gd name="T35" fmla="*/ 33 h 51"/>
                  <a:gd name="T36" fmla="*/ 80 w 85"/>
                  <a:gd name="T37" fmla="*/ 43 h 51"/>
                  <a:gd name="T38" fmla="*/ 72 w 85"/>
                  <a:gd name="T39" fmla="*/ 49 h 51"/>
                  <a:gd name="T40" fmla="*/ 67 w 85"/>
                  <a:gd name="T41" fmla="*/ 39 h 51"/>
                  <a:gd name="T42" fmla="*/ 73 w 85"/>
                  <a:gd name="T43" fmla="*/ 36 h 51"/>
                  <a:gd name="T44" fmla="*/ 76 w 85"/>
                  <a:gd name="T45" fmla="*/ 26 h 51"/>
                  <a:gd name="T46" fmla="*/ 73 w 85"/>
                  <a:gd name="T47" fmla="*/ 16 h 51"/>
                  <a:gd name="T48" fmla="*/ 66 w 85"/>
                  <a:gd name="T49" fmla="*/ 11 h 51"/>
                  <a:gd name="T50" fmla="*/ 60 w 85"/>
                  <a:gd name="T51" fmla="*/ 11 h 51"/>
                  <a:gd name="T52" fmla="*/ 59 w 85"/>
                  <a:gd name="T53" fmla="*/ 16 h 51"/>
                  <a:gd name="T54" fmla="*/ 61 w 85"/>
                  <a:gd name="T55" fmla="*/ 26 h 51"/>
                  <a:gd name="T56" fmla="*/ 59 w 85"/>
                  <a:gd name="T57" fmla="*/ 37 h 51"/>
                  <a:gd name="T58" fmla="*/ 53 w 85"/>
                  <a:gd name="T59" fmla="*/ 45 h 51"/>
                  <a:gd name="T60" fmla="*/ 40 w 85"/>
                  <a:gd name="T61" fmla="*/ 51 h 51"/>
                  <a:gd name="T62" fmla="*/ 22 w 85"/>
                  <a:gd name="T63" fmla="*/ 51 h 51"/>
                  <a:gd name="T64" fmla="*/ 11 w 85"/>
                  <a:gd name="T65" fmla="*/ 46 h 51"/>
                  <a:gd name="T66" fmla="*/ 5 w 85"/>
                  <a:gd name="T67" fmla="*/ 40 h 51"/>
                  <a:gd name="T68" fmla="*/ 0 w 85"/>
                  <a:gd name="T69" fmla="*/ 32 h 51"/>
                  <a:gd name="T70" fmla="*/ 2 w 85"/>
                  <a:gd name="T71" fmla="*/ 20 h 51"/>
                  <a:gd name="T72" fmla="*/ 9 w 85"/>
                  <a:gd name="T73" fmla="*/ 11 h 51"/>
                  <a:gd name="T74" fmla="*/ 2 w 85"/>
                  <a:gd name="T7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5" h="51">
                    <a:moveTo>
                      <a:pt x="31" y="11"/>
                    </a:moveTo>
                    <a:lnTo>
                      <a:pt x="25" y="11"/>
                    </a:lnTo>
                    <a:lnTo>
                      <a:pt x="19" y="13"/>
                    </a:lnTo>
                    <a:lnTo>
                      <a:pt x="15" y="16"/>
                    </a:lnTo>
                    <a:lnTo>
                      <a:pt x="12" y="19"/>
                    </a:lnTo>
                    <a:lnTo>
                      <a:pt x="11" y="21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12" y="33"/>
                    </a:lnTo>
                    <a:lnTo>
                      <a:pt x="15" y="36"/>
                    </a:lnTo>
                    <a:lnTo>
                      <a:pt x="19" y="39"/>
                    </a:lnTo>
                    <a:lnTo>
                      <a:pt x="24" y="40"/>
                    </a:lnTo>
                    <a:lnTo>
                      <a:pt x="31" y="40"/>
                    </a:lnTo>
                    <a:lnTo>
                      <a:pt x="37" y="40"/>
                    </a:lnTo>
                    <a:lnTo>
                      <a:pt x="43" y="39"/>
                    </a:lnTo>
                    <a:lnTo>
                      <a:pt x="47" y="36"/>
                    </a:lnTo>
                    <a:lnTo>
                      <a:pt x="50" y="33"/>
                    </a:lnTo>
                    <a:lnTo>
                      <a:pt x="51" y="30"/>
                    </a:lnTo>
                    <a:lnTo>
                      <a:pt x="51" y="26"/>
                    </a:lnTo>
                    <a:lnTo>
                      <a:pt x="51" y="21"/>
                    </a:lnTo>
                    <a:lnTo>
                      <a:pt x="50" y="19"/>
                    </a:lnTo>
                    <a:lnTo>
                      <a:pt x="47" y="14"/>
                    </a:lnTo>
                    <a:lnTo>
                      <a:pt x="43" y="13"/>
                    </a:lnTo>
                    <a:lnTo>
                      <a:pt x="37" y="11"/>
                    </a:lnTo>
                    <a:lnTo>
                      <a:pt x="31" y="11"/>
                    </a:lnTo>
                    <a:close/>
                    <a:moveTo>
                      <a:pt x="2" y="0"/>
                    </a:moveTo>
                    <a:lnTo>
                      <a:pt x="53" y="0"/>
                    </a:lnTo>
                    <a:lnTo>
                      <a:pt x="61" y="0"/>
                    </a:lnTo>
                    <a:lnTo>
                      <a:pt x="67" y="1"/>
                    </a:lnTo>
                    <a:lnTo>
                      <a:pt x="73" y="3"/>
                    </a:lnTo>
                    <a:lnTo>
                      <a:pt x="77" y="7"/>
                    </a:lnTo>
                    <a:lnTo>
                      <a:pt x="82" y="11"/>
                    </a:lnTo>
                    <a:lnTo>
                      <a:pt x="83" y="16"/>
                    </a:lnTo>
                    <a:lnTo>
                      <a:pt x="85" y="21"/>
                    </a:lnTo>
                    <a:lnTo>
                      <a:pt x="85" y="27"/>
                    </a:lnTo>
                    <a:lnTo>
                      <a:pt x="85" y="33"/>
                    </a:lnTo>
                    <a:lnTo>
                      <a:pt x="83" y="39"/>
                    </a:lnTo>
                    <a:lnTo>
                      <a:pt x="80" y="43"/>
                    </a:lnTo>
                    <a:lnTo>
                      <a:pt x="76" y="48"/>
                    </a:lnTo>
                    <a:lnTo>
                      <a:pt x="72" y="49"/>
                    </a:lnTo>
                    <a:lnTo>
                      <a:pt x="66" y="51"/>
                    </a:lnTo>
                    <a:lnTo>
                      <a:pt x="67" y="39"/>
                    </a:lnTo>
                    <a:lnTo>
                      <a:pt x="70" y="37"/>
                    </a:lnTo>
                    <a:lnTo>
                      <a:pt x="73" y="36"/>
                    </a:lnTo>
                    <a:lnTo>
                      <a:pt x="75" y="32"/>
                    </a:lnTo>
                    <a:lnTo>
                      <a:pt x="76" y="26"/>
                    </a:lnTo>
                    <a:lnTo>
                      <a:pt x="75" y="20"/>
                    </a:lnTo>
                    <a:lnTo>
                      <a:pt x="73" y="16"/>
                    </a:lnTo>
                    <a:lnTo>
                      <a:pt x="70" y="13"/>
                    </a:lnTo>
                    <a:lnTo>
                      <a:pt x="66" y="11"/>
                    </a:lnTo>
                    <a:lnTo>
                      <a:pt x="63" y="11"/>
                    </a:lnTo>
                    <a:lnTo>
                      <a:pt x="60" y="11"/>
                    </a:lnTo>
                    <a:lnTo>
                      <a:pt x="54" y="11"/>
                    </a:lnTo>
                    <a:lnTo>
                      <a:pt x="59" y="16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0" y="32"/>
                    </a:lnTo>
                    <a:lnTo>
                      <a:pt x="59" y="37"/>
                    </a:lnTo>
                    <a:lnTo>
                      <a:pt x="56" y="42"/>
                    </a:lnTo>
                    <a:lnTo>
                      <a:pt x="53" y="45"/>
                    </a:lnTo>
                    <a:lnTo>
                      <a:pt x="45" y="48"/>
                    </a:lnTo>
                    <a:lnTo>
                      <a:pt x="40" y="51"/>
                    </a:lnTo>
                    <a:lnTo>
                      <a:pt x="31" y="51"/>
                    </a:lnTo>
                    <a:lnTo>
                      <a:pt x="22" y="51"/>
                    </a:lnTo>
                    <a:lnTo>
                      <a:pt x="15" y="48"/>
                    </a:lnTo>
                    <a:lnTo>
                      <a:pt x="11" y="46"/>
                    </a:lnTo>
                    <a:lnTo>
                      <a:pt x="8" y="43"/>
                    </a:lnTo>
                    <a:lnTo>
                      <a:pt x="5" y="40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6"/>
                    </a:lnTo>
                    <a:lnTo>
                      <a:pt x="9" y="11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7" name="Freeform 2742"/>
              <p:cNvSpPr>
                <a:spLocks/>
              </p:cNvSpPr>
              <p:nvPr/>
            </p:nvSpPr>
            <p:spPr bwMode="auto">
              <a:xfrm>
                <a:off x="3151" y="1771"/>
                <a:ext cx="42" cy="25"/>
              </a:xfrm>
              <a:custGeom>
                <a:avLst/>
                <a:gdLst>
                  <a:gd name="T0" fmla="*/ 72 w 82"/>
                  <a:gd name="T1" fmla="*/ 0 h 51"/>
                  <a:gd name="T2" fmla="*/ 82 w 82"/>
                  <a:gd name="T3" fmla="*/ 0 h 51"/>
                  <a:gd name="T4" fmla="*/ 82 w 82"/>
                  <a:gd name="T5" fmla="*/ 51 h 51"/>
                  <a:gd name="T6" fmla="*/ 0 w 82"/>
                  <a:gd name="T7" fmla="*/ 51 h 51"/>
                  <a:gd name="T8" fmla="*/ 0 w 82"/>
                  <a:gd name="T9" fmla="*/ 40 h 51"/>
                  <a:gd name="T10" fmla="*/ 72 w 82"/>
                  <a:gd name="T11" fmla="*/ 40 h 51"/>
                  <a:gd name="T12" fmla="*/ 72 w 82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51">
                    <a:moveTo>
                      <a:pt x="72" y="0"/>
                    </a:moveTo>
                    <a:lnTo>
                      <a:pt x="82" y="0"/>
                    </a:lnTo>
                    <a:lnTo>
                      <a:pt x="82" y="51"/>
                    </a:lnTo>
                    <a:lnTo>
                      <a:pt x="0" y="51"/>
                    </a:lnTo>
                    <a:lnTo>
                      <a:pt x="0" y="40"/>
                    </a:lnTo>
                    <a:lnTo>
                      <a:pt x="72" y="4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8" name="Line 2743"/>
              <p:cNvSpPr>
                <a:spLocks noChangeShapeType="1"/>
              </p:cNvSpPr>
              <p:nvPr/>
            </p:nvSpPr>
            <p:spPr bwMode="auto">
              <a:xfrm flipH="1">
                <a:off x="3312" y="3196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899" name="Line 2744"/>
              <p:cNvSpPr>
                <a:spLocks noChangeShapeType="1"/>
              </p:cNvSpPr>
              <p:nvPr/>
            </p:nvSpPr>
            <p:spPr bwMode="auto">
              <a:xfrm flipH="1">
                <a:off x="3312" y="3149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0" name="Line 2745"/>
              <p:cNvSpPr>
                <a:spLocks noChangeShapeType="1"/>
              </p:cNvSpPr>
              <p:nvPr/>
            </p:nvSpPr>
            <p:spPr bwMode="auto">
              <a:xfrm flipH="1">
                <a:off x="3312" y="3101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1" name="Line 2746"/>
              <p:cNvSpPr>
                <a:spLocks noChangeShapeType="1"/>
              </p:cNvSpPr>
              <p:nvPr/>
            </p:nvSpPr>
            <p:spPr bwMode="auto">
              <a:xfrm flipH="1">
                <a:off x="3312" y="3053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2" name="Line 2747"/>
              <p:cNvSpPr>
                <a:spLocks noChangeShapeType="1"/>
              </p:cNvSpPr>
              <p:nvPr/>
            </p:nvSpPr>
            <p:spPr bwMode="auto">
              <a:xfrm flipH="1">
                <a:off x="3312" y="3005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3" name="Line 2748"/>
              <p:cNvSpPr>
                <a:spLocks noChangeShapeType="1"/>
              </p:cNvSpPr>
              <p:nvPr/>
            </p:nvSpPr>
            <p:spPr bwMode="auto">
              <a:xfrm flipH="1">
                <a:off x="3312" y="2958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4" name="Line 2749"/>
              <p:cNvSpPr>
                <a:spLocks noChangeShapeType="1"/>
              </p:cNvSpPr>
              <p:nvPr/>
            </p:nvSpPr>
            <p:spPr bwMode="auto">
              <a:xfrm flipH="1">
                <a:off x="3312" y="2910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5" name="Line 2750"/>
              <p:cNvSpPr>
                <a:spLocks noChangeShapeType="1"/>
              </p:cNvSpPr>
              <p:nvPr/>
            </p:nvSpPr>
            <p:spPr bwMode="auto">
              <a:xfrm flipH="1">
                <a:off x="3312" y="2863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6" name="Line 2751"/>
              <p:cNvSpPr>
                <a:spLocks noChangeShapeType="1"/>
              </p:cNvSpPr>
              <p:nvPr/>
            </p:nvSpPr>
            <p:spPr bwMode="auto">
              <a:xfrm flipH="1">
                <a:off x="3312" y="2816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7" name="Line 2752"/>
              <p:cNvSpPr>
                <a:spLocks noChangeShapeType="1"/>
              </p:cNvSpPr>
              <p:nvPr/>
            </p:nvSpPr>
            <p:spPr bwMode="auto">
              <a:xfrm flipH="1">
                <a:off x="3312" y="2768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8" name="Line 2753"/>
              <p:cNvSpPr>
                <a:spLocks noChangeShapeType="1"/>
              </p:cNvSpPr>
              <p:nvPr/>
            </p:nvSpPr>
            <p:spPr bwMode="auto">
              <a:xfrm flipH="1">
                <a:off x="3312" y="2721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09" name="Line 2754"/>
              <p:cNvSpPr>
                <a:spLocks noChangeShapeType="1"/>
              </p:cNvSpPr>
              <p:nvPr/>
            </p:nvSpPr>
            <p:spPr bwMode="auto">
              <a:xfrm flipH="1">
                <a:off x="3312" y="2673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0" name="Line 2755"/>
              <p:cNvSpPr>
                <a:spLocks noChangeShapeType="1"/>
              </p:cNvSpPr>
              <p:nvPr/>
            </p:nvSpPr>
            <p:spPr bwMode="auto">
              <a:xfrm flipH="1">
                <a:off x="3312" y="2626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1" name="Line 2756"/>
              <p:cNvSpPr>
                <a:spLocks noChangeShapeType="1"/>
              </p:cNvSpPr>
              <p:nvPr/>
            </p:nvSpPr>
            <p:spPr bwMode="auto">
              <a:xfrm flipH="1">
                <a:off x="3312" y="2578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2" name="Line 2757"/>
              <p:cNvSpPr>
                <a:spLocks noChangeShapeType="1"/>
              </p:cNvSpPr>
              <p:nvPr/>
            </p:nvSpPr>
            <p:spPr bwMode="auto">
              <a:xfrm flipH="1">
                <a:off x="3312" y="2530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3" name="Line 2758"/>
              <p:cNvSpPr>
                <a:spLocks noChangeShapeType="1"/>
              </p:cNvSpPr>
              <p:nvPr/>
            </p:nvSpPr>
            <p:spPr bwMode="auto">
              <a:xfrm flipH="1">
                <a:off x="3312" y="2482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4" name="Line 2759"/>
              <p:cNvSpPr>
                <a:spLocks noChangeShapeType="1"/>
              </p:cNvSpPr>
              <p:nvPr/>
            </p:nvSpPr>
            <p:spPr bwMode="auto">
              <a:xfrm flipH="1">
                <a:off x="3312" y="2435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5" name="Line 2760"/>
              <p:cNvSpPr>
                <a:spLocks noChangeShapeType="1"/>
              </p:cNvSpPr>
              <p:nvPr/>
            </p:nvSpPr>
            <p:spPr bwMode="auto">
              <a:xfrm flipH="1">
                <a:off x="3312" y="2388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6" name="Line 2761"/>
              <p:cNvSpPr>
                <a:spLocks noChangeShapeType="1"/>
              </p:cNvSpPr>
              <p:nvPr/>
            </p:nvSpPr>
            <p:spPr bwMode="auto">
              <a:xfrm flipH="1">
                <a:off x="3312" y="2340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7" name="Line 2762"/>
              <p:cNvSpPr>
                <a:spLocks noChangeShapeType="1"/>
              </p:cNvSpPr>
              <p:nvPr/>
            </p:nvSpPr>
            <p:spPr bwMode="auto">
              <a:xfrm flipH="1">
                <a:off x="3312" y="2292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8" name="Line 2763"/>
              <p:cNvSpPr>
                <a:spLocks noChangeShapeType="1"/>
              </p:cNvSpPr>
              <p:nvPr/>
            </p:nvSpPr>
            <p:spPr bwMode="auto">
              <a:xfrm flipH="1">
                <a:off x="3312" y="2244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19" name="Line 2764"/>
              <p:cNvSpPr>
                <a:spLocks noChangeShapeType="1"/>
              </p:cNvSpPr>
              <p:nvPr/>
            </p:nvSpPr>
            <p:spPr bwMode="auto">
              <a:xfrm flipH="1">
                <a:off x="3312" y="2197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0" name="Line 2765"/>
              <p:cNvSpPr>
                <a:spLocks noChangeShapeType="1"/>
              </p:cNvSpPr>
              <p:nvPr/>
            </p:nvSpPr>
            <p:spPr bwMode="auto">
              <a:xfrm flipH="1">
                <a:off x="3312" y="2149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1" name="Line 2766"/>
              <p:cNvSpPr>
                <a:spLocks noChangeShapeType="1"/>
              </p:cNvSpPr>
              <p:nvPr/>
            </p:nvSpPr>
            <p:spPr bwMode="auto">
              <a:xfrm flipH="1">
                <a:off x="3312" y="2102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2" name="Line 2767"/>
              <p:cNvSpPr>
                <a:spLocks noChangeShapeType="1"/>
              </p:cNvSpPr>
              <p:nvPr/>
            </p:nvSpPr>
            <p:spPr bwMode="auto">
              <a:xfrm flipH="1">
                <a:off x="3312" y="2054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3" name="Line 2768"/>
              <p:cNvSpPr>
                <a:spLocks noChangeShapeType="1"/>
              </p:cNvSpPr>
              <p:nvPr/>
            </p:nvSpPr>
            <p:spPr bwMode="auto">
              <a:xfrm flipH="1">
                <a:off x="3312" y="2006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4" name="Line 2769"/>
              <p:cNvSpPr>
                <a:spLocks noChangeShapeType="1"/>
              </p:cNvSpPr>
              <p:nvPr/>
            </p:nvSpPr>
            <p:spPr bwMode="auto">
              <a:xfrm flipH="1">
                <a:off x="3312" y="1958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5" name="Line 2770"/>
              <p:cNvSpPr>
                <a:spLocks noChangeShapeType="1"/>
              </p:cNvSpPr>
              <p:nvPr/>
            </p:nvSpPr>
            <p:spPr bwMode="auto">
              <a:xfrm flipH="1">
                <a:off x="3312" y="1911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6" name="Line 2771"/>
              <p:cNvSpPr>
                <a:spLocks noChangeShapeType="1"/>
              </p:cNvSpPr>
              <p:nvPr/>
            </p:nvSpPr>
            <p:spPr bwMode="auto">
              <a:xfrm flipH="1">
                <a:off x="3312" y="1863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7" name="Line 2772"/>
              <p:cNvSpPr>
                <a:spLocks noChangeShapeType="1"/>
              </p:cNvSpPr>
              <p:nvPr/>
            </p:nvSpPr>
            <p:spPr bwMode="auto">
              <a:xfrm flipH="1">
                <a:off x="3312" y="1863"/>
                <a:ext cx="5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8" name="Line 2773"/>
              <p:cNvSpPr>
                <a:spLocks noChangeShapeType="1"/>
              </p:cNvSpPr>
              <p:nvPr/>
            </p:nvSpPr>
            <p:spPr bwMode="auto">
              <a:xfrm flipH="1">
                <a:off x="3312" y="1816"/>
                <a:ext cx="2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29" name="Freeform 2774"/>
              <p:cNvSpPr>
                <a:spLocks noEditPoints="1"/>
              </p:cNvSpPr>
              <p:nvPr/>
            </p:nvSpPr>
            <p:spPr bwMode="auto">
              <a:xfrm>
                <a:off x="3271" y="3174"/>
                <a:ext cx="26" cy="42"/>
              </a:xfrm>
              <a:custGeom>
                <a:avLst/>
                <a:gdLst>
                  <a:gd name="T0" fmla="*/ 26 w 54"/>
                  <a:gd name="T1" fmla="*/ 9 h 83"/>
                  <a:gd name="T2" fmla="*/ 22 w 54"/>
                  <a:gd name="T3" fmla="*/ 11 h 83"/>
                  <a:gd name="T4" fmla="*/ 19 w 54"/>
                  <a:gd name="T5" fmla="*/ 12 h 83"/>
                  <a:gd name="T6" fmla="*/ 15 w 54"/>
                  <a:gd name="T7" fmla="*/ 15 h 83"/>
                  <a:gd name="T8" fmla="*/ 12 w 54"/>
                  <a:gd name="T9" fmla="*/ 25 h 83"/>
                  <a:gd name="T10" fmla="*/ 10 w 54"/>
                  <a:gd name="T11" fmla="*/ 41 h 83"/>
                  <a:gd name="T12" fmla="*/ 12 w 54"/>
                  <a:gd name="T13" fmla="*/ 59 h 83"/>
                  <a:gd name="T14" fmla="*/ 15 w 54"/>
                  <a:gd name="T15" fmla="*/ 67 h 83"/>
                  <a:gd name="T16" fmla="*/ 19 w 54"/>
                  <a:gd name="T17" fmla="*/ 72 h 83"/>
                  <a:gd name="T18" fmla="*/ 22 w 54"/>
                  <a:gd name="T19" fmla="*/ 73 h 83"/>
                  <a:gd name="T20" fmla="*/ 26 w 54"/>
                  <a:gd name="T21" fmla="*/ 75 h 83"/>
                  <a:gd name="T22" fmla="*/ 31 w 54"/>
                  <a:gd name="T23" fmla="*/ 73 h 83"/>
                  <a:gd name="T24" fmla="*/ 35 w 54"/>
                  <a:gd name="T25" fmla="*/ 72 h 83"/>
                  <a:gd name="T26" fmla="*/ 38 w 54"/>
                  <a:gd name="T27" fmla="*/ 67 h 83"/>
                  <a:gd name="T28" fmla="*/ 41 w 54"/>
                  <a:gd name="T29" fmla="*/ 59 h 83"/>
                  <a:gd name="T30" fmla="*/ 42 w 54"/>
                  <a:gd name="T31" fmla="*/ 41 h 83"/>
                  <a:gd name="T32" fmla="*/ 41 w 54"/>
                  <a:gd name="T33" fmla="*/ 25 h 83"/>
                  <a:gd name="T34" fmla="*/ 38 w 54"/>
                  <a:gd name="T35" fmla="*/ 16 h 83"/>
                  <a:gd name="T36" fmla="*/ 35 w 54"/>
                  <a:gd name="T37" fmla="*/ 12 h 83"/>
                  <a:gd name="T38" fmla="*/ 31 w 54"/>
                  <a:gd name="T39" fmla="*/ 11 h 83"/>
                  <a:gd name="T40" fmla="*/ 26 w 54"/>
                  <a:gd name="T41" fmla="*/ 9 h 83"/>
                  <a:gd name="T42" fmla="*/ 26 w 54"/>
                  <a:gd name="T43" fmla="*/ 0 h 83"/>
                  <a:gd name="T44" fmla="*/ 34 w 54"/>
                  <a:gd name="T45" fmla="*/ 0 h 83"/>
                  <a:gd name="T46" fmla="*/ 38 w 54"/>
                  <a:gd name="T47" fmla="*/ 3 h 83"/>
                  <a:gd name="T48" fmla="*/ 44 w 54"/>
                  <a:gd name="T49" fmla="*/ 6 h 83"/>
                  <a:gd name="T50" fmla="*/ 47 w 54"/>
                  <a:gd name="T51" fmla="*/ 11 h 83"/>
                  <a:gd name="T52" fmla="*/ 50 w 54"/>
                  <a:gd name="T53" fmla="*/ 16 h 83"/>
                  <a:gd name="T54" fmla="*/ 51 w 54"/>
                  <a:gd name="T55" fmla="*/ 22 h 83"/>
                  <a:gd name="T56" fmla="*/ 52 w 54"/>
                  <a:gd name="T57" fmla="*/ 28 h 83"/>
                  <a:gd name="T58" fmla="*/ 52 w 54"/>
                  <a:gd name="T59" fmla="*/ 34 h 83"/>
                  <a:gd name="T60" fmla="*/ 54 w 54"/>
                  <a:gd name="T61" fmla="*/ 41 h 83"/>
                  <a:gd name="T62" fmla="*/ 52 w 54"/>
                  <a:gd name="T63" fmla="*/ 54 h 83"/>
                  <a:gd name="T64" fmla="*/ 51 w 54"/>
                  <a:gd name="T65" fmla="*/ 66 h 83"/>
                  <a:gd name="T66" fmla="*/ 48 w 54"/>
                  <a:gd name="T67" fmla="*/ 70 h 83"/>
                  <a:gd name="T68" fmla="*/ 45 w 54"/>
                  <a:gd name="T69" fmla="*/ 76 h 83"/>
                  <a:gd name="T70" fmla="*/ 41 w 54"/>
                  <a:gd name="T71" fmla="*/ 79 h 83"/>
                  <a:gd name="T72" fmla="*/ 38 w 54"/>
                  <a:gd name="T73" fmla="*/ 82 h 83"/>
                  <a:gd name="T74" fmla="*/ 32 w 54"/>
                  <a:gd name="T75" fmla="*/ 83 h 83"/>
                  <a:gd name="T76" fmla="*/ 26 w 54"/>
                  <a:gd name="T77" fmla="*/ 83 h 83"/>
                  <a:gd name="T78" fmla="*/ 19 w 54"/>
                  <a:gd name="T79" fmla="*/ 83 h 83"/>
                  <a:gd name="T80" fmla="*/ 13 w 54"/>
                  <a:gd name="T81" fmla="*/ 80 h 83"/>
                  <a:gd name="T82" fmla="*/ 7 w 54"/>
                  <a:gd name="T83" fmla="*/ 76 h 83"/>
                  <a:gd name="T84" fmla="*/ 2 w 54"/>
                  <a:gd name="T85" fmla="*/ 61 h 83"/>
                  <a:gd name="T86" fmla="*/ 0 w 54"/>
                  <a:gd name="T87" fmla="*/ 41 h 83"/>
                  <a:gd name="T88" fmla="*/ 0 w 54"/>
                  <a:gd name="T89" fmla="*/ 28 h 83"/>
                  <a:gd name="T90" fmla="*/ 3 w 54"/>
                  <a:gd name="T91" fmla="*/ 18 h 83"/>
                  <a:gd name="T92" fmla="*/ 4 w 54"/>
                  <a:gd name="T93" fmla="*/ 12 h 83"/>
                  <a:gd name="T94" fmla="*/ 7 w 54"/>
                  <a:gd name="T95" fmla="*/ 8 h 83"/>
                  <a:gd name="T96" fmla="*/ 12 w 54"/>
                  <a:gd name="T97" fmla="*/ 5 h 83"/>
                  <a:gd name="T98" fmla="*/ 16 w 54"/>
                  <a:gd name="T99" fmla="*/ 2 h 83"/>
                  <a:gd name="T100" fmla="*/ 20 w 54"/>
                  <a:gd name="T101" fmla="*/ 0 h 83"/>
                  <a:gd name="T102" fmla="*/ 26 w 54"/>
                  <a:gd name="T10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" h="83">
                    <a:moveTo>
                      <a:pt x="26" y="9"/>
                    </a:moveTo>
                    <a:lnTo>
                      <a:pt x="22" y="11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2" y="25"/>
                    </a:lnTo>
                    <a:lnTo>
                      <a:pt x="10" y="41"/>
                    </a:lnTo>
                    <a:lnTo>
                      <a:pt x="12" y="59"/>
                    </a:lnTo>
                    <a:lnTo>
                      <a:pt x="15" y="67"/>
                    </a:lnTo>
                    <a:lnTo>
                      <a:pt x="19" y="72"/>
                    </a:lnTo>
                    <a:lnTo>
                      <a:pt x="22" y="73"/>
                    </a:lnTo>
                    <a:lnTo>
                      <a:pt x="26" y="75"/>
                    </a:lnTo>
                    <a:lnTo>
                      <a:pt x="31" y="73"/>
                    </a:lnTo>
                    <a:lnTo>
                      <a:pt x="35" y="72"/>
                    </a:lnTo>
                    <a:lnTo>
                      <a:pt x="38" y="67"/>
                    </a:lnTo>
                    <a:lnTo>
                      <a:pt x="41" y="59"/>
                    </a:lnTo>
                    <a:lnTo>
                      <a:pt x="42" y="41"/>
                    </a:lnTo>
                    <a:lnTo>
                      <a:pt x="41" y="25"/>
                    </a:lnTo>
                    <a:lnTo>
                      <a:pt x="38" y="16"/>
                    </a:lnTo>
                    <a:lnTo>
                      <a:pt x="35" y="12"/>
                    </a:lnTo>
                    <a:lnTo>
                      <a:pt x="31" y="11"/>
                    </a:lnTo>
                    <a:lnTo>
                      <a:pt x="26" y="9"/>
                    </a:lnTo>
                    <a:close/>
                    <a:moveTo>
                      <a:pt x="26" y="0"/>
                    </a:moveTo>
                    <a:lnTo>
                      <a:pt x="34" y="0"/>
                    </a:lnTo>
                    <a:lnTo>
                      <a:pt x="38" y="3"/>
                    </a:lnTo>
                    <a:lnTo>
                      <a:pt x="44" y="6"/>
                    </a:lnTo>
                    <a:lnTo>
                      <a:pt x="47" y="11"/>
                    </a:lnTo>
                    <a:lnTo>
                      <a:pt x="50" y="16"/>
                    </a:lnTo>
                    <a:lnTo>
                      <a:pt x="51" y="22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41"/>
                    </a:lnTo>
                    <a:lnTo>
                      <a:pt x="52" y="54"/>
                    </a:lnTo>
                    <a:lnTo>
                      <a:pt x="51" y="66"/>
                    </a:lnTo>
                    <a:lnTo>
                      <a:pt x="48" y="70"/>
                    </a:lnTo>
                    <a:lnTo>
                      <a:pt x="45" y="76"/>
                    </a:lnTo>
                    <a:lnTo>
                      <a:pt x="41" y="79"/>
                    </a:lnTo>
                    <a:lnTo>
                      <a:pt x="38" y="82"/>
                    </a:lnTo>
                    <a:lnTo>
                      <a:pt x="32" y="83"/>
                    </a:lnTo>
                    <a:lnTo>
                      <a:pt x="26" y="83"/>
                    </a:lnTo>
                    <a:lnTo>
                      <a:pt x="19" y="83"/>
                    </a:lnTo>
                    <a:lnTo>
                      <a:pt x="13" y="80"/>
                    </a:lnTo>
                    <a:lnTo>
                      <a:pt x="7" y="76"/>
                    </a:lnTo>
                    <a:lnTo>
                      <a:pt x="2" y="61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0" name="Freeform 2775"/>
              <p:cNvSpPr>
                <a:spLocks noEditPoints="1"/>
              </p:cNvSpPr>
              <p:nvPr/>
            </p:nvSpPr>
            <p:spPr bwMode="auto">
              <a:xfrm>
                <a:off x="3222" y="2984"/>
                <a:ext cx="27" cy="42"/>
              </a:xfrm>
              <a:custGeom>
                <a:avLst/>
                <a:gdLst>
                  <a:gd name="T0" fmla="*/ 27 w 53"/>
                  <a:gd name="T1" fmla="*/ 8 h 82"/>
                  <a:gd name="T2" fmla="*/ 23 w 53"/>
                  <a:gd name="T3" fmla="*/ 10 h 82"/>
                  <a:gd name="T4" fmla="*/ 19 w 53"/>
                  <a:gd name="T5" fmla="*/ 11 h 82"/>
                  <a:gd name="T6" fmla="*/ 16 w 53"/>
                  <a:gd name="T7" fmla="*/ 14 h 82"/>
                  <a:gd name="T8" fmla="*/ 13 w 53"/>
                  <a:gd name="T9" fmla="*/ 24 h 82"/>
                  <a:gd name="T10" fmla="*/ 11 w 53"/>
                  <a:gd name="T11" fmla="*/ 40 h 82"/>
                  <a:gd name="T12" fmla="*/ 13 w 53"/>
                  <a:gd name="T13" fmla="*/ 58 h 82"/>
                  <a:gd name="T14" fmla="*/ 16 w 53"/>
                  <a:gd name="T15" fmla="*/ 66 h 82"/>
                  <a:gd name="T16" fmla="*/ 19 w 53"/>
                  <a:gd name="T17" fmla="*/ 71 h 82"/>
                  <a:gd name="T18" fmla="*/ 23 w 53"/>
                  <a:gd name="T19" fmla="*/ 72 h 82"/>
                  <a:gd name="T20" fmla="*/ 27 w 53"/>
                  <a:gd name="T21" fmla="*/ 72 h 82"/>
                  <a:gd name="T22" fmla="*/ 32 w 53"/>
                  <a:gd name="T23" fmla="*/ 72 h 82"/>
                  <a:gd name="T24" fmla="*/ 35 w 53"/>
                  <a:gd name="T25" fmla="*/ 71 h 82"/>
                  <a:gd name="T26" fmla="*/ 39 w 53"/>
                  <a:gd name="T27" fmla="*/ 66 h 82"/>
                  <a:gd name="T28" fmla="*/ 42 w 53"/>
                  <a:gd name="T29" fmla="*/ 58 h 82"/>
                  <a:gd name="T30" fmla="*/ 43 w 53"/>
                  <a:gd name="T31" fmla="*/ 40 h 82"/>
                  <a:gd name="T32" fmla="*/ 42 w 53"/>
                  <a:gd name="T33" fmla="*/ 24 h 82"/>
                  <a:gd name="T34" fmla="*/ 39 w 53"/>
                  <a:gd name="T35" fmla="*/ 16 h 82"/>
                  <a:gd name="T36" fmla="*/ 36 w 53"/>
                  <a:gd name="T37" fmla="*/ 11 h 82"/>
                  <a:gd name="T38" fmla="*/ 32 w 53"/>
                  <a:gd name="T39" fmla="*/ 10 h 82"/>
                  <a:gd name="T40" fmla="*/ 27 w 53"/>
                  <a:gd name="T41" fmla="*/ 8 h 82"/>
                  <a:gd name="T42" fmla="*/ 27 w 53"/>
                  <a:gd name="T43" fmla="*/ 0 h 82"/>
                  <a:gd name="T44" fmla="*/ 33 w 53"/>
                  <a:gd name="T45" fmla="*/ 0 h 82"/>
                  <a:gd name="T46" fmla="*/ 39 w 53"/>
                  <a:gd name="T47" fmla="*/ 1 h 82"/>
                  <a:gd name="T48" fmla="*/ 43 w 53"/>
                  <a:gd name="T49" fmla="*/ 5 h 82"/>
                  <a:gd name="T50" fmla="*/ 48 w 53"/>
                  <a:gd name="T51" fmla="*/ 10 h 82"/>
                  <a:gd name="T52" fmla="*/ 51 w 53"/>
                  <a:gd name="T53" fmla="*/ 14 h 82"/>
                  <a:gd name="T54" fmla="*/ 52 w 53"/>
                  <a:gd name="T55" fmla="*/ 21 h 82"/>
                  <a:gd name="T56" fmla="*/ 53 w 53"/>
                  <a:gd name="T57" fmla="*/ 27 h 82"/>
                  <a:gd name="T58" fmla="*/ 53 w 53"/>
                  <a:gd name="T59" fmla="*/ 33 h 82"/>
                  <a:gd name="T60" fmla="*/ 53 w 53"/>
                  <a:gd name="T61" fmla="*/ 40 h 82"/>
                  <a:gd name="T62" fmla="*/ 53 w 53"/>
                  <a:gd name="T63" fmla="*/ 53 h 82"/>
                  <a:gd name="T64" fmla="*/ 51 w 53"/>
                  <a:gd name="T65" fmla="*/ 65 h 82"/>
                  <a:gd name="T66" fmla="*/ 49 w 53"/>
                  <a:gd name="T67" fmla="*/ 69 h 82"/>
                  <a:gd name="T68" fmla="*/ 46 w 53"/>
                  <a:gd name="T69" fmla="*/ 74 h 82"/>
                  <a:gd name="T70" fmla="*/ 42 w 53"/>
                  <a:gd name="T71" fmla="*/ 78 h 82"/>
                  <a:gd name="T72" fmla="*/ 37 w 53"/>
                  <a:gd name="T73" fmla="*/ 81 h 82"/>
                  <a:gd name="T74" fmla="*/ 33 w 53"/>
                  <a:gd name="T75" fmla="*/ 82 h 82"/>
                  <a:gd name="T76" fmla="*/ 27 w 53"/>
                  <a:gd name="T77" fmla="*/ 82 h 82"/>
                  <a:gd name="T78" fmla="*/ 20 w 53"/>
                  <a:gd name="T79" fmla="*/ 81 h 82"/>
                  <a:gd name="T80" fmla="*/ 14 w 53"/>
                  <a:gd name="T81" fmla="*/ 80 h 82"/>
                  <a:gd name="T82" fmla="*/ 8 w 53"/>
                  <a:gd name="T83" fmla="*/ 75 h 82"/>
                  <a:gd name="T84" fmla="*/ 3 w 53"/>
                  <a:gd name="T85" fmla="*/ 61 h 82"/>
                  <a:gd name="T86" fmla="*/ 0 w 53"/>
                  <a:gd name="T87" fmla="*/ 40 h 82"/>
                  <a:gd name="T88" fmla="*/ 1 w 53"/>
                  <a:gd name="T89" fmla="*/ 27 h 82"/>
                  <a:gd name="T90" fmla="*/ 3 w 53"/>
                  <a:gd name="T91" fmla="*/ 17 h 82"/>
                  <a:gd name="T92" fmla="*/ 5 w 53"/>
                  <a:gd name="T93" fmla="*/ 11 h 82"/>
                  <a:gd name="T94" fmla="*/ 8 w 53"/>
                  <a:gd name="T95" fmla="*/ 7 h 82"/>
                  <a:gd name="T96" fmla="*/ 13 w 53"/>
                  <a:gd name="T97" fmla="*/ 4 h 82"/>
                  <a:gd name="T98" fmla="*/ 17 w 53"/>
                  <a:gd name="T99" fmla="*/ 1 h 82"/>
                  <a:gd name="T100" fmla="*/ 21 w 53"/>
                  <a:gd name="T101" fmla="*/ 0 h 82"/>
                  <a:gd name="T102" fmla="*/ 27 w 53"/>
                  <a:gd name="T10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82">
                    <a:moveTo>
                      <a:pt x="27" y="8"/>
                    </a:moveTo>
                    <a:lnTo>
                      <a:pt x="23" y="10"/>
                    </a:lnTo>
                    <a:lnTo>
                      <a:pt x="19" y="11"/>
                    </a:lnTo>
                    <a:lnTo>
                      <a:pt x="16" y="14"/>
                    </a:lnTo>
                    <a:lnTo>
                      <a:pt x="13" y="24"/>
                    </a:lnTo>
                    <a:lnTo>
                      <a:pt x="11" y="40"/>
                    </a:lnTo>
                    <a:lnTo>
                      <a:pt x="13" y="58"/>
                    </a:lnTo>
                    <a:lnTo>
                      <a:pt x="16" y="66"/>
                    </a:lnTo>
                    <a:lnTo>
                      <a:pt x="19" y="71"/>
                    </a:lnTo>
                    <a:lnTo>
                      <a:pt x="23" y="72"/>
                    </a:lnTo>
                    <a:lnTo>
                      <a:pt x="27" y="72"/>
                    </a:lnTo>
                    <a:lnTo>
                      <a:pt x="32" y="72"/>
                    </a:lnTo>
                    <a:lnTo>
                      <a:pt x="35" y="71"/>
                    </a:lnTo>
                    <a:lnTo>
                      <a:pt x="39" y="66"/>
                    </a:lnTo>
                    <a:lnTo>
                      <a:pt x="42" y="58"/>
                    </a:lnTo>
                    <a:lnTo>
                      <a:pt x="43" y="40"/>
                    </a:lnTo>
                    <a:lnTo>
                      <a:pt x="42" y="24"/>
                    </a:lnTo>
                    <a:lnTo>
                      <a:pt x="39" y="16"/>
                    </a:lnTo>
                    <a:lnTo>
                      <a:pt x="36" y="11"/>
                    </a:lnTo>
                    <a:lnTo>
                      <a:pt x="32" y="10"/>
                    </a:lnTo>
                    <a:lnTo>
                      <a:pt x="27" y="8"/>
                    </a:lnTo>
                    <a:close/>
                    <a:moveTo>
                      <a:pt x="27" y="0"/>
                    </a:moveTo>
                    <a:lnTo>
                      <a:pt x="33" y="0"/>
                    </a:lnTo>
                    <a:lnTo>
                      <a:pt x="39" y="1"/>
                    </a:lnTo>
                    <a:lnTo>
                      <a:pt x="43" y="5"/>
                    </a:lnTo>
                    <a:lnTo>
                      <a:pt x="48" y="10"/>
                    </a:lnTo>
                    <a:lnTo>
                      <a:pt x="51" y="14"/>
                    </a:lnTo>
                    <a:lnTo>
                      <a:pt x="52" y="21"/>
                    </a:lnTo>
                    <a:lnTo>
                      <a:pt x="53" y="27"/>
                    </a:lnTo>
                    <a:lnTo>
                      <a:pt x="53" y="33"/>
                    </a:lnTo>
                    <a:lnTo>
                      <a:pt x="53" y="40"/>
                    </a:lnTo>
                    <a:lnTo>
                      <a:pt x="53" y="53"/>
                    </a:lnTo>
                    <a:lnTo>
                      <a:pt x="51" y="65"/>
                    </a:lnTo>
                    <a:lnTo>
                      <a:pt x="49" y="69"/>
                    </a:lnTo>
                    <a:lnTo>
                      <a:pt x="46" y="74"/>
                    </a:lnTo>
                    <a:lnTo>
                      <a:pt x="42" y="78"/>
                    </a:lnTo>
                    <a:lnTo>
                      <a:pt x="37" y="81"/>
                    </a:lnTo>
                    <a:lnTo>
                      <a:pt x="33" y="82"/>
                    </a:lnTo>
                    <a:lnTo>
                      <a:pt x="27" y="82"/>
                    </a:lnTo>
                    <a:lnTo>
                      <a:pt x="20" y="81"/>
                    </a:lnTo>
                    <a:lnTo>
                      <a:pt x="14" y="80"/>
                    </a:lnTo>
                    <a:lnTo>
                      <a:pt x="8" y="75"/>
                    </a:lnTo>
                    <a:lnTo>
                      <a:pt x="3" y="61"/>
                    </a:lnTo>
                    <a:lnTo>
                      <a:pt x="0" y="40"/>
                    </a:lnTo>
                    <a:lnTo>
                      <a:pt x="1" y="27"/>
                    </a:lnTo>
                    <a:lnTo>
                      <a:pt x="3" y="17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3" y="4"/>
                    </a:lnTo>
                    <a:lnTo>
                      <a:pt x="17" y="1"/>
                    </a:lnTo>
                    <a:lnTo>
                      <a:pt x="2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1" name="Rectangle 2776"/>
              <p:cNvSpPr>
                <a:spLocks noChangeArrowheads="1"/>
              </p:cNvSpPr>
              <p:nvPr/>
            </p:nvSpPr>
            <p:spPr bwMode="auto">
              <a:xfrm>
                <a:off x="3257" y="302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2" name="Freeform 2777"/>
              <p:cNvSpPr>
                <a:spLocks/>
              </p:cNvSpPr>
              <p:nvPr/>
            </p:nvSpPr>
            <p:spPr bwMode="auto">
              <a:xfrm>
                <a:off x="3269" y="2984"/>
                <a:ext cx="27" cy="41"/>
              </a:xfrm>
              <a:custGeom>
                <a:avLst/>
                <a:gdLst>
                  <a:gd name="T0" fmla="*/ 28 w 54"/>
                  <a:gd name="T1" fmla="*/ 0 h 81"/>
                  <a:gd name="T2" fmla="*/ 35 w 54"/>
                  <a:gd name="T3" fmla="*/ 0 h 81"/>
                  <a:gd name="T4" fmla="*/ 41 w 54"/>
                  <a:gd name="T5" fmla="*/ 2 h 81"/>
                  <a:gd name="T6" fmla="*/ 47 w 54"/>
                  <a:gd name="T7" fmla="*/ 5 h 81"/>
                  <a:gd name="T8" fmla="*/ 50 w 54"/>
                  <a:gd name="T9" fmla="*/ 10 h 81"/>
                  <a:gd name="T10" fmla="*/ 53 w 54"/>
                  <a:gd name="T11" fmla="*/ 16 h 81"/>
                  <a:gd name="T12" fmla="*/ 53 w 54"/>
                  <a:gd name="T13" fmla="*/ 21 h 81"/>
                  <a:gd name="T14" fmla="*/ 53 w 54"/>
                  <a:gd name="T15" fmla="*/ 27 h 81"/>
                  <a:gd name="T16" fmla="*/ 51 w 54"/>
                  <a:gd name="T17" fmla="*/ 32 h 81"/>
                  <a:gd name="T18" fmla="*/ 48 w 54"/>
                  <a:gd name="T19" fmla="*/ 36 h 81"/>
                  <a:gd name="T20" fmla="*/ 45 w 54"/>
                  <a:gd name="T21" fmla="*/ 42 h 81"/>
                  <a:gd name="T22" fmla="*/ 41 w 54"/>
                  <a:gd name="T23" fmla="*/ 45 h 81"/>
                  <a:gd name="T24" fmla="*/ 37 w 54"/>
                  <a:gd name="T25" fmla="*/ 50 h 81"/>
                  <a:gd name="T26" fmla="*/ 31 w 54"/>
                  <a:gd name="T27" fmla="*/ 55 h 81"/>
                  <a:gd name="T28" fmla="*/ 25 w 54"/>
                  <a:gd name="T29" fmla="*/ 59 h 81"/>
                  <a:gd name="T30" fmla="*/ 21 w 54"/>
                  <a:gd name="T31" fmla="*/ 64 h 81"/>
                  <a:gd name="T32" fmla="*/ 19 w 54"/>
                  <a:gd name="T33" fmla="*/ 65 h 81"/>
                  <a:gd name="T34" fmla="*/ 15 w 54"/>
                  <a:gd name="T35" fmla="*/ 71 h 81"/>
                  <a:gd name="T36" fmla="*/ 54 w 54"/>
                  <a:gd name="T37" fmla="*/ 71 h 81"/>
                  <a:gd name="T38" fmla="*/ 54 w 54"/>
                  <a:gd name="T39" fmla="*/ 81 h 81"/>
                  <a:gd name="T40" fmla="*/ 0 w 54"/>
                  <a:gd name="T41" fmla="*/ 81 h 81"/>
                  <a:gd name="T42" fmla="*/ 0 w 54"/>
                  <a:gd name="T43" fmla="*/ 78 h 81"/>
                  <a:gd name="T44" fmla="*/ 2 w 54"/>
                  <a:gd name="T45" fmla="*/ 74 h 81"/>
                  <a:gd name="T46" fmla="*/ 5 w 54"/>
                  <a:gd name="T47" fmla="*/ 68 h 81"/>
                  <a:gd name="T48" fmla="*/ 7 w 54"/>
                  <a:gd name="T49" fmla="*/ 62 h 81"/>
                  <a:gd name="T50" fmla="*/ 13 w 54"/>
                  <a:gd name="T51" fmla="*/ 56 h 81"/>
                  <a:gd name="T52" fmla="*/ 21 w 54"/>
                  <a:gd name="T53" fmla="*/ 50 h 81"/>
                  <a:gd name="T54" fmla="*/ 26 w 54"/>
                  <a:gd name="T55" fmla="*/ 45 h 81"/>
                  <a:gd name="T56" fmla="*/ 31 w 54"/>
                  <a:gd name="T57" fmla="*/ 40 h 81"/>
                  <a:gd name="T58" fmla="*/ 35 w 54"/>
                  <a:gd name="T59" fmla="*/ 36 h 81"/>
                  <a:gd name="T60" fmla="*/ 38 w 54"/>
                  <a:gd name="T61" fmla="*/ 33 h 81"/>
                  <a:gd name="T62" fmla="*/ 41 w 54"/>
                  <a:gd name="T63" fmla="*/ 27 h 81"/>
                  <a:gd name="T64" fmla="*/ 42 w 54"/>
                  <a:gd name="T65" fmla="*/ 21 h 81"/>
                  <a:gd name="T66" fmla="*/ 41 w 54"/>
                  <a:gd name="T67" fmla="*/ 17 h 81"/>
                  <a:gd name="T68" fmla="*/ 38 w 54"/>
                  <a:gd name="T69" fmla="*/ 13 h 81"/>
                  <a:gd name="T70" fmla="*/ 35 w 54"/>
                  <a:gd name="T71" fmla="*/ 10 h 81"/>
                  <a:gd name="T72" fmla="*/ 32 w 54"/>
                  <a:gd name="T73" fmla="*/ 8 h 81"/>
                  <a:gd name="T74" fmla="*/ 28 w 54"/>
                  <a:gd name="T75" fmla="*/ 8 h 81"/>
                  <a:gd name="T76" fmla="*/ 23 w 54"/>
                  <a:gd name="T77" fmla="*/ 8 h 81"/>
                  <a:gd name="T78" fmla="*/ 19 w 54"/>
                  <a:gd name="T79" fmla="*/ 10 h 81"/>
                  <a:gd name="T80" fmla="*/ 16 w 54"/>
                  <a:gd name="T81" fmla="*/ 13 h 81"/>
                  <a:gd name="T82" fmla="*/ 15 w 54"/>
                  <a:gd name="T83" fmla="*/ 16 h 81"/>
                  <a:gd name="T84" fmla="*/ 13 w 54"/>
                  <a:gd name="T85" fmla="*/ 18 h 81"/>
                  <a:gd name="T86" fmla="*/ 12 w 54"/>
                  <a:gd name="T87" fmla="*/ 23 h 81"/>
                  <a:gd name="T88" fmla="*/ 2 w 54"/>
                  <a:gd name="T89" fmla="*/ 21 h 81"/>
                  <a:gd name="T90" fmla="*/ 3 w 54"/>
                  <a:gd name="T91" fmla="*/ 16 h 81"/>
                  <a:gd name="T92" fmla="*/ 6 w 54"/>
                  <a:gd name="T93" fmla="*/ 10 h 81"/>
                  <a:gd name="T94" fmla="*/ 9 w 54"/>
                  <a:gd name="T95" fmla="*/ 5 h 81"/>
                  <a:gd name="T96" fmla="*/ 15 w 54"/>
                  <a:gd name="T97" fmla="*/ 1 h 81"/>
                  <a:gd name="T98" fmla="*/ 21 w 54"/>
                  <a:gd name="T99" fmla="*/ 0 h 81"/>
                  <a:gd name="T100" fmla="*/ 28 w 54"/>
                  <a:gd name="T10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81">
                    <a:moveTo>
                      <a:pt x="28" y="0"/>
                    </a:moveTo>
                    <a:lnTo>
                      <a:pt x="35" y="0"/>
                    </a:lnTo>
                    <a:lnTo>
                      <a:pt x="41" y="2"/>
                    </a:lnTo>
                    <a:lnTo>
                      <a:pt x="47" y="5"/>
                    </a:lnTo>
                    <a:lnTo>
                      <a:pt x="50" y="10"/>
                    </a:lnTo>
                    <a:lnTo>
                      <a:pt x="53" y="16"/>
                    </a:lnTo>
                    <a:lnTo>
                      <a:pt x="53" y="21"/>
                    </a:lnTo>
                    <a:lnTo>
                      <a:pt x="53" y="27"/>
                    </a:lnTo>
                    <a:lnTo>
                      <a:pt x="51" y="32"/>
                    </a:lnTo>
                    <a:lnTo>
                      <a:pt x="48" y="36"/>
                    </a:lnTo>
                    <a:lnTo>
                      <a:pt x="45" y="42"/>
                    </a:lnTo>
                    <a:lnTo>
                      <a:pt x="41" y="45"/>
                    </a:lnTo>
                    <a:lnTo>
                      <a:pt x="37" y="50"/>
                    </a:lnTo>
                    <a:lnTo>
                      <a:pt x="31" y="55"/>
                    </a:lnTo>
                    <a:lnTo>
                      <a:pt x="25" y="59"/>
                    </a:lnTo>
                    <a:lnTo>
                      <a:pt x="21" y="64"/>
                    </a:lnTo>
                    <a:lnTo>
                      <a:pt x="19" y="65"/>
                    </a:lnTo>
                    <a:lnTo>
                      <a:pt x="15" y="71"/>
                    </a:lnTo>
                    <a:lnTo>
                      <a:pt x="54" y="71"/>
                    </a:lnTo>
                    <a:lnTo>
                      <a:pt x="54" y="81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2" y="74"/>
                    </a:lnTo>
                    <a:lnTo>
                      <a:pt x="5" y="68"/>
                    </a:lnTo>
                    <a:lnTo>
                      <a:pt x="7" y="62"/>
                    </a:lnTo>
                    <a:lnTo>
                      <a:pt x="13" y="56"/>
                    </a:lnTo>
                    <a:lnTo>
                      <a:pt x="21" y="50"/>
                    </a:lnTo>
                    <a:lnTo>
                      <a:pt x="26" y="45"/>
                    </a:lnTo>
                    <a:lnTo>
                      <a:pt x="31" y="40"/>
                    </a:lnTo>
                    <a:lnTo>
                      <a:pt x="35" y="36"/>
                    </a:lnTo>
                    <a:lnTo>
                      <a:pt x="38" y="33"/>
                    </a:lnTo>
                    <a:lnTo>
                      <a:pt x="41" y="27"/>
                    </a:lnTo>
                    <a:lnTo>
                      <a:pt x="42" y="21"/>
                    </a:lnTo>
                    <a:lnTo>
                      <a:pt x="41" y="17"/>
                    </a:lnTo>
                    <a:lnTo>
                      <a:pt x="38" y="13"/>
                    </a:lnTo>
                    <a:lnTo>
                      <a:pt x="35" y="10"/>
                    </a:lnTo>
                    <a:lnTo>
                      <a:pt x="32" y="8"/>
                    </a:lnTo>
                    <a:lnTo>
                      <a:pt x="28" y="8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6" y="13"/>
                    </a:lnTo>
                    <a:lnTo>
                      <a:pt x="15" y="16"/>
                    </a:lnTo>
                    <a:lnTo>
                      <a:pt x="13" y="18"/>
                    </a:lnTo>
                    <a:lnTo>
                      <a:pt x="12" y="23"/>
                    </a:lnTo>
                    <a:lnTo>
                      <a:pt x="2" y="21"/>
                    </a:lnTo>
                    <a:lnTo>
                      <a:pt x="3" y="16"/>
                    </a:lnTo>
                    <a:lnTo>
                      <a:pt x="6" y="10"/>
                    </a:lnTo>
                    <a:lnTo>
                      <a:pt x="9" y="5"/>
                    </a:lnTo>
                    <a:lnTo>
                      <a:pt x="15" y="1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3" name="Freeform 2778"/>
              <p:cNvSpPr>
                <a:spLocks noEditPoints="1"/>
              </p:cNvSpPr>
              <p:nvPr/>
            </p:nvSpPr>
            <p:spPr bwMode="auto">
              <a:xfrm>
                <a:off x="3222" y="2794"/>
                <a:ext cx="27" cy="42"/>
              </a:xfrm>
              <a:custGeom>
                <a:avLst/>
                <a:gdLst>
                  <a:gd name="T0" fmla="*/ 27 w 53"/>
                  <a:gd name="T1" fmla="*/ 10 h 85"/>
                  <a:gd name="T2" fmla="*/ 23 w 53"/>
                  <a:gd name="T3" fmla="*/ 10 h 85"/>
                  <a:gd name="T4" fmla="*/ 19 w 53"/>
                  <a:gd name="T5" fmla="*/ 13 h 85"/>
                  <a:gd name="T6" fmla="*/ 16 w 53"/>
                  <a:gd name="T7" fmla="*/ 16 h 85"/>
                  <a:gd name="T8" fmla="*/ 13 w 53"/>
                  <a:gd name="T9" fmla="*/ 26 h 85"/>
                  <a:gd name="T10" fmla="*/ 11 w 53"/>
                  <a:gd name="T11" fmla="*/ 42 h 85"/>
                  <a:gd name="T12" fmla="*/ 13 w 53"/>
                  <a:gd name="T13" fmla="*/ 60 h 85"/>
                  <a:gd name="T14" fmla="*/ 16 w 53"/>
                  <a:gd name="T15" fmla="*/ 69 h 85"/>
                  <a:gd name="T16" fmla="*/ 19 w 53"/>
                  <a:gd name="T17" fmla="*/ 72 h 85"/>
                  <a:gd name="T18" fmla="*/ 23 w 53"/>
                  <a:gd name="T19" fmla="*/ 75 h 85"/>
                  <a:gd name="T20" fmla="*/ 27 w 53"/>
                  <a:gd name="T21" fmla="*/ 75 h 85"/>
                  <a:gd name="T22" fmla="*/ 32 w 53"/>
                  <a:gd name="T23" fmla="*/ 75 h 85"/>
                  <a:gd name="T24" fmla="*/ 35 w 53"/>
                  <a:gd name="T25" fmla="*/ 72 h 85"/>
                  <a:gd name="T26" fmla="*/ 39 w 53"/>
                  <a:gd name="T27" fmla="*/ 69 h 85"/>
                  <a:gd name="T28" fmla="*/ 42 w 53"/>
                  <a:gd name="T29" fmla="*/ 58 h 85"/>
                  <a:gd name="T30" fmla="*/ 43 w 53"/>
                  <a:gd name="T31" fmla="*/ 42 h 85"/>
                  <a:gd name="T32" fmla="*/ 42 w 53"/>
                  <a:gd name="T33" fmla="*/ 26 h 85"/>
                  <a:gd name="T34" fmla="*/ 39 w 53"/>
                  <a:gd name="T35" fmla="*/ 16 h 85"/>
                  <a:gd name="T36" fmla="*/ 36 w 53"/>
                  <a:gd name="T37" fmla="*/ 13 h 85"/>
                  <a:gd name="T38" fmla="*/ 32 w 53"/>
                  <a:gd name="T39" fmla="*/ 10 h 85"/>
                  <a:gd name="T40" fmla="*/ 27 w 53"/>
                  <a:gd name="T41" fmla="*/ 10 h 85"/>
                  <a:gd name="T42" fmla="*/ 27 w 53"/>
                  <a:gd name="T43" fmla="*/ 0 h 85"/>
                  <a:gd name="T44" fmla="*/ 33 w 53"/>
                  <a:gd name="T45" fmla="*/ 2 h 85"/>
                  <a:gd name="T46" fmla="*/ 39 w 53"/>
                  <a:gd name="T47" fmla="*/ 3 h 85"/>
                  <a:gd name="T48" fmla="*/ 43 w 53"/>
                  <a:gd name="T49" fmla="*/ 6 h 85"/>
                  <a:gd name="T50" fmla="*/ 48 w 53"/>
                  <a:gd name="T51" fmla="*/ 12 h 85"/>
                  <a:gd name="T52" fmla="*/ 51 w 53"/>
                  <a:gd name="T53" fmla="*/ 16 h 85"/>
                  <a:gd name="T54" fmla="*/ 52 w 53"/>
                  <a:gd name="T55" fmla="*/ 24 h 85"/>
                  <a:gd name="T56" fmla="*/ 53 w 53"/>
                  <a:gd name="T57" fmla="*/ 29 h 85"/>
                  <a:gd name="T58" fmla="*/ 53 w 53"/>
                  <a:gd name="T59" fmla="*/ 35 h 85"/>
                  <a:gd name="T60" fmla="*/ 53 w 53"/>
                  <a:gd name="T61" fmla="*/ 42 h 85"/>
                  <a:gd name="T62" fmla="*/ 53 w 53"/>
                  <a:gd name="T63" fmla="*/ 56 h 85"/>
                  <a:gd name="T64" fmla="*/ 51 w 53"/>
                  <a:gd name="T65" fmla="*/ 66 h 85"/>
                  <a:gd name="T66" fmla="*/ 49 w 53"/>
                  <a:gd name="T67" fmla="*/ 72 h 85"/>
                  <a:gd name="T68" fmla="*/ 46 w 53"/>
                  <a:gd name="T69" fmla="*/ 76 h 85"/>
                  <a:gd name="T70" fmla="*/ 42 w 53"/>
                  <a:gd name="T71" fmla="*/ 80 h 85"/>
                  <a:gd name="T72" fmla="*/ 37 w 53"/>
                  <a:gd name="T73" fmla="*/ 82 h 85"/>
                  <a:gd name="T74" fmla="*/ 33 w 53"/>
                  <a:gd name="T75" fmla="*/ 85 h 85"/>
                  <a:gd name="T76" fmla="*/ 27 w 53"/>
                  <a:gd name="T77" fmla="*/ 85 h 85"/>
                  <a:gd name="T78" fmla="*/ 20 w 53"/>
                  <a:gd name="T79" fmla="*/ 83 h 85"/>
                  <a:gd name="T80" fmla="*/ 14 w 53"/>
                  <a:gd name="T81" fmla="*/ 80 h 85"/>
                  <a:gd name="T82" fmla="*/ 8 w 53"/>
                  <a:gd name="T83" fmla="*/ 76 h 85"/>
                  <a:gd name="T84" fmla="*/ 3 w 53"/>
                  <a:gd name="T85" fmla="*/ 63 h 85"/>
                  <a:gd name="T86" fmla="*/ 0 w 53"/>
                  <a:gd name="T87" fmla="*/ 42 h 85"/>
                  <a:gd name="T88" fmla="*/ 1 w 53"/>
                  <a:gd name="T89" fmla="*/ 29 h 85"/>
                  <a:gd name="T90" fmla="*/ 3 w 53"/>
                  <a:gd name="T91" fmla="*/ 19 h 85"/>
                  <a:gd name="T92" fmla="*/ 5 w 53"/>
                  <a:gd name="T93" fmla="*/ 13 h 85"/>
                  <a:gd name="T94" fmla="*/ 8 w 53"/>
                  <a:gd name="T95" fmla="*/ 9 h 85"/>
                  <a:gd name="T96" fmla="*/ 13 w 53"/>
                  <a:gd name="T97" fmla="*/ 6 h 85"/>
                  <a:gd name="T98" fmla="*/ 17 w 53"/>
                  <a:gd name="T99" fmla="*/ 3 h 85"/>
                  <a:gd name="T100" fmla="*/ 21 w 53"/>
                  <a:gd name="T101" fmla="*/ 2 h 85"/>
                  <a:gd name="T102" fmla="*/ 27 w 53"/>
                  <a:gd name="T10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85">
                    <a:moveTo>
                      <a:pt x="27" y="10"/>
                    </a:moveTo>
                    <a:lnTo>
                      <a:pt x="23" y="10"/>
                    </a:lnTo>
                    <a:lnTo>
                      <a:pt x="19" y="13"/>
                    </a:lnTo>
                    <a:lnTo>
                      <a:pt x="16" y="16"/>
                    </a:lnTo>
                    <a:lnTo>
                      <a:pt x="13" y="26"/>
                    </a:lnTo>
                    <a:lnTo>
                      <a:pt x="11" y="42"/>
                    </a:lnTo>
                    <a:lnTo>
                      <a:pt x="13" y="60"/>
                    </a:lnTo>
                    <a:lnTo>
                      <a:pt x="16" y="69"/>
                    </a:lnTo>
                    <a:lnTo>
                      <a:pt x="19" y="72"/>
                    </a:lnTo>
                    <a:lnTo>
                      <a:pt x="23" y="75"/>
                    </a:lnTo>
                    <a:lnTo>
                      <a:pt x="27" y="75"/>
                    </a:lnTo>
                    <a:lnTo>
                      <a:pt x="32" y="75"/>
                    </a:lnTo>
                    <a:lnTo>
                      <a:pt x="35" y="72"/>
                    </a:lnTo>
                    <a:lnTo>
                      <a:pt x="39" y="69"/>
                    </a:lnTo>
                    <a:lnTo>
                      <a:pt x="42" y="58"/>
                    </a:lnTo>
                    <a:lnTo>
                      <a:pt x="43" y="42"/>
                    </a:lnTo>
                    <a:lnTo>
                      <a:pt x="42" y="26"/>
                    </a:lnTo>
                    <a:lnTo>
                      <a:pt x="39" y="16"/>
                    </a:lnTo>
                    <a:lnTo>
                      <a:pt x="36" y="13"/>
                    </a:lnTo>
                    <a:lnTo>
                      <a:pt x="32" y="10"/>
                    </a:lnTo>
                    <a:lnTo>
                      <a:pt x="27" y="10"/>
                    </a:lnTo>
                    <a:close/>
                    <a:moveTo>
                      <a:pt x="27" y="0"/>
                    </a:moveTo>
                    <a:lnTo>
                      <a:pt x="33" y="2"/>
                    </a:lnTo>
                    <a:lnTo>
                      <a:pt x="39" y="3"/>
                    </a:lnTo>
                    <a:lnTo>
                      <a:pt x="43" y="6"/>
                    </a:lnTo>
                    <a:lnTo>
                      <a:pt x="48" y="12"/>
                    </a:lnTo>
                    <a:lnTo>
                      <a:pt x="51" y="16"/>
                    </a:lnTo>
                    <a:lnTo>
                      <a:pt x="52" y="24"/>
                    </a:lnTo>
                    <a:lnTo>
                      <a:pt x="53" y="29"/>
                    </a:lnTo>
                    <a:lnTo>
                      <a:pt x="53" y="35"/>
                    </a:lnTo>
                    <a:lnTo>
                      <a:pt x="53" y="42"/>
                    </a:lnTo>
                    <a:lnTo>
                      <a:pt x="53" y="56"/>
                    </a:lnTo>
                    <a:lnTo>
                      <a:pt x="51" y="66"/>
                    </a:lnTo>
                    <a:lnTo>
                      <a:pt x="49" y="72"/>
                    </a:lnTo>
                    <a:lnTo>
                      <a:pt x="46" y="76"/>
                    </a:lnTo>
                    <a:lnTo>
                      <a:pt x="42" y="80"/>
                    </a:lnTo>
                    <a:lnTo>
                      <a:pt x="37" y="82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0" y="83"/>
                    </a:lnTo>
                    <a:lnTo>
                      <a:pt x="14" y="80"/>
                    </a:lnTo>
                    <a:lnTo>
                      <a:pt x="8" y="76"/>
                    </a:lnTo>
                    <a:lnTo>
                      <a:pt x="3" y="63"/>
                    </a:lnTo>
                    <a:lnTo>
                      <a:pt x="0" y="42"/>
                    </a:lnTo>
                    <a:lnTo>
                      <a:pt x="1" y="29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8" y="9"/>
                    </a:lnTo>
                    <a:lnTo>
                      <a:pt x="13" y="6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4" name="Rectangle 2779"/>
              <p:cNvSpPr>
                <a:spLocks noChangeArrowheads="1"/>
              </p:cNvSpPr>
              <p:nvPr/>
            </p:nvSpPr>
            <p:spPr bwMode="auto">
              <a:xfrm>
                <a:off x="3257" y="283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5" name="Freeform 2780"/>
              <p:cNvSpPr>
                <a:spLocks noEditPoints="1"/>
              </p:cNvSpPr>
              <p:nvPr/>
            </p:nvSpPr>
            <p:spPr bwMode="auto">
              <a:xfrm>
                <a:off x="3268" y="2794"/>
                <a:ext cx="29" cy="41"/>
              </a:xfrm>
              <a:custGeom>
                <a:avLst/>
                <a:gdLst>
                  <a:gd name="T0" fmla="*/ 36 w 56"/>
                  <a:gd name="T1" fmla="*/ 20 h 81"/>
                  <a:gd name="T2" fmla="*/ 13 w 56"/>
                  <a:gd name="T3" fmla="*/ 52 h 81"/>
                  <a:gd name="T4" fmla="*/ 36 w 56"/>
                  <a:gd name="T5" fmla="*/ 52 h 81"/>
                  <a:gd name="T6" fmla="*/ 36 w 56"/>
                  <a:gd name="T7" fmla="*/ 20 h 81"/>
                  <a:gd name="T8" fmla="*/ 39 w 56"/>
                  <a:gd name="T9" fmla="*/ 0 h 81"/>
                  <a:gd name="T10" fmla="*/ 46 w 56"/>
                  <a:gd name="T11" fmla="*/ 0 h 81"/>
                  <a:gd name="T12" fmla="*/ 46 w 56"/>
                  <a:gd name="T13" fmla="*/ 52 h 81"/>
                  <a:gd name="T14" fmla="*/ 56 w 56"/>
                  <a:gd name="T15" fmla="*/ 52 h 81"/>
                  <a:gd name="T16" fmla="*/ 56 w 56"/>
                  <a:gd name="T17" fmla="*/ 62 h 81"/>
                  <a:gd name="T18" fmla="*/ 46 w 56"/>
                  <a:gd name="T19" fmla="*/ 62 h 81"/>
                  <a:gd name="T20" fmla="*/ 46 w 56"/>
                  <a:gd name="T21" fmla="*/ 81 h 81"/>
                  <a:gd name="T22" fmla="*/ 36 w 56"/>
                  <a:gd name="T23" fmla="*/ 81 h 81"/>
                  <a:gd name="T24" fmla="*/ 36 w 56"/>
                  <a:gd name="T25" fmla="*/ 62 h 81"/>
                  <a:gd name="T26" fmla="*/ 0 w 56"/>
                  <a:gd name="T27" fmla="*/ 62 h 81"/>
                  <a:gd name="T28" fmla="*/ 0 w 56"/>
                  <a:gd name="T29" fmla="*/ 52 h 81"/>
                  <a:gd name="T30" fmla="*/ 39 w 56"/>
                  <a:gd name="T3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81">
                    <a:moveTo>
                      <a:pt x="36" y="20"/>
                    </a:moveTo>
                    <a:lnTo>
                      <a:pt x="13" y="52"/>
                    </a:lnTo>
                    <a:lnTo>
                      <a:pt x="36" y="52"/>
                    </a:lnTo>
                    <a:lnTo>
                      <a:pt x="36" y="20"/>
                    </a:lnTo>
                    <a:close/>
                    <a:moveTo>
                      <a:pt x="39" y="0"/>
                    </a:moveTo>
                    <a:lnTo>
                      <a:pt x="46" y="0"/>
                    </a:lnTo>
                    <a:lnTo>
                      <a:pt x="46" y="52"/>
                    </a:lnTo>
                    <a:lnTo>
                      <a:pt x="56" y="52"/>
                    </a:lnTo>
                    <a:lnTo>
                      <a:pt x="56" y="62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36" y="81"/>
                    </a:lnTo>
                    <a:lnTo>
                      <a:pt x="36" y="62"/>
                    </a:lnTo>
                    <a:lnTo>
                      <a:pt x="0" y="62"/>
                    </a:lnTo>
                    <a:lnTo>
                      <a:pt x="0" y="5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6" name="Freeform 2781"/>
              <p:cNvSpPr>
                <a:spLocks noEditPoints="1"/>
              </p:cNvSpPr>
              <p:nvPr/>
            </p:nvSpPr>
            <p:spPr bwMode="auto">
              <a:xfrm>
                <a:off x="3222" y="2604"/>
                <a:ext cx="27" cy="42"/>
              </a:xfrm>
              <a:custGeom>
                <a:avLst/>
                <a:gdLst>
                  <a:gd name="T0" fmla="*/ 27 w 53"/>
                  <a:gd name="T1" fmla="*/ 11 h 85"/>
                  <a:gd name="T2" fmla="*/ 23 w 53"/>
                  <a:gd name="T3" fmla="*/ 11 h 85"/>
                  <a:gd name="T4" fmla="*/ 19 w 53"/>
                  <a:gd name="T5" fmla="*/ 14 h 85"/>
                  <a:gd name="T6" fmla="*/ 16 w 53"/>
                  <a:gd name="T7" fmla="*/ 16 h 85"/>
                  <a:gd name="T8" fmla="*/ 13 w 53"/>
                  <a:gd name="T9" fmla="*/ 27 h 85"/>
                  <a:gd name="T10" fmla="*/ 11 w 53"/>
                  <a:gd name="T11" fmla="*/ 43 h 85"/>
                  <a:gd name="T12" fmla="*/ 13 w 53"/>
                  <a:gd name="T13" fmla="*/ 59 h 85"/>
                  <a:gd name="T14" fmla="*/ 16 w 53"/>
                  <a:gd name="T15" fmla="*/ 69 h 85"/>
                  <a:gd name="T16" fmla="*/ 19 w 53"/>
                  <a:gd name="T17" fmla="*/ 72 h 85"/>
                  <a:gd name="T18" fmla="*/ 23 w 53"/>
                  <a:gd name="T19" fmla="*/ 75 h 85"/>
                  <a:gd name="T20" fmla="*/ 27 w 53"/>
                  <a:gd name="T21" fmla="*/ 75 h 85"/>
                  <a:gd name="T22" fmla="*/ 32 w 53"/>
                  <a:gd name="T23" fmla="*/ 75 h 85"/>
                  <a:gd name="T24" fmla="*/ 35 w 53"/>
                  <a:gd name="T25" fmla="*/ 72 h 85"/>
                  <a:gd name="T26" fmla="*/ 39 w 53"/>
                  <a:gd name="T27" fmla="*/ 69 h 85"/>
                  <a:gd name="T28" fmla="*/ 42 w 53"/>
                  <a:gd name="T29" fmla="*/ 59 h 85"/>
                  <a:gd name="T30" fmla="*/ 43 w 53"/>
                  <a:gd name="T31" fmla="*/ 43 h 85"/>
                  <a:gd name="T32" fmla="*/ 42 w 53"/>
                  <a:gd name="T33" fmla="*/ 27 h 85"/>
                  <a:gd name="T34" fmla="*/ 39 w 53"/>
                  <a:gd name="T35" fmla="*/ 16 h 85"/>
                  <a:gd name="T36" fmla="*/ 36 w 53"/>
                  <a:gd name="T37" fmla="*/ 14 h 85"/>
                  <a:gd name="T38" fmla="*/ 32 w 53"/>
                  <a:gd name="T39" fmla="*/ 11 h 85"/>
                  <a:gd name="T40" fmla="*/ 27 w 53"/>
                  <a:gd name="T41" fmla="*/ 11 h 85"/>
                  <a:gd name="T42" fmla="*/ 27 w 53"/>
                  <a:gd name="T43" fmla="*/ 0 h 85"/>
                  <a:gd name="T44" fmla="*/ 33 w 53"/>
                  <a:gd name="T45" fmla="*/ 2 h 85"/>
                  <a:gd name="T46" fmla="*/ 39 w 53"/>
                  <a:gd name="T47" fmla="*/ 3 h 85"/>
                  <a:gd name="T48" fmla="*/ 43 w 53"/>
                  <a:gd name="T49" fmla="*/ 6 h 85"/>
                  <a:gd name="T50" fmla="*/ 48 w 53"/>
                  <a:gd name="T51" fmla="*/ 11 h 85"/>
                  <a:gd name="T52" fmla="*/ 51 w 53"/>
                  <a:gd name="T53" fmla="*/ 16 h 85"/>
                  <a:gd name="T54" fmla="*/ 52 w 53"/>
                  <a:gd name="T55" fmla="*/ 24 h 85"/>
                  <a:gd name="T56" fmla="*/ 53 w 53"/>
                  <a:gd name="T57" fmla="*/ 28 h 85"/>
                  <a:gd name="T58" fmla="*/ 53 w 53"/>
                  <a:gd name="T59" fmla="*/ 35 h 85"/>
                  <a:gd name="T60" fmla="*/ 53 w 53"/>
                  <a:gd name="T61" fmla="*/ 43 h 85"/>
                  <a:gd name="T62" fmla="*/ 53 w 53"/>
                  <a:gd name="T63" fmla="*/ 56 h 85"/>
                  <a:gd name="T64" fmla="*/ 51 w 53"/>
                  <a:gd name="T65" fmla="*/ 66 h 85"/>
                  <a:gd name="T66" fmla="*/ 49 w 53"/>
                  <a:gd name="T67" fmla="*/ 72 h 85"/>
                  <a:gd name="T68" fmla="*/ 46 w 53"/>
                  <a:gd name="T69" fmla="*/ 76 h 85"/>
                  <a:gd name="T70" fmla="*/ 42 w 53"/>
                  <a:gd name="T71" fmla="*/ 81 h 85"/>
                  <a:gd name="T72" fmla="*/ 37 w 53"/>
                  <a:gd name="T73" fmla="*/ 82 h 85"/>
                  <a:gd name="T74" fmla="*/ 33 w 53"/>
                  <a:gd name="T75" fmla="*/ 83 h 85"/>
                  <a:gd name="T76" fmla="*/ 27 w 53"/>
                  <a:gd name="T77" fmla="*/ 85 h 85"/>
                  <a:gd name="T78" fmla="*/ 20 w 53"/>
                  <a:gd name="T79" fmla="*/ 83 h 85"/>
                  <a:gd name="T80" fmla="*/ 14 w 53"/>
                  <a:gd name="T81" fmla="*/ 81 h 85"/>
                  <a:gd name="T82" fmla="*/ 8 w 53"/>
                  <a:gd name="T83" fmla="*/ 76 h 85"/>
                  <a:gd name="T84" fmla="*/ 3 w 53"/>
                  <a:gd name="T85" fmla="*/ 63 h 85"/>
                  <a:gd name="T86" fmla="*/ 0 w 53"/>
                  <a:gd name="T87" fmla="*/ 43 h 85"/>
                  <a:gd name="T88" fmla="*/ 1 w 53"/>
                  <a:gd name="T89" fmla="*/ 30 h 85"/>
                  <a:gd name="T90" fmla="*/ 3 w 53"/>
                  <a:gd name="T91" fmla="*/ 19 h 85"/>
                  <a:gd name="T92" fmla="*/ 5 w 53"/>
                  <a:gd name="T93" fmla="*/ 14 h 85"/>
                  <a:gd name="T94" fmla="*/ 8 w 53"/>
                  <a:gd name="T95" fmla="*/ 9 h 85"/>
                  <a:gd name="T96" fmla="*/ 13 w 53"/>
                  <a:gd name="T97" fmla="*/ 5 h 85"/>
                  <a:gd name="T98" fmla="*/ 17 w 53"/>
                  <a:gd name="T99" fmla="*/ 3 h 85"/>
                  <a:gd name="T100" fmla="*/ 21 w 53"/>
                  <a:gd name="T101" fmla="*/ 2 h 85"/>
                  <a:gd name="T102" fmla="*/ 27 w 53"/>
                  <a:gd name="T10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85">
                    <a:moveTo>
                      <a:pt x="27" y="11"/>
                    </a:moveTo>
                    <a:lnTo>
                      <a:pt x="23" y="11"/>
                    </a:lnTo>
                    <a:lnTo>
                      <a:pt x="19" y="14"/>
                    </a:lnTo>
                    <a:lnTo>
                      <a:pt x="16" y="16"/>
                    </a:lnTo>
                    <a:lnTo>
                      <a:pt x="13" y="27"/>
                    </a:lnTo>
                    <a:lnTo>
                      <a:pt x="11" y="43"/>
                    </a:lnTo>
                    <a:lnTo>
                      <a:pt x="13" y="59"/>
                    </a:lnTo>
                    <a:lnTo>
                      <a:pt x="16" y="69"/>
                    </a:lnTo>
                    <a:lnTo>
                      <a:pt x="19" y="72"/>
                    </a:lnTo>
                    <a:lnTo>
                      <a:pt x="23" y="75"/>
                    </a:lnTo>
                    <a:lnTo>
                      <a:pt x="27" y="75"/>
                    </a:lnTo>
                    <a:lnTo>
                      <a:pt x="32" y="75"/>
                    </a:lnTo>
                    <a:lnTo>
                      <a:pt x="35" y="72"/>
                    </a:lnTo>
                    <a:lnTo>
                      <a:pt x="39" y="69"/>
                    </a:lnTo>
                    <a:lnTo>
                      <a:pt x="42" y="59"/>
                    </a:lnTo>
                    <a:lnTo>
                      <a:pt x="43" y="43"/>
                    </a:lnTo>
                    <a:lnTo>
                      <a:pt x="42" y="27"/>
                    </a:lnTo>
                    <a:lnTo>
                      <a:pt x="39" y="16"/>
                    </a:lnTo>
                    <a:lnTo>
                      <a:pt x="36" y="14"/>
                    </a:lnTo>
                    <a:lnTo>
                      <a:pt x="32" y="11"/>
                    </a:lnTo>
                    <a:lnTo>
                      <a:pt x="27" y="11"/>
                    </a:lnTo>
                    <a:close/>
                    <a:moveTo>
                      <a:pt x="27" y="0"/>
                    </a:moveTo>
                    <a:lnTo>
                      <a:pt x="33" y="2"/>
                    </a:lnTo>
                    <a:lnTo>
                      <a:pt x="39" y="3"/>
                    </a:lnTo>
                    <a:lnTo>
                      <a:pt x="43" y="6"/>
                    </a:lnTo>
                    <a:lnTo>
                      <a:pt x="48" y="11"/>
                    </a:lnTo>
                    <a:lnTo>
                      <a:pt x="51" y="16"/>
                    </a:lnTo>
                    <a:lnTo>
                      <a:pt x="52" y="24"/>
                    </a:lnTo>
                    <a:lnTo>
                      <a:pt x="53" y="28"/>
                    </a:lnTo>
                    <a:lnTo>
                      <a:pt x="53" y="35"/>
                    </a:lnTo>
                    <a:lnTo>
                      <a:pt x="53" y="43"/>
                    </a:lnTo>
                    <a:lnTo>
                      <a:pt x="53" y="56"/>
                    </a:lnTo>
                    <a:lnTo>
                      <a:pt x="51" y="66"/>
                    </a:lnTo>
                    <a:lnTo>
                      <a:pt x="49" y="72"/>
                    </a:lnTo>
                    <a:lnTo>
                      <a:pt x="46" y="76"/>
                    </a:lnTo>
                    <a:lnTo>
                      <a:pt x="42" y="81"/>
                    </a:lnTo>
                    <a:lnTo>
                      <a:pt x="37" y="82"/>
                    </a:lnTo>
                    <a:lnTo>
                      <a:pt x="33" y="83"/>
                    </a:lnTo>
                    <a:lnTo>
                      <a:pt x="27" y="85"/>
                    </a:lnTo>
                    <a:lnTo>
                      <a:pt x="20" y="83"/>
                    </a:lnTo>
                    <a:lnTo>
                      <a:pt x="14" y="81"/>
                    </a:lnTo>
                    <a:lnTo>
                      <a:pt x="8" y="76"/>
                    </a:lnTo>
                    <a:lnTo>
                      <a:pt x="3" y="63"/>
                    </a:lnTo>
                    <a:lnTo>
                      <a:pt x="0" y="43"/>
                    </a:lnTo>
                    <a:lnTo>
                      <a:pt x="1" y="30"/>
                    </a:lnTo>
                    <a:lnTo>
                      <a:pt x="3" y="19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7" y="3"/>
                    </a:lnTo>
                    <a:lnTo>
                      <a:pt x="21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7" name="Rectangle 2782"/>
              <p:cNvSpPr>
                <a:spLocks noChangeArrowheads="1"/>
              </p:cNvSpPr>
              <p:nvPr/>
            </p:nvSpPr>
            <p:spPr bwMode="auto">
              <a:xfrm>
                <a:off x="3257" y="264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8" name="Freeform 2783"/>
              <p:cNvSpPr>
                <a:spLocks noEditPoints="1"/>
              </p:cNvSpPr>
              <p:nvPr/>
            </p:nvSpPr>
            <p:spPr bwMode="auto">
              <a:xfrm>
                <a:off x="3269" y="2604"/>
                <a:ext cx="28" cy="42"/>
              </a:xfrm>
              <a:custGeom>
                <a:avLst/>
                <a:gdLst>
                  <a:gd name="T0" fmla="*/ 23 w 55"/>
                  <a:gd name="T1" fmla="*/ 40 h 85"/>
                  <a:gd name="T2" fmla="*/ 16 w 55"/>
                  <a:gd name="T3" fmla="*/ 44 h 85"/>
                  <a:gd name="T4" fmla="*/ 12 w 55"/>
                  <a:gd name="T5" fmla="*/ 51 h 85"/>
                  <a:gd name="T6" fmla="*/ 12 w 55"/>
                  <a:gd name="T7" fmla="*/ 62 h 85"/>
                  <a:gd name="T8" fmla="*/ 16 w 55"/>
                  <a:gd name="T9" fmla="*/ 70 h 85"/>
                  <a:gd name="T10" fmla="*/ 23 w 55"/>
                  <a:gd name="T11" fmla="*/ 75 h 85"/>
                  <a:gd name="T12" fmla="*/ 34 w 55"/>
                  <a:gd name="T13" fmla="*/ 75 h 85"/>
                  <a:gd name="T14" fmla="*/ 41 w 55"/>
                  <a:gd name="T15" fmla="*/ 70 h 85"/>
                  <a:gd name="T16" fmla="*/ 44 w 55"/>
                  <a:gd name="T17" fmla="*/ 62 h 85"/>
                  <a:gd name="T18" fmla="*/ 44 w 55"/>
                  <a:gd name="T19" fmla="*/ 51 h 85"/>
                  <a:gd name="T20" fmla="*/ 41 w 55"/>
                  <a:gd name="T21" fmla="*/ 44 h 85"/>
                  <a:gd name="T22" fmla="*/ 34 w 55"/>
                  <a:gd name="T23" fmla="*/ 40 h 85"/>
                  <a:gd name="T24" fmla="*/ 31 w 55"/>
                  <a:gd name="T25" fmla="*/ 0 h 85"/>
                  <a:gd name="T26" fmla="*/ 42 w 55"/>
                  <a:gd name="T27" fmla="*/ 3 h 85"/>
                  <a:gd name="T28" fmla="*/ 50 w 55"/>
                  <a:gd name="T29" fmla="*/ 11 h 85"/>
                  <a:gd name="T30" fmla="*/ 54 w 55"/>
                  <a:gd name="T31" fmla="*/ 22 h 85"/>
                  <a:gd name="T32" fmla="*/ 42 w 55"/>
                  <a:gd name="T33" fmla="*/ 18 h 85"/>
                  <a:gd name="T34" fmla="*/ 37 w 55"/>
                  <a:gd name="T35" fmla="*/ 12 h 85"/>
                  <a:gd name="T36" fmla="*/ 29 w 55"/>
                  <a:gd name="T37" fmla="*/ 11 h 85"/>
                  <a:gd name="T38" fmla="*/ 21 w 55"/>
                  <a:gd name="T39" fmla="*/ 14 h 85"/>
                  <a:gd name="T40" fmla="*/ 15 w 55"/>
                  <a:gd name="T41" fmla="*/ 22 h 85"/>
                  <a:gd name="T42" fmla="*/ 12 w 55"/>
                  <a:gd name="T43" fmla="*/ 32 h 85"/>
                  <a:gd name="T44" fmla="*/ 15 w 55"/>
                  <a:gd name="T45" fmla="*/ 35 h 85"/>
                  <a:gd name="T46" fmla="*/ 25 w 55"/>
                  <a:gd name="T47" fmla="*/ 30 h 85"/>
                  <a:gd name="T48" fmla="*/ 38 w 55"/>
                  <a:gd name="T49" fmla="*/ 31 h 85"/>
                  <a:gd name="T50" fmla="*/ 48 w 55"/>
                  <a:gd name="T51" fmla="*/ 37 h 85"/>
                  <a:gd name="T52" fmla="*/ 54 w 55"/>
                  <a:gd name="T53" fmla="*/ 48 h 85"/>
                  <a:gd name="T54" fmla="*/ 54 w 55"/>
                  <a:gd name="T55" fmla="*/ 63 h 85"/>
                  <a:gd name="T56" fmla="*/ 48 w 55"/>
                  <a:gd name="T57" fmla="*/ 76 h 85"/>
                  <a:gd name="T58" fmla="*/ 37 w 55"/>
                  <a:gd name="T59" fmla="*/ 83 h 85"/>
                  <a:gd name="T60" fmla="*/ 23 w 55"/>
                  <a:gd name="T61" fmla="*/ 83 h 85"/>
                  <a:gd name="T62" fmla="*/ 13 w 55"/>
                  <a:gd name="T63" fmla="*/ 79 h 85"/>
                  <a:gd name="T64" fmla="*/ 3 w 55"/>
                  <a:gd name="T65" fmla="*/ 63 h 85"/>
                  <a:gd name="T66" fmla="*/ 3 w 55"/>
                  <a:gd name="T67" fmla="*/ 24 h 85"/>
                  <a:gd name="T68" fmla="*/ 13 w 55"/>
                  <a:gd name="T69" fmla="*/ 6 h 85"/>
                  <a:gd name="T70" fmla="*/ 25 w 55"/>
                  <a:gd name="T71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" h="85">
                    <a:moveTo>
                      <a:pt x="28" y="40"/>
                    </a:moveTo>
                    <a:lnTo>
                      <a:pt x="23" y="40"/>
                    </a:lnTo>
                    <a:lnTo>
                      <a:pt x="19" y="41"/>
                    </a:lnTo>
                    <a:lnTo>
                      <a:pt x="16" y="44"/>
                    </a:lnTo>
                    <a:lnTo>
                      <a:pt x="13" y="47"/>
                    </a:lnTo>
                    <a:lnTo>
                      <a:pt x="12" y="51"/>
                    </a:lnTo>
                    <a:lnTo>
                      <a:pt x="12" y="56"/>
                    </a:lnTo>
                    <a:lnTo>
                      <a:pt x="12" y="62"/>
                    </a:lnTo>
                    <a:lnTo>
                      <a:pt x="13" y="66"/>
                    </a:lnTo>
                    <a:lnTo>
                      <a:pt x="16" y="70"/>
                    </a:lnTo>
                    <a:lnTo>
                      <a:pt x="19" y="73"/>
                    </a:lnTo>
                    <a:lnTo>
                      <a:pt x="23" y="75"/>
                    </a:lnTo>
                    <a:lnTo>
                      <a:pt x="29" y="75"/>
                    </a:lnTo>
                    <a:lnTo>
                      <a:pt x="34" y="75"/>
                    </a:lnTo>
                    <a:lnTo>
                      <a:pt x="37" y="73"/>
                    </a:lnTo>
                    <a:lnTo>
                      <a:pt x="41" y="70"/>
                    </a:lnTo>
                    <a:lnTo>
                      <a:pt x="42" y="66"/>
                    </a:lnTo>
                    <a:lnTo>
                      <a:pt x="44" y="62"/>
                    </a:lnTo>
                    <a:lnTo>
                      <a:pt x="45" y="57"/>
                    </a:lnTo>
                    <a:lnTo>
                      <a:pt x="44" y="51"/>
                    </a:lnTo>
                    <a:lnTo>
                      <a:pt x="42" y="47"/>
                    </a:lnTo>
                    <a:lnTo>
                      <a:pt x="41" y="44"/>
                    </a:lnTo>
                    <a:lnTo>
                      <a:pt x="37" y="41"/>
                    </a:lnTo>
                    <a:lnTo>
                      <a:pt x="34" y="40"/>
                    </a:lnTo>
                    <a:lnTo>
                      <a:pt x="28" y="40"/>
                    </a:lnTo>
                    <a:close/>
                    <a:moveTo>
                      <a:pt x="31" y="0"/>
                    </a:moveTo>
                    <a:lnTo>
                      <a:pt x="37" y="2"/>
                    </a:lnTo>
                    <a:lnTo>
                      <a:pt x="42" y="3"/>
                    </a:lnTo>
                    <a:lnTo>
                      <a:pt x="47" y="6"/>
                    </a:lnTo>
                    <a:lnTo>
                      <a:pt x="50" y="11"/>
                    </a:lnTo>
                    <a:lnTo>
                      <a:pt x="53" y="16"/>
                    </a:lnTo>
                    <a:lnTo>
                      <a:pt x="54" y="22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39" y="15"/>
                    </a:lnTo>
                    <a:lnTo>
                      <a:pt x="37" y="12"/>
                    </a:lnTo>
                    <a:lnTo>
                      <a:pt x="34" y="11"/>
                    </a:lnTo>
                    <a:lnTo>
                      <a:pt x="29" y="11"/>
                    </a:lnTo>
                    <a:lnTo>
                      <a:pt x="25" y="11"/>
                    </a:lnTo>
                    <a:lnTo>
                      <a:pt x="21" y="14"/>
                    </a:lnTo>
                    <a:lnTo>
                      <a:pt x="18" y="16"/>
                    </a:lnTo>
                    <a:lnTo>
                      <a:pt x="15" y="22"/>
                    </a:lnTo>
                    <a:lnTo>
                      <a:pt x="12" y="27"/>
                    </a:lnTo>
                    <a:lnTo>
                      <a:pt x="12" y="32"/>
                    </a:lnTo>
                    <a:lnTo>
                      <a:pt x="12" y="40"/>
                    </a:lnTo>
                    <a:lnTo>
                      <a:pt x="15" y="35"/>
                    </a:lnTo>
                    <a:lnTo>
                      <a:pt x="21" y="32"/>
                    </a:lnTo>
                    <a:lnTo>
                      <a:pt x="25" y="30"/>
                    </a:lnTo>
                    <a:lnTo>
                      <a:pt x="31" y="30"/>
                    </a:lnTo>
                    <a:lnTo>
                      <a:pt x="38" y="31"/>
                    </a:lnTo>
                    <a:lnTo>
                      <a:pt x="44" y="32"/>
                    </a:lnTo>
                    <a:lnTo>
                      <a:pt x="48" y="37"/>
                    </a:lnTo>
                    <a:lnTo>
                      <a:pt x="53" y="43"/>
                    </a:lnTo>
                    <a:lnTo>
                      <a:pt x="54" y="48"/>
                    </a:lnTo>
                    <a:lnTo>
                      <a:pt x="55" y="56"/>
                    </a:lnTo>
                    <a:lnTo>
                      <a:pt x="54" y="63"/>
                    </a:lnTo>
                    <a:lnTo>
                      <a:pt x="53" y="70"/>
                    </a:lnTo>
                    <a:lnTo>
                      <a:pt x="48" y="76"/>
                    </a:lnTo>
                    <a:lnTo>
                      <a:pt x="42" y="81"/>
                    </a:lnTo>
                    <a:lnTo>
                      <a:pt x="37" y="83"/>
                    </a:lnTo>
                    <a:lnTo>
                      <a:pt x="29" y="85"/>
                    </a:lnTo>
                    <a:lnTo>
                      <a:pt x="23" y="83"/>
                    </a:lnTo>
                    <a:lnTo>
                      <a:pt x="18" y="82"/>
                    </a:lnTo>
                    <a:lnTo>
                      <a:pt x="13" y="79"/>
                    </a:lnTo>
                    <a:lnTo>
                      <a:pt x="9" y="75"/>
                    </a:lnTo>
                    <a:lnTo>
                      <a:pt x="3" y="63"/>
                    </a:lnTo>
                    <a:lnTo>
                      <a:pt x="0" y="44"/>
                    </a:lnTo>
                    <a:lnTo>
                      <a:pt x="3" y="24"/>
                    </a:lnTo>
                    <a:lnTo>
                      <a:pt x="9" y="11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5" y="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39" name="Freeform 2784"/>
              <p:cNvSpPr>
                <a:spLocks noEditPoints="1"/>
              </p:cNvSpPr>
              <p:nvPr/>
            </p:nvSpPr>
            <p:spPr bwMode="auto">
              <a:xfrm>
                <a:off x="3222" y="2414"/>
                <a:ext cx="27" cy="42"/>
              </a:xfrm>
              <a:custGeom>
                <a:avLst/>
                <a:gdLst>
                  <a:gd name="T0" fmla="*/ 27 w 53"/>
                  <a:gd name="T1" fmla="*/ 10 h 84"/>
                  <a:gd name="T2" fmla="*/ 23 w 53"/>
                  <a:gd name="T3" fmla="*/ 10 h 84"/>
                  <a:gd name="T4" fmla="*/ 19 w 53"/>
                  <a:gd name="T5" fmla="*/ 11 h 84"/>
                  <a:gd name="T6" fmla="*/ 16 w 53"/>
                  <a:gd name="T7" fmla="*/ 16 h 84"/>
                  <a:gd name="T8" fmla="*/ 13 w 53"/>
                  <a:gd name="T9" fmla="*/ 26 h 84"/>
                  <a:gd name="T10" fmla="*/ 11 w 53"/>
                  <a:gd name="T11" fmla="*/ 42 h 84"/>
                  <a:gd name="T12" fmla="*/ 13 w 53"/>
                  <a:gd name="T13" fmla="*/ 58 h 84"/>
                  <a:gd name="T14" fmla="*/ 16 w 53"/>
                  <a:gd name="T15" fmla="*/ 68 h 84"/>
                  <a:gd name="T16" fmla="*/ 19 w 53"/>
                  <a:gd name="T17" fmla="*/ 71 h 84"/>
                  <a:gd name="T18" fmla="*/ 23 w 53"/>
                  <a:gd name="T19" fmla="*/ 74 h 84"/>
                  <a:gd name="T20" fmla="*/ 27 w 53"/>
                  <a:gd name="T21" fmla="*/ 74 h 84"/>
                  <a:gd name="T22" fmla="*/ 32 w 53"/>
                  <a:gd name="T23" fmla="*/ 74 h 84"/>
                  <a:gd name="T24" fmla="*/ 35 w 53"/>
                  <a:gd name="T25" fmla="*/ 71 h 84"/>
                  <a:gd name="T26" fmla="*/ 39 w 53"/>
                  <a:gd name="T27" fmla="*/ 68 h 84"/>
                  <a:gd name="T28" fmla="*/ 42 w 53"/>
                  <a:gd name="T29" fmla="*/ 58 h 84"/>
                  <a:gd name="T30" fmla="*/ 43 w 53"/>
                  <a:gd name="T31" fmla="*/ 42 h 84"/>
                  <a:gd name="T32" fmla="*/ 42 w 53"/>
                  <a:gd name="T33" fmla="*/ 26 h 84"/>
                  <a:gd name="T34" fmla="*/ 39 w 53"/>
                  <a:gd name="T35" fmla="*/ 16 h 84"/>
                  <a:gd name="T36" fmla="*/ 36 w 53"/>
                  <a:gd name="T37" fmla="*/ 13 h 84"/>
                  <a:gd name="T38" fmla="*/ 32 w 53"/>
                  <a:gd name="T39" fmla="*/ 10 h 84"/>
                  <a:gd name="T40" fmla="*/ 27 w 53"/>
                  <a:gd name="T41" fmla="*/ 10 h 84"/>
                  <a:gd name="T42" fmla="*/ 27 w 53"/>
                  <a:gd name="T43" fmla="*/ 0 h 84"/>
                  <a:gd name="T44" fmla="*/ 33 w 53"/>
                  <a:gd name="T45" fmla="*/ 1 h 84"/>
                  <a:gd name="T46" fmla="*/ 39 w 53"/>
                  <a:gd name="T47" fmla="*/ 3 h 84"/>
                  <a:gd name="T48" fmla="*/ 43 w 53"/>
                  <a:gd name="T49" fmla="*/ 5 h 84"/>
                  <a:gd name="T50" fmla="*/ 48 w 53"/>
                  <a:gd name="T51" fmla="*/ 10 h 84"/>
                  <a:gd name="T52" fmla="*/ 51 w 53"/>
                  <a:gd name="T53" fmla="*/ 16 h 84"/>
                  <a:gd name="T54" fmla="*/ 52 w 53"/>
                  <a:gd name="T55" fmla="*/ 23 h 84"/>
                  <a:gd name="T56" fmla="*/ 53 w 53"/>
                  <a:gd name="T57" fmla="*/ 27 h 84"/>
                  <a:gd name="T58" fmla="*/ 53 w 53"/>
                  <a:gd name="T59" fmla="*/ 35 h 84"/>
                  <a:gd name="T60" fmla="*/ 53 w 53"/>
                  <a:gd name="T61" fmla="*/ 42 h 84"/>
                  <a:gd name="T62" fmla="*/ 53 w 53"/>
                  <a:gd name="T63" fmla="*/ 55 h 84"/>
                  <a:gd name="T64" fmla="*/ 51 w 53"/>
                  <a:gd name="T65" fmla="*/ 65 h 84"/>
                  <a:gd name="T66" fmla="*/ 49 w 53"/>
                  <a:gd name="T67" fmla="*/ 71 h 84"/>
                  <a:gd name="T68" fmla="*/ 46 w 53"/>
                  <a:gd name="T69" fmla="*/ 75 h 84"/>
                  <a:gd name="T70" fmla="*/ 42 w 53"/>
                  <a:gd name="T71" fmla="*/ 78 h 84"/>
                  <a:gd name="T72" fmla="*/ 37 w 53"/>
                  <a:gd name="T73" fmla="*/ 81 h 84"/>
                  <a:gd name="T74" fmla="*/ 33 w 53"/>
                  <a:gd name="T75" fmla="*/ 83 h 84"/>
                  <a:gd name="T76" fmla="*/ 27 w 53"/>
                  <a:gd name="T77" fmla="*/ 84 h 84"/>
                  <a:gd name="T78" fmla="*/ 20 w 53"/>
                  <a:gd name="T79" fmla="*/ 83 h 84"/>
                  <a:gd name="T80" fmla="*/ 14 w 53"/>
                  <a:gd name="T81" fmla="*/ 80 h 84"/>
                  <a:gd name="T82" fmla="*/ 8 w 53"/>
                  <a:gd name="T83" fmla="*/ 75 h 84"/>
                  <a:gd name="T84" fmla="*/ 3 w 53"/>
                  <a:gd name="T85" fmla="*/ 62 h 84"/>
                  <a:gd name="T86" fmla="*/ 0 w 53"/>
                  <a:gd name="T87" fmla="*/ 42 h 84"/>
                  <a:gd name="T88" fmla="*/ 1 w 53"/>
                  <a:gd name="T89" fmla="*/ 29 h 84"/>
                  <a:gd name="T90" fmla="*/ 3 w 53"/>
                  <a:gd name="T91" fmla="*/ 19 h 84"/>
                  <a:gd name="T92" fmla="*/ 5 w 53"/>
                  <a:gd name="T93" fmla="*/ 13 h 84"/>
                  <a:gd name="T94" fmla="*/ 8 w 53"/>
                  <a:gd name="T95" fmla="*/ 8 h 84"/>
                  <a:gd name="T96" fmla="*/ 13 w 53"/>
                  <a:gd name="T97" fmla="*/ 4 h 84"/>
                  <a:gd name="T98" fmla="*/ 17 w 53"/>
                  <a:gd name="T99" fmla="*/ 3 h 84"/>
                  <a:gd name="T100" fmla="*/ 21 w 53"/>
                  <a:gd name="T101" fmla="*/ 0 h 84"/>
                  <a:gd name="T102" fmla="*/ 27 w 53"/>
                  <a:gd name="T10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3" h="84">
                    <a:moveTo>
                      <a:pt x="27" y="10"/>
                    </a:moveTo>
                    <a:lnTo>
                      <a:pt x="23" y="10"/>
                    </a:lnTo>
                    <a:lnTo>
                      <a:pt x="19" y="11"/>
                    </a:lnTo>
                    <a:lnTo>
                      <a:pt x="16" y="16"/>
                    </a:lnTo>
                    <a:lnTo>
                      <a:pt x="13" y="26"/>
                    </a:lnTo>
                    <a:lnTo>
                      <a:pt x="11" y="42"/>
                    </a:lnTo>
                    <a:lnTo>
                      <a:pt x="13" y="58"/>
                    </a:lnTo>
                    <a:lnTo>
                      <a:pt x="16" y="68"/>
                    </a:lnTo>
                    <a:lnTo>
                      <a:pt x="19" y="71"/>
                    </a:lnTo>
                    <a:lnTo>
                      <a:pt x="23" y="74"/>
                    </a:lnTo>
                    <a:lnTo>
                      <a:pt x="27" y="74"/>
                    </a:lnTo>
                    <a:lnTo>
                      <a:pt x="32" y="74"/>
                    </a:lnTo>
                    <a:lnTo>
                      <a:pt x="35" y="71"/>
                    </a:lnTo>
                    <a:lnTo>
                      <a:pt x="39" y="68"/>
                    </a:lnTo>
                    <a:lnTo>
                      <a:pt x="42" y="58"/>
                    </a:lnTo>
                    <a:lnTo>
                      <a:pt x="43" y="42"/>
                    </a:lnTo>
                    <a:lnTo>
                      <a:pt x="42" y="26"/>
                    </a:lnTo>
                    <a:lnTo>
                      <a:pt x="39" y="16"/>
                    </a:lnTo>
                    <a:lnTo>
                      <a:pt x="36" y="13"/>
                    </a:lnTo>
                    <a:lnTo>
                      <a:pt x="32" y="10"/>
                    </a:lnTo>
                    <a:lnTo>
                      <a:pt x="27" y="10"/>
                    </a:lnTo>
                    <a:close/>
                    <a:moveTo>
                      <a:pt x="27" y="0"/>
                    </a:moveTo>
                    <a:lnTo>
                      <a:pt x="33" y="1"/>
                    </a:lnTo>
                    <a:lnTo>
                      <a:pt x="39" y="3"/>
                    </a:lnTo>
                    <a:lnTo>
                      <a:pt x="43" y="5"/>
                    </a:lnTo>
                    <a:lnTo>
                      <a:pt x="48" y="10"/>
                    </a:lnTo>
                    <a:lnTo>
                      <a:pt x="51" y="16"/>
                    </a:lnTo>
                    <a:lnTo>
                      <a:pt x="52" y="23"/>
                    </a:lnTo>
                    <a:lnTo>
                      <a:pt x="53" y="27"/>
                    </a:lnTo>
                    <a:lnTo>
                      <a:pt x="53" y="35"/>
                    </a:lnTo>
                    <a:lnTo>
                      <a:pt x="53" y="42"/>
                    </a:lnTo>
                    <a:lnTo>
                      <a:pt x="53" y="55"/>
                    </a:lnTo>
                    <a:lnTo>
                      <a:pt x="51" y="65"/>
                    </a:lnTo>
                    <a:lnTo>
                      <a:pt x="49" y="71"/>
                    </a:lnTo>
                    <a:lnTo>
                      <a:pt x="46" y="75"/>
                    </a:lnTo>
                    <a:lnTo>
                      <a:pt x="42" y="78"/>
                    </a:lnTo>
                    <a:lnTo>
                      <a:pt x="37" y="81"/>
                    </a:lnTo>
                    <a:lnTo>
                      <a:pt x="33" y="83"/>
                    </a:lnTo>
                    <a:lnTo>
                      <a:pt x="27" y="84"/>
                    </a:lnTo>
                    <a:lnTo>
                      <a:pt x="20" y="83"/>
                    </a:lnTo>
                    <a:lnTo>
                      <a:pt x="14" y="80"/>
                    </a:lnTo>
                    <a:lnTo>
                      <a:pt x="8" y="75"/>
                    </a:lnTo>
                    <a:lnTo>
                      <a:pt x="3" y="62"/>
                    </a:lnTo>
                    <a:lnTo>
                      <a:pt x="0" y="42"/>
                    </a:lnTo>
                    <a:lnTo>
                      <a:pt x="1" y="29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7" y="3"/>
                    </a:lnTo>
                    <a:lnTo>
                      <a:pt x="2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0" name="Rectangle 2785"/>
              <p:cNvSpPr>
                <a:spLocks noChangeArrowheads="1"/>
              </p:cNvSpPr>
              <p:nvPr/>
            </p:nvSpPr>
            <p:spPr bwMode="auto">
              <a:xfrm>
                <a:off x="3257" y="2449"/>
                <a:ext cx="5" cy="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1" name="Freeform 2786"/>
              <p:cNvSpPr>
                <a:spLocks noEditPoints="1"/>
              </p:cNvSpPr>
              <p:nvPr/>
            </p:nvSpPr>
            <p:spPr bwMode="auto">
              <a:xfrm>
                <a:off x="3270" y="2414"/>
                <a:ext cx="26" cy="42"/>
              </a:xfrm>
              <a:custGeom>
                <a:avLst/>
                <a:gdLst>
                  <a:gd name="T0" fmla="*/ 21 w 52"/>
                  <a:gd name="T1" fmla="*/ 42 h 84"/>
                  <a:gd name="T2" fmla="*/ 14 w 52"/>
                  <a:gd name="T3" fmla="*/ 46 h 84"/>
                  <a:gd name="T4" fmla="*/ 11 w 52"/>
                  <a:gd name="T5" fmla="*/ 54 h 84"/>
                  <a:gd name="T6" fmla="*/ 11 w 52"/>
                  <a:gd name="T7" fmla="*/ 62 h 84"/>
                  <a:gd name="T8" fmla="*/ 14 w 52"/>
                  <a:gd name="T9" fmla="*/ 70 h 84"/>
                  <a:gd name="T10" fmla="*/ 21 w 52"/>
                  <a:gd name="T11" fmla="*/ 74 h 84"/>
                  <a:gd name="T12" fmla="*/ 30 w 52"/>
                  <a:gd name="T13" fmla="*/ 74 h 84"/>
                  <a:gd name="T14" fmla="*/ 37 w 52"/>
                  <a:gd name="T15" fmla="*/ 70 h 84"/>
                  <a:gd name="T16" fmla="*/ 40 w 52"/>
                  <a:gd name="T17" fmla="*/ 62 h 84"/>
                  <a:gd name="T18" fmla="*/ 40 w 52"/>
                  <a:gd name="T19" fmla="*/ 54 h 84"/>
                  <a:gd name="T20" fmla="*/ 37 w 52"/>
                  <a:gd name="T21" fmla="*/ 46 h 84"/>
                  <a:gd name="T22" fmla="*/ 30 w 52"/>
                  <a:gd name="T23" fmla="*/ 42 h 84"/>
                  <a:gd name="T24" fmla="*/ 26 w 52"/>
                  <a:gd name="T25" fmla="*/ 10 h 84"/>
                  <a:gd name="T26" fmla="*/ 19 w 52"/>
                  <a:gd name="T27" fmla="*/ 11 h 84"/>
                  <a:gd name="T28" fmla="*/ 14 w 52"/>
                  <a:gd name="T29" fmla="*/ 16 h 84"/>
                  <a:gd name="T30" fmla="*/ 14 w 52"/>
                  <a:gd name="T31" fmla="*/ 26 h 84"/>
                  <a:gd name="T32" fmla="*/ 19 w 52"/>
                  <a:gd name="T33" fmla="*/ 30 h 84"/>
                  <a:gd name="T34" fmla="*/ 26 w 52"/>
                  <a:gd name="T35" fmla="*/ 32 h 84"/>
                  <a:gd name="T36" fmla="*/ 33 w 52"/>
                  <a:gd name="T37" fmla="*/ 30 h 84"/>
                  <a:gd name="T38" fmla="*/ 39 w 52"/>
                  <a:gd name="T39" fmla="*/ 26 h 84"/>
                  <a:gd name="T40" fmla="*/ 39 w 52"/>
                  <a:gd name="T41" fmla="*/ 17 h 84"/>
                  <a:gd name="T42" fmla="*/ 33 w 52"/>
                  <a:gd name="T43" fmla="*/ 11 h 84"/>
                  <a:gd name="T44" fmla="*/ 26 w 52"/>
                  <a:gd name="T45" fmla="*/ 10 h 84"/>
                  <a:gd name="T46" fmla="*/ 33 w 52"/>
                  <a:gd name="T47" fmla="*/ 1 h 84"/>
                  <a:gd name="T48" fmla="*/ 43 w 52"/>
                  <a:gd name="T49" fmla="*/ 5 h 84"/>
                  <a:gd name="T50" fmla="*/ 49 w 52"/>
                  <a:gd name="T51" fmla="*/ 16 h 84"/>
                  <a:gd name="T52" fmla="*/ 49 w 52"/>
                  <a:gd name="T53" fmla="*/ 26 h 84"/>
                  <a:gd name="T54" fmla="*/ 43 w 52"/>
                  <a:gd name="T55" fmla="*/ 35 h 84"/>
                  <a:gd name="T56" fmla="*/ 42 w 52"/>
                  <a:gd name="T57" fmla="*/ 39 h 84"/>
                  <a:gd name="T58" fmla="*/ 49 w 52"/>
                  <a:gd name="T59" fmla="*/ 45 h 84"/>
                  <a:gd name="T60" fmla="*/ 52 w 52"/>
                  <a:gd name="T61" fmla="*/ 54 h 84"/>
                  <a:gd name="T62" fmla="*/ 52 w 52"/>
                  <a:gd name="T63" fmla="*/ 65 h 84"/>
                  <a:gd name="T64" fmla="*/ 45 w 52"/>
                  <a:gd name="T65" fmla="*/ 77 h 84"/>
                  <a:gd name="T66" fmla="*/ 33 w 52"/>
                  <a:gd name="T67" fmla="*/ 83 h 84"/>
                  <a:gd name="T68" fmla="*/ 19 w 52"/>
                  <a:gd name="T69" fmla="*/ 83 h 84"/>
                  <a:gd name="T70" fmla="*/ 7 w 52"/>
                  <a:gd name="T71" fmla="*/ 77 h 84"/>
                  <a:gd name="T72" fmla="*/ 1 w 52"/>
                  <a:gd name="T73" fmla="*/ 65 h 84"/>
                  <a:gd name="T74" fmla="*/ 0 w 52"/>
                  <a:gd name="T75" fmla="*/ 52 h 84"/>
                  <a:gd name="T76" fmla="*/ 4 w 52"/>
                  <a:gd name="T77" fmla="*/ 45 h 84"/>
                  <a:gd name="T78" fmla="*/ 10 w 52"/>
                  <a:gd name="T79" fmla="*/ 39 h 84"/>
                  <a:gd name="T80" fmla="*/ 10 w 52"/>
                  <a:gd name="T81" fmla="*/ 35 h 84"/>
                  <a:gd name="T82" fmla="*/ 3 w 52"/>
                  <a:gd name="T83" fmla="*/ 26 h 84"/>
                  <a:gd name="T84" fmla="*/ 3 w 52"/>
                  <a:gd name="T85" fmla="*/ 14 h 84"/>
                  <a:gd name="T86" fmla="*/ 8 w 52"/>
                  <a:gd name="T87" fmla="*/ 5 h 84"/>
                  <a:gd name="T88" fmla="*/ 19 w 52"/>
                  <a:gd name="T89" fmla="*/ 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" h="84">
                    <a:moveTo>
                      <a:pt x="26" y="42"/>
                    </a:moveTo>
                    <a:lnTo>
                      <a:pt x="21" y="42"/>
                    </a:lnTo>
                    <a:lnTo>
                      <a:pt x="17" y="43"/>
                    </a:lnTo>
                    <a:lnTo>
                      <a:pt x="14" y="46"/>
                    </a:lnTo>
                    <a:lnTo>
                      <a:pt x="13" y="49"/>
                    </a:lnTo>
                    <a:lnTo>
                      <a:pt x="11" y="54"/>
                    </a:lnTo>
                    <a:lnTo>
                      <a:pt x="10" y="58"/>
                    </a:lnTo>
                    <a:lnTo>
                      <a:pt x="11" y="62"/>
                    </a:lnTo>
                    <a:lnTo>
                      <a:pt x="13" y="65"/>
                    </a:lnTo>
                    <a:lnTo>
                      <a:pt x="14" y="70"/>
                    </a:lnTo>
                    <a:lnTo>
                      <a:pt x="17" y="72"/>
                    </a:lnTo>
                    <a:lnTo>
                      <a:pt x="21" y="74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5" y="72"/>
                    </a:lnTo>
                    <a:lnTo>
                      <a:pt x="37" y="70"/>
                    </a:lnTo>
                    <a:lnTo>
                      <a:pt x="40" y="67"/>
                    </a:lnTo>
                    <a:lnTo>
                      <a:pt x="40" y="62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9" y="49"/>
                    </a:lnTo>
                    <a:lnTo>
                      <a:pt x="37" y="46"/>
                    </a:lnTo>
                    <a:lnTo>
                      <a:pt x="35" y="43"/>
                    </a:lnTo>
                    <a:lnTo>
                      <a:pt x="30" y="42"/>
                    </a:lnTo>
                    <a:lnTo>
                      <a:pt x="26" y="42"/>
                    </a:lnTo>
                    <a:close/>
                    <a:moveTo>
                      <a:pt x="26" y="10"/>
                    </a:moveTo>
                    <a:lnTo>
                      <a:pt x="21" y="10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6"/>
                    </a:lnTo>
                    <a:lnTo>
                      <a:pt x="13" y="20"/>
                    </a:lnTo>
                    <a:lnTo>
                      <a:pt x="14" y="26"/>
                    </a:lnTo>
                    <a:lnTo>
                      <a:pt x="16" y="29"/>
                    </a:lnTo>
                    <a:lnTo>
                      <a:pt x="19" y="30"/>
                    </a:lnTo>
                    <a:lnTo>
                      <a:pt x="21" y="32"/>
                    </a:lnTo>
                    <a:lnTo>
                      <a:pt x="26" y="32"/>
                    </a:lnTo>
                    <a:lnTo>
                      <a:pt x="30" y="32"/>
                    </a:lnTo>
                    <a:lnTo>
                      <a:pt x="33" y="30"/>
                    </a:lnTo>
                    <a:lnTo>
                      <a:pt x="36" y="29"/>
                    </a:lnTo>
                    <a:lnTo>
                      <a:pt x="39" y="26"/>
                    </a:lnTo>
                    <a:lnTo>
                      <a:pt x="39" y="21"/>
                    </a:lnTo>
                    <a:lnTo>
                      <a:pt x="39" y="17"/>
                    </a:lnTo>
                    <a:lnTo>
                      <a:pt x="36" y="13"/>
                    </a:lnTo>
                    <a:lnTo>
                      <a:pt x="33" y="11"/>
                    </a:lnTo>
                    <a:lnTo>
                      <a:pt x="30" y="10"/>
                    </a:lnTo>
                    <a:lnTo>
                      <a:pt x="26" y="10"/>
                    </a:lnTo>
                    <a:close/>
                    <a:moveTo>
                      <a:pt x="26" y="0"/>
                    </a:moveTo>
                    <a:lnTo>
                      <a:pt x="33" y="1"/>
                    </a:lnTo>
                    <a:lnTo>
                      <a:pt x="39" y="3"/>
                    </a:lnTo>
                    <a:lnTo>
                      <a:pt x="43" y="5"/>
                    </a:lnTo>
                    <a:lnTo>
                      <a:pt x="46" y="10"/>
                    </a:lnTo>
                    <a:lnTo>
                      <a:pt x="49" y="16"/>
                    </a:lnTo>
                    <a:lnTo>
                      <a:pt x="49" y="20"/>
                    </a:lnTo>
                    <a:lnTo>
                      <a:pt x="49" y="26"/>
                    </a:lnTo>
                    <a:lnTo>
                      <a:pt x="46" y="30"/>
                    </a:lnTo>
                    <a:lnTo>
                      <a:pt x="43" y="35"/>
                    </a:lnTo>
                    <a:lnTo>
                      <a:pt x="37" y="36"/>
                    </a:lnTo>
                    <a:lnTo>
                      <a:pt x="42" y="39"/>
                    </a:lnTo>
                    <a:lnTo>
                      <a:pt x="46" y="42"/>
                    </a:lnTo>
                    <a:lnTo>
                      <a:pt x="49" y="45"/>
                    </a:lnTo>
                    <a:lnTo>
                      <a:pt x="51" y="49"/>
                    </a:lnTo>
                    <a:lnTo>
                      <a:pt x="52" y="54"/>
                    </a:lnTo>
                    <a:lnTo>
                      <a:pt x="52" y="58"/>
                    </a:lnTo>
                    <a:lnTo>
                      <a:pt x="52" y="65"/>
                    </a:lnTo>
                    <a:lnTo>
                      <a:pt x="49" y="71"/>
                    </a:lnTo>
                    <a:lnTo>
                      <a:pt x="45" y="77"/>
                    </a:lnTo>
                    <a:lnTo>
                      <a:pt x="39" y="80"/>
                    </a:lnTo>
                    <a:lnTo>
                      <a:pt x="33" y="83"/>
                    </a:lnTo>
                    <a:lnTo>
                      <a:pt x="26" y="84"/>
                    </a:lnTo>
                    <a:lnTo>
                      <a:pt x="19" y="83"/>
                    </a:lnTo>
                    <a:lnTo>
                      <a:pt x="13" y="80"/>
                    </a:lnTo>
                    <a:lnTo>
                      <a:pt x="7" y="77"/>
                    </a:lnTo>
                    <a:lnTo>
                      <a:pt x="3" y="71"/>
                    </a:lnTo>
                    <a:lnTo>
                      <a:pt x="1" y="65"/>
                    </a:lnTo>
                    <a:lnTo>
                      <a:pt x="0" y="58"/>
                    </a:lnTo>
                    <a:lnTo>
                      <a:pt x="0" y="52"/>
                    </a:lnTo>
                    <a:lnTo>
                      <a:pt x="1" y="48"/>
                    </a:lnTo>
                    <a:lnTo>
                      <a:pt x="4" y="45"/>
                    </a:lnTo>
                    <a:lnTo>
                      <a:pt x="7" y="40"/>
                    </a:lnTo>
                    <a:lnTo>
                      <a:pt x="10" y="39"/>
                    </a:lnTo>
                    <a:lnTo>
                      <a:pt x="14" y="36"/>
                    </a:lnTo>
                    <a:lnTo>
                      <a:pt x="10" y="35"/>
                    </a:lnTo>
                    <a:lnTo>
                      <a:pt x="5" y="30"/>
                    </a:lnTo>
                    <a:lnTo>
                      <a:pt x="3" y="26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0"/>
                    </a:lnTo>
                    <a:lnTo>
                      <a:pt x="8" y="5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2" name="Freeform 2787"/>
              <p:cNvSpPr>
                <a:spLocks/>
              </p:cNvSpPr>
              <p:nvPr/>
            </p:nvSpPr>
            <p:spPr bwMode="auto">
              <a:xfrm>
                <a:off x="3283" y="2227"/>
                <a:ext cx="15" cy="41"/>
              </a:xfrm>
              <a:custGeom>
                <a:avLst/>
                <a:gdLst>
                  <a:gd name="T0" fmla="*/ 23 w 30"/>
                  <a:gd name="T1" fmla="*/ 0 h 83"/>
                  <a:gd name="T2" fmla="*/ 30 w 30"/>
                  <a:gd name="T3" fmla="*/ 0 h 83"/>
                  <a:gd name="T4" fmla="*/ 30 w 30"/>
                  <a:gd name="T5" fmla="*/ 83 h 83"/>
                  <a:gd name="T6" fmla="*/ 19 w 30"/>
                  <a:gd name="T7" fmla="*/ 83 h 83"/>
                  <a:gd name="T8" fmla="*/ 19 w 30"/>
                  <a:gd name="T9" fmla="*/ 19 h 83"/>
                  <a:gd name="T10" fmla="*/ 14 w 30"/>
                  <a:gd name="T11" fmla="*/ 22 h 83"/>
                  <a:gd name="T12" fmla="*/ 10 w 30"/>
                  <a:gd name="T13" fmla="*/ 24 h 83"/>
                  <a:gd name="T14" fmla="*/ 4 w 30"/>
                  <a:gd name="T15" fmla="*/ 27 h 83"/>
                  <a:gd name="T16" fmla="*/ 0 w 30"/>
                  <a:gd name="T17" fmla="*/ 30 h 83"/>
                  <a:gd name="T18" fmla="*/ 0 w 30"/>
                  <a:gd name="T19" fmla="*/ 20 h 83"/>
                  <a:gd name="T20" fmla="*/ 7 w 30"/>
                  <a:gd name="T21" fmla="*/ 16 h 83"/>
                  <a:gd name="T22" fmla="*/ 14 w 30"/>
                  <a:gd name="T23" fmla="*/ 11 h 83"/>
                  <a:gd name="T24" fmla="*/ 19 w 30"/>
                  <a:gd name="T25" fmla="*/ 5 h 83"/>
                  <a:gd name="T26" fmla="*/ 23 w 30"/>
                  <a:gd name="T2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3">
                    <a:moveTo>
                      <a:pt x="23" y="0"/>
                    </a:moveTo>
                    <a:lnTo>
                      <a:pt x="30" y="0"/>
                    </a:lnTo>
                    <a:lnTo>
                      <a:pt x="30" y="83"/>
                    </a:lnTo>
                    <a:lnTo>
                      <a:pt x="19" y="83"/>
                    </a:lnTo>
                    <a:lnTo>
                      <a:pt x="19" y="19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7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7" y="16"/>
                    </a:lnTo>
                    <a:lnTo>
                      <a:pt x="14" y="11"/>
                    </a:lnTo>
                    <a:lnTo>
                      <a:pt x="19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3" name="Freeform 2788"/>
              <p:cNvSpPr>
                <a:spLocks/>
              </p:cNvSpPr>
              <p:nvPr/>
            </p:nvSpPr>
            <p:spPr bwMode="auto">
              <a:xfrm>
                <a:off x="3225" y="2034"/>
                <a:ext cx="16" cy="41"/>
              </a:xfrm>
              <a:custGeom>
                <a:avLst/>
                <a:gdLst>
                  <a:gd name="T0" fmla="*/ 23 w 30"/>
                  <a:gd name="T1" fmla="*/ 0 h 82"/>
                  <a:gd name="T2" fmla="*/ 30 w 30"/>
                  <a:gd name="T3" fmla="*/ 0 h 82"/>
                  <a:gd name="T4" fmla="*/ 30 w 30"/>
                  <a:gd name="T5" fmla="*/ 82 h 82"/>
                  <a:gd name="T6" fmla="*/ 19 w 30"/>
                  <a:gd name="T7" fmla="*/ 82 h 82"/>
                  <a:gd name="T8" fmla="*/ 19 w 30"/>
                  <a:gd name="T9" fmla="*/ 18 h 82"/>
                  <a:gd name="T10" fmla="*/ 16 w 30"/>
                  <a:gd name="T11" fmla="*/ 22 h 82"/>
                  <a:gd name="T12" fmla="*/ 10 w 30"/>
                  <a:gd name="T13" fmla="*/ 25 h 82"/>
                  <a:gd name="T14" fmla="*/ 6 w 30"/>
                  <a:gd name="T15" fmla="*/ 28 h 82"/>
                  <a:gd name="T16" fmla="*/ 0 w 30"/>
                  <a:gd name="T17" fmla="*/ 31 h 82"/>
                  <a:gd name="T18" fmla="*/ 0 w 30"/>
                  <a:gd name="T19" fmla="*/ 20 h 82"/>
                  <a:gd name="T20" fmla="*/ 9 w 30"/>
                  <a:gd name="T21" fmla="*/ 16 h 82"/>
                  <a:gd name="T22" fmla="*/ 14 w 30"/>
                  <a:gd name="T23" fmla="*/ 10 h 82"/>
                  <a:gd name="T24" fmla="*/ 20 w 30"/>
                  <a:gd name="T25" fmla="*/ 6 h 82"/>
                  <a:gd name="T26" fmla="*/ 23 w 30"/>
                  <a:gd name="T2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2">
                    <a:moveTo>
                      <a:pt x="23" y="0"/>
                    </a:moveTo>
                    <a:lnTo>
                      <a:pt x="30" y="0"/>
                    </a:lnTo>
                    <a:lnTo>
                      <a:pt x="30" y="82"/>
                    </a:lnTo>
                    <a:lnTo>
                      <a:pt x="19" y="82"/>
                    </a:lnTo>
                    <a:lnTo>
                      <a:pt x="19" y="18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6" y="28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9" y="16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4" name="Rectangle 2789"/>
              <p:cNvSpPr>
                <a:spLocks noChangeArrowheads="1"/>
              </p:cNvSpPr>
              <p:nvPr/>
            </p:nvSpPr>
            <p:spPr bwMode="auto">
              <a:xfrm>
                <a:off x="3257" y="207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5" name="Freeform 2790"/>
              <p:cNvSpPr>
                <a:spLocks/>
              </p:cNvSpPr>
              <p:nvPr/>
            </p:nvSpPr>
            <p:spPr bwMode="auto">
              <a:xfrm>
                <a:off x="3269" y="2034"/>
                <a:ext cx="27" cy="41"/>
              </a:xfrm>
              <a:custGeom>
                <a:avLst/>
                <a:gdLst>
                  <a:gd name="T0" fmla="*/ 28 w 54"/>
                  <a:gd name="T1" fmla="*/ 0 h 82"/>
                  <a:gd name="T2" fmla="*/ 35 w 54"/>
                  <a:gd name="T3" fmla="*/ 0 h 82"/>
                  <a:gd name="T4" fmla="*/ 41 w 54"/>
                  <a:gd name="T5" fmla="*/ 3 h 82"/>
                  <a:gd name="T6" fmla="*/ 47 w 54"/>
                  <a:gd name="T7" fmla="*/ 6 h 82"/>
                  <a:gd name="T8" fmla="*/ 50 w 54"/>
                  <a:gd name="T9" fmla="*/ 12 h 82"/>
                  <a:gd name="T10" fmla="*/ 53 w 54"/>
                  <a:gd name="T11" fmla="*/ 16 h 82"/>
                  <a:gd name="T12" fmla="*/ 53 w 54"/>
                  <a:gd name="T13" fmla="*/ 22 h 82"/>
                  <a:gd name="T14" fmla="*/ 53 w 54"/>
                  <a:gd name="T15" fmla="*/ 28 h 82"/>
                  <a:gd name="T16" fmla="*/ 51 w 54"/>
                  <a:gd name="T17" fmla="*/ 32 h 82"/>
                  <a:gd name="T18" fmla="*/ 48 w 54"/>
                  <a:gd name="T19" fmla="*/ 36 h 82"/>
                  <a:gd name="T20" fmla="*/ 45 w 54"/>
                  <a:gd name="T21" fmla="*/ 42 h 82"/>
                  <a:gd name="T22" fmla="*/ 41 w 54"/>
                  <a:gd name="T23" fmla="*/ 47 h 82"/>
                  <a:gd name="T24" fmla="*/ 37 w 54"/>
                  <a:gd name="T25" fmla="*/ 51 h 82"/>
                  <a:gd name="T26" fmla="*/ 31 w 54"/>
                  <a:gd name="T27" fmla="*/ 57 h 82"/>
                  <a:gd name="T28" fmla="*/ 25 w 54"/>
                  <a:gd name="T29" fmla="*/ 61 h 82"/>
                  <a:gd name="T30" fmla="*/ 21 w 54"/>
                  <a:gd name="T31" fmla="*/ 64 h 82"/>
                  <a:gd name="T32" fmla="*/ 19 w 54"/>
                  <a:gd name="T33" fmla="*/ 66 h 82"/>
                  <a:gd name="T34" fmla="*/ 15 w 54"/>
                  <a:gd name="T35" fmla="*/ 71 h 82"/>
                  <a:gd name="T36" fmla="*/ 54 w 54"/>
                  <a:gd name="T37" fmla="*/ 71 h 82"/>
                  <a:gd name="T38" fmla="*/ 54 w 54"/>
                  <a:gd name="T39" fmla="*/ 82 h 82"/>
                  <a:gd name="T40" fmla="*/ 0 w 54"/>
                  <a:gd name="T41" fmla="*/ 82 h 82"/>
                  <a:gd name="T42" fmla="*/ 0 w 54"/>
                  <a:gd name="T43" fmla="*/ 79 h 82"/>
                  <a:gd name="T44" fmla="*/ 2 w 54"/>
                  <a:gd name="T45" fmla="*/ 74 h 82"/>
                  <a:gd name="T46" fmla="*/ 5 w 54"/>
                  <a:gd name="T47" fmla="*/ 68 h 82"/>
                  <a:gd name="T48" fmla="*/ 7 w 54"/>
                  <a:gd name="T49" fmla="*/ 64 h 82"/>
                  <a:gd name="T50" fmla="*/ 13 w 54"/>
                  <a:gd name="T51" fmla="*/ 58 h 82"/>
                  <a:gd name="T52" fmla="*/ 21 w 54"/>
                  <a:gd name="T53" fmla="*/ 51 h 82"/>
                  <a:gd name="T54" fmla="*/ 26 w 54"/>
                  <a:gd name="T55" fmla="*/ 47 h 82"/>
                  <a:gd name="T56" fmla="*/ 31 w 54"/>
                  <a:gd name="T57" fmla="*/ 41 h 82"/>
                  <a:gd name="T58" fmla="*/ 35 w 54"/>
                  <a:gd name="T59" fmla="*/ 38 h 82"/>
                  <a:gd name="T60" fmla="*/ 38 w 54"/>
                  <a:gd name="T61" fmla="*/ 34 h 82"/>
                  <a:gd name="T62" fmla="*/ 41 w 54"/>
                  <a:gd name="T63" fmla="*/ 28 h 82"/>
                  <a:gd name="T64" fmla="*/ 42 w 54"/>
                  <a:gd name="T65" fmla="*/ 23 h 82"/>
                  <a:gd name="T66" fmla="*/ 41 w 54"/>
                  <a:gd name="T67" fmla="*/ 18 h 82"/>
                  <a:gd name="T68" fmla="*/ 38 w 54"/>
                  <a:gd name="T69" fmla="*/ 13 h 82"/>
                  <a:gd name="T70" fmla="*/ 35 w 54"/>
                  <a:gd name="T71" fmla="*/ 12 h 82"/>
                  <a:gd name="T72" fmla="*/ 32 w 54"/>
                  <a:gd name="T73" fmla="*/ 10 h 82"/>
                  <a:gd name="T74" fmla="*/ 28 w 54"/>
                  <a:gd name="T75" fmla="*/ 9 h 82"/>
                  <a:gd name="T76" fmla="*/ 23 w 54"/>
                  <a:gd name="T77" fmla="*/ 10 h 82"/>
                  <a:gd name="T78" fmla="*/ 19 w 54"/>
                  <a:gd name="T79" fmla="*/ 12 h 82"/>
                  <a:gd name="T80" fmla="*/ 16 w 54"/>
                  <a:gd name="T81" fmla="*/ 13 h 82"/>
                  <a:gd name="T82" fmla="*/ 15 w 54"/>
                  <a:gd name="T83" fmla="*/ 16 h 82"/>
                  <a:gd name="T84" fmla="*/ 13 w 54"/>
                  <a:gd name="T85" fmla="*/ 19 h 82"/>
                  <a:gd name="T86" fmla="*/ 12 w 54"/>
                  <a:gd name="T87" fmla="*/ 23 h 82"/>
                  <a:gd name="T88" fmla="*/ 2 w 54"/>
                  <a:gd name="T89" fmla="*/ 22 h 82"/>
                  <a:gd name="T90" fmla="*/ 3 w 54"/>
                  <a:gd name="T91" fmla="*/ 16 h 82"/>
                  <a:gd name="T92" fmla="*/ 6 w 54"/>
                  <a:gd name="T93" fmla="*/ 10 h 82"/>
                  <a:gd name="T94" fmla="*/ 9 w 54"/>
                  <a:gd name="T95" fmla="*/ 6 h 82"/>
                  <a:gd name="T96" fmla="*/ 15 w 54"/>
                  <a:gd name="T97" fmla="*/ 3 h 82"/>
                  <a:gd name="T98" fmla="*/ 21 w 54"/>
                  <a:gd name="T99" fmla="*/ 0 h 82"/>
                  <a:gd name="T100" fmla="*/ 28 w 54"/>
                  <a:gd name="T10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82">
                    <a:moveTo>
                      <a:pt x="28" y="0"/>
                    </a:moveTo>
                    <a:lnTo>
                      <a:pt x="35" y="0"/>
                    </a:lnTo>
                    <a:lnTo>
                      <a:pt x="41" y="3"/>
                    </a:lnTo>
                    <a:lnTo>
                      <a:pt x="47" y="6"/>
                    </a:lnTo>
                    <a:lnTo>
                      <a:pt x="50" y="12"/>
                    </a:lnTo>
                    <a:lnTo>
                      <a:pt x="53" y="16"/>
                    </a:lnTo>
                    <a:lnTo>
                      <a:pt x="53" y="22"/>
                    </a:lnTo>
                    <a:lnTo>
                      <a:pt x="53" y="28"/>
                    </a:lnTo>
                    <a:lnTo>
                      <a:pt x="51" y="32"/>
                    </a:lnTo>
                    <a:lnTo>
                      <a:pt x="48" y="36"/>
                    </a:lnTo>
                    <a:lnTo>
                      <a:pt x="45" y="42"/>
                    </a:lnTo>
                    <a:lnTo>
                      <a:pt x="41" y="47"/>
                    </a:lnTo>
                    <a:lnTo>
                      <a:pt x="37" y="51"/>
                    </a:lnTo>
                    <a:lnTo>
                      <a:pt x="31" y="57"/>
                    </a:lnTo>
                    <a:lnTo>
                      <a:pt x="25" y="61"/>
                    </a:lnTo>
                    <a:lnTo>
                      <a:pt x="21" y="64"/>
                    </a:lnTo>
                    <a:lnTo>
                      <a:pt x="19" y="66"/>
                    </a:lnTo>
                    <a:lnTo>
                      <a:pt x="15" y="71"/>
                    </a:lnTo>
                    <a:lnTo>
                      <a:pt x="54" y="71"/>
                    </a:lnTo>
                    <a:lnTo>
                      <a:pt x="54" y="82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2" y="74"/>
                    </a:lnTo>
                    <a:lnTo>
                      <a:pt x="5" y="68"/>
                    </a:lnTo>
                    <a:lnTo>
                      <a:pt x="7" y="64"/>
                    </a:lnTo>
                    <a:lnTo>
                      <a:pt x="13" y="58"/>
                    </a:lnTo>
                    <a:lnTo>
                      <a:pt x="21" y="51"/>
                    </a:lnTo>
                    <a:lnTo>
                      <a:pt x="26" y="47"/>
                    </a:lnTo>
                    <a:lnTo>
                      <a:pt x="31" y="41"/>
                    </a:lnTo>
                    <a:lnTo>
                      <a:pt x="35" y="38"/>
                    </a:lnTo>
                    <a:lnTo>
                      <a:pt x="38" y="34"/>
                    </a:lnTo>
                    <a:lnTo>
                      <a:pt x="41" y="28"/>
                    </a:lnTo>
                    <a:lnTo>
                      <a:pt x="42" y="23"/>
                    </a:lnTo>
                    <a:lnTo>
                      <a:pt x="41" y="18"/>
                    </a:lnTo>
                    <a:lnTo>
                      <a:pt x="38" y="13"/>
                    </a:lnTo>
                    <a:lnTo>
                      <a:pt x="35" y="12"/>
                    </a:lnTo>
                    <a:lnTo>
                      <a:pt x="32" y="10"/>
                    </a:lnTo>
                    <a:lnTo>
                      <a:pt x="28" y="9"/>
                    </a:lnTo>
                    <a:lnTo>
                      <a:pt x="23" y="10"/>
                    </a:lnTo>
                    <a:lnTo>
                      <a:pt x="19" y="12"/>
                    </a:lnTo>
                    <a:lnTo>
                      <a:pt x="16" y="13"/>
                    </a:lnTo>
                    <a:lnTo>
                      <a:pt x="15" y="16"/>
                    </a:lnTo>
                    <a:lnTo>
                      <a:pt x="13" y="19"/>
                    </a:lnTo>
                    <a:lnTo>
                      <a:pt x="12" y="23"/>
                    </a:lnTo>
                    <a:lnTo>
                      <a:pt x="2" y="22"/>
                    </a:lnTo>
                    <a:lnTo>
                      <a:pt x="3" y="16"/>
                    </a:lnTo>
                    <a:lnTo>
                      <a:pt x="6" y="10"/>
                    </a:lnTo>
                    <a:lnTo>
                      <a:pt x="9" y="6"/>
                    </a:lnTo>
                    <a:lnTo>
                      <a:pt x="15" y="3"/>
                    </a:lnTo>
                    <a:lnTo>
                      <a:pt x="21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6" name="Freeform 2791"/>
              <p:cNvSpPr>
                <a:spLocks/>
              </p:cNvSpPr>
              <p:nvPr/>
            </p:nvSpPr>
            <p:spPr bwMode="auto">
              <a:xfrm>
                <a:off x="3225" y="1844"/>
                <a:ext cx="16" cy="41"/>
              </a:xfrm>
              <a:custGeom>
                <a:avLst/>
                <a:gdLst>
                  <a:gd name="T0" fmla="*/ 23 w 30"/>
                  <a:gd name="T1" fmla="*/ 0 h 82"/>
                  <a:gd name="T2" fmla="*/ 30 w 30"/>
                  <a:gd name="T3" fmla="*/ 0 h 82"/>
                  <a:gd name="T4" fmla="*/ 30 w 30"/>
                  <a:gd name="T5" fmla="*/ 82 h 82"/>
                  <a:gd name="T6" fmla="*/ 19 w 30"/>
                  <a:gd name="T7" fmla="*/ 82 h 82"/>
                  <a:gd name="T8" fmla="*/ 19 w 30"/>
                  <a:gd name="T9" fmla="*/ 18 h 82"/>
                  <a:gd name="T10" fmla="*/ 16 w 30"/>
                  <a:gd name="T11" fmla="*/ 22 h 82"/>
                  <a:gd name="T12" fmla="*/ 10 w 30"/>
                  <a:gd name="T13" fmla="*/ 25 h 82"/>
                  <a:gd name="T14" fmla="*/ 6 w 30"/>
                  <a:gd name="T15" fmla="*/ 28 h 82"/>
                  <a:gd name="T16" fmla="*/ 0 w 30"/>
                  <a:gd name="T17" fmla="*/ 31 h 82"/>
                  <a:gd name="T18" fmla="*/ 0 w 30"/>
                  <a:gd name="T19" fmla="*/ 21 h 82"/>
                  <a:gd name="T20" fmla="*/ 9 w 30"/>
                  <a:gd name="T21" fmla="*/ 16 h 82"/>
                  <a:gd name="T22" fmla="*/ 14 w 30"/>
                  <a:gd name="T23" fmla="*/ 10 h 82"/>
                  <a:gd name="T24" fmla="*/ 20 w 30"/>
                  <a:gd name="T25" fmla="*/ 5 h 82"/>
                  <a:gd name="T26" fmla="*/ 23 w 30"/>
                  <a:gd name="T2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82">
                    <a:moveTo>
                      <a:pt x="23" y="0"/>
                    </a:moveTo>
                    <a:lnTo>
                      <a:pt x="30" y="0"/>
                    </a:lnTo>
                    <a:lnTo>
                      <a:pt x="30" y="82"/>
                    </a:lnTo>
                    <a:lnTo>
                      <a:pt x="19" y="82"/>
                    </a:lnTo>
                    <a:lnTo>
                      <a:pt x="19" y="18"/>
                    </a:lnTo>
                    <a:lnTo>
                      <a:pt x="16" y="22"/>
                    </a:lnTo>
                    <a:lnTo>
                      <a:pt x="10" y="25"/>
                    </a:lnTo>
                    <a:lnTo>
                      <a:pt x="6" y="28"/>
                    </a:lnTo>
                    <a:lnTo>
                      <a:pt x="0" y="31"/>
                    </a:lnTo>
                    <a:lnTo>
                      <a:pt x="0" y="21"/>
                    </a:lnTo>
                    <a:lnTo>
                      <a:pt x="9" y="16"/>
                    </a:lnTo>
                    <a:lnTo>
                      <a:pt x="14" y="10"/>
                    </a:lnTo>
                    <a:lnTo>
                      <a:pt x="20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7" name="Rectangle 2792"/>
              <p:cNvSpPr>
                <a:spLocks noChangeArrowheads="1"/>
              </p:cNvSpPr>
              <p:nvPr/>
            </p:nvSpPr>
            <p:spPr bwMode="auto">
              <a:xfrm>
                <a:off x="3257" y="1880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8" name="Freeform 2793"/>
              <p:cNvSpPr>
                <a:spLocks noEditPoints="1"/>
              </p:cNvSpPr>
              <p:nvPr/>
            </p:nvSpPr>
            <p:spPr bwMode="auto">
              <a:xfrm>
                <a:off x="3268" y="1845"/>
                <a:ext cx="29" cy="40"/>
              </a:xfrm>
              <a:custGeom>
                <a:avLst/>
                <a:gdLst>
                  <a:gd name="T0" fmla="*/ 36 w 56"/>
                  <a:gd name="T1" fmla="*/ 19 h 80"/>
                  <a:gd name="T2" fmla="*/ 13 w 56"/>
                  <a:gd name="T3" fmla="*/ 51 h 80"/>
                  <a:gd name="T4" fmla="*/ 36 w 56"/>
                  <a:gd name="T5" fmla="*/ 51 h 80"/>
                  <a:gd name="T6" fmla="*/ 36 w 56"/>
                  <a:gd name="T7" fmla="*/ 19 h 80"/>
                  <a:gd name="T8" fmla="*/ 39 w 56"/>
                  <a:gd name="T9" fmla="*/ 0 h 80"/>
                  <a:gd name="T10" fmla="*/ 46 w 56"/>
                  <a:gd name="T11" fmla="*/ 0 h 80"/>
                  <a:gd name="T12" fmla="*/ 46 w 56"/>
                  <a:gd name="T13" fmla="*/ 51 h 80"/>
                  <a:gd name="T14" fmla="*/ 56 w 56"/>
                  <a:gd name="T15" fmla="*/ 51 h 80"/>
                  <a:gd name="T16" fmla="*/ 56 w 56"/>
                  <a:gd name="T17" fmla="*/ 61 h 80"/>
                  <a:gd name="T18" fmla="*/ 46 w 56"/>
                  <a:gd name="T19" fmla="*/ 61 h 80"/>
                  <a:gd name="T20" fmla="*/ 46 w 56"/>
                  <a:gd name="T21" fmla="*/ 80 h 80"/>
                  <a:gd name="T22" fmla="*/ 36 w 56"/>
                  <a:gd name="T23" fmla="*/ 80 h 80"/>
                  <a:gd name="T24" fmla="*/ 36 w 56"/>
                  <a:gd name="T25" fmla="*/ 61 h 80"/>
                  <a:gd name="T26" fmla="*/ 0 w 56"/>
                  <a:gd name="T27" fmla="*/ 61 h 80"/>
                  <a:gd name="T28" fmla="*/ 0 w 56"/>
                  <a:gd name="T29" fmla="*/ 51 h 80"/>
                  <a:gd name="T30" fmla="*/ 39 w 56"/>
                  <a:gd name="T3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80">
                    <a:moveTo>
                      <a:pt x="36" y="19"/>
                    </a:moveTo>
                    <a:lnTo>
                      <a:pt x="13" y="51"/>
                    </a:lnTo>
                    <a:lnTo>
                      <a:pt x="36" y="51"/>
                    </a:lnTo>
                    <a:lnTo>
                      <a:pt x="36" y="19"/>
                    </a:lnTo>
                    <a:close/>
                    <a:moveTo>
                      <a:pt x="39" y="0"/>
                    </a:moveTo>
                    <a:lnTo>
                      <a:pt x="46" y="0"/>
                    </a:lnTo>
                    <a:lnTo>
                      <a:pt x="46" y="51"/>
                    </a:lnTo>
                    <a:lnTo>
                      <a:pt x="56" y="51"/>
                    </a:lnTo>
                    <a:lnTo>
                      <a:pt x="56" y="61"/>
                    </a:lnTo>
                    <a:lnTo>
                      <a:pt x="46" y="61"/>
                    </a:lnTo>
                    <a:lnTo>
                      <a:pt x="46" y="80"/>
                    </a:lnTo>
                    <a:lnTo>
                      <a:pt x="36" y="80"/>
                    </a:lnTo>
                    <a:lnTo>
                      <a:pt x="36" y="61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49" name="Line 2794"/>
              <p:cNvSpPr>
                <a:spLocks noChangeShapeType="1"/>
              </p:cNvSpPr>
              <p:nvPr/>
            </p:nvSpPr>
            <p:spPr bwMode="auto">
              <a:xfrm>
                <a:off x="3446" y="1768"/>
                <a:ext cx="6" cy="2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0" name="Freeform 2795"/>
              <p:cNvSpPr>
                <a:spLocks/>
              </p:cNvSpPr>
              <p:nvPr/>
            </p:nvSpPr>
            <p:spPr bwMode="auto">
              <a:xfrm>
                <a:off x="3452" y="1768"/>
                <a:ext cx="1753" cy="1428"/>
              </a:xfrm>
              <a:custGeom>
                <a:avLst/>
                <a:gdLst>
                  <a:gd name="T0" fmla="*/ 0 w 3507"/>
                  <a:gd name="T1" fmla="*/ 51 h 2857"/>
                  <a:gd name="T2" fmla="*/ 37 w 3507"/>
                  <a:gd name="T3" fmla="*/ 194 h 2857"/>
                  <a:gd name="T4" fmla="*/ 101 w 3507"/>
                  <a:gd name="T5" fmla="*/ 436 h 2857"/>
                  <a:gd name="T6" fmla="*/ 156 w 3507"/>
                  <a:gd name="T7" fmla="*/ 629 h 2857"/>
                  <a:gd name="T8" fmla="*/ 221 w 3507"/>
                  <a:gd name="T9" fmla="*/ 847 h 2857"/>
                  <a:gd name="T10" fmla="*/ 287 w 3507"/>
                  <a:gd name="T11" fmla="*/ 1061 h 2857"/>
                  <a:gd name="T12" fmla="*/ 357 w 3507"/>
                  <a:gd name="T13" fmla="*/ 1264 h 2857"/>
                  <a:gd name="T14" fmla="*/ 428 w 3507"/>
                  <a:gd name="T15" fmla="*/ 1466 h 2857"/>
                  <a:gd name="T16" fmla="*/ 451 w 3507"/>
                  <a:gd name="T17" fmla="*/ 1527 h 2857"/>
                  <a:gd name="T18" fmla="*/ 517 w 3507"/>
                  <a:gd name="T19" fmla="*/ 1688 h 2857"/>
                  <a:gd name="T20" fmla="*/ 585 w 3507"/>
                  <a:gd name="T21" fmla="*/ 1846 h 2857"/>
                  <a:gd name="T22" fmla="*/ 656 w 3507"/>
                  <a:gd name="T23" fmla="*/ 1996 h 2857"/>
                  <a:gd name="T24" fmla="*/ 733 w 3507"/>
                  <a:gd name="T25" fmla="*/ 2141 h 2857"/>
                  <a:gd name="T26" fmla="*/ 809 w 3507"/>
                  <a:gd name="T27" fmla="*/ 2273 h 2857"/>
                  <a:gd name="T28" fmla="*/ 869 w 3507"/>
                  <a:gd name="T29" fmla="*/ 2367 h 2857"/>
                  <a:gd name="T30" fmla="*/ 933 w 3507"/>
                  <a:gd name="T31" fmla="*/ 2457 h 2857"/>
                  <a:gd name="T32" fmla="*/ 1005 w 3507"/>
                  <a:gd name="T33" fmla="*/ 2549 h 2857"/>
                  <a:gd name="T34" fmla="*/ 1084 w 3507"/>
                  <a:gd name="T35" fmla="*/ 2630 h 2857"/>
                  <a:gd name="T36" fmla="*/ 1162 w 3507"/>
                  <a:gd name="T37" fmla="*/ 2700 h 2857"/>
                  <a:gd name="T38" fmla="*/ 1250 w 3507"/>
                  <a:gd name="T39" fmla="*/ 2762 h 2857"/>
                  <a:gd name="T40" fmla="*/ 1283 w 3507"/>
                  <a:gd name="T41" fmla="*/ 2783 h 2857"/>
                  <a:gd name="T42" fmla="*/ 1362 w 3507"/>
                  <a:gd name="T43" fmla="*/ 2821 h 2857"/>
                  <a:gd name="T44" fmla="*/ 1442 w 3507"/>
                  <a:gd name="T45" fmla="*/ 2844 h 2857"/>
                  <a:gd name="T46" fmla="*/ 1533 w 3507"/>
                  <a:gd name="T47" fmla="*/ 2857 h 2857"/>
                  <a:gd name="T48" fmla="*/ 1619 w 3507"/>
                  <a:gd name="T49" fmla="*/ 2856 h 2857"/>
                  <a:gd name="T50" fmla="*/ 1698 w 3507"/>
                  <a:gd name="T51" fmla="*/ 2841 h 2857"/>
                  <a:gd name="T52" fmla="*/ 1782 w 3507"/>
                  <a:gd name="T53" fmla="*/ 2815 h 2857"/>
                  <a:gd name="T54" fmla="*/ 1872 w 3507"/>
                  <a:gd name="T55" fmla="*/ 2773 h 2857"/>
                  <a:gd name="T56" fmla="*/ 1965 w 3507"/>
                  <a:gd name="T57" fmla="*/ 2713 h 2857"/>
                  <a:gd name="T58" fmla="*/ 2063 w 3507"/>
                  <a:gd name="T59" fmla="*/ 2637 h 2857"/>
                  <a:gd name="T60" fmla="*/ 2115 w 3507"/>
                  <a:gd name="T61" fmla="*/ 2591 h 2857"/>
                  <a:gd name="T62" fmla="*/ 2205 w 3507"/>
                  <a:gd name="T63" fmla="*/ 2499 h 2857"/>
                  <a:gd name="T64" fmla="*/ 2300 w 3507"/>
                  <a:gd name="T65" fmla="*/ 2390 h 2857"/>
                  <a:gd name="T66" fmla="*/ 2399 w 3507"/>
                  <a:gd name="T67" fmla="*/ 2262 h 2857"/>
                  <a:gd name="T68" fmla="*/ 2505 w 3507"/>
                  <a:gd name="T69" fmla="*/ 2112 h 2857"/>
                  <a:gd name="T70" fmla="*/ 2530 w 3507"/>
                  <a:gd name="T71" fmla="*/ 2074 h 2857"/>
                  <a:gd name="T72" fmla="*/ 2629 w 3507"/>
                  <a:gd name="T73" fmla="*/ 1917 h 2857"/>
                  <a:gd name="T74" fmla="*/ 2739 w 3507"/>
                  <a:gd name="T75" fmla="*/ 1722 h 2857"/>
                  <a:gd name="T76" fmla="*/ 2847 w 3507"/>
                  <a:gd name="T77" fmla="*/ 1521 h 2857"/>
                  <a:gd name="T78" fmla="*/ 2944 w 3507"/>
                  <a:gd name="T79" fmla="*/ 1325 h 2857"/>
                  <a:gd name="T80" fmla="*/ 3050 w 3507"/>
                  <a:gd name="T81" fmla="*/ 1102 h 2857"/>
                  <a:gd name="T82" fmla="*/ 3167 w 3507"/>
                  <a:gd name="T83" fmla="*/ 846 h 2857"/>
                  <a:gd name="T84" fmla="*/ 3283 w 3507"/>
                  <a:gd name="T85" fmla="*/ 567 h 2857"/>
                  <a:gd name="T86" fmla="*/ 3362 w 3507"/>
                  <a:gd name="T87" fmla="*/ 376 h 2857"/>
                  <a:gd name="T88" fmla="*/ 3478 w 3507"/>
                  <a:gd name="T89" fmla="*/ 78 h 2857"/>
                  <a:gd name="T90" fmla="*/ 3507 w 3507"/>
                  <a:gd name="T91" fmla="*/ 0 h 2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07" h="2857">
                    <a:moveTo>
                      <a:pt x="0" y="51"/>
                    </a:moveTo>
                    <a:lnTo>
                      <a:pt x="37" y="194"/>
                    </a:lnTo>
                    <a:lnTo>
                      <a:pt x="101" y="436"/>
                    </a:lnTo>
                    <a:lnTo>
                      <a:pt x="156" y="629"/>
                    </a:lnTo>
                    <a:lnTo>
                      <a:pt x="221" y="847"/>
                    </a:lnTo>
                    <a:lnTo>
                      <a:pt x="287" y="1061"/>
                    </a:lnTo>
                    <a:lnTo>
                      <a:pt x="357" y="1264"/>
                    </a:lnTo>
                    <a:lnTo>
                      <a:pt x="428" y="1466"/>
                    </a:lnTo>
                    <a:lnTo>
                      <a:pt x="451" y="1527"/>
                    </a:lnTo>
                    <a:lnTo>
                      <a:pt x="517" y="1688"/>
                    </a:lnTo>
                    <a:lnTo>
                      <a:pt x="585" y="1846"/>
                    </a:lnTo>
                    <a:lnTo>
                      <a:pt x="656" y="1996"/>
                    </a:lnTo>
                    <a:lnTo>
                      <a:pt x="733" y="2141"/>
                    </a:lnTo>
                    <a:lnTo>
                      <a:pt x="809" y="2273"/>
                    </a:lnTo>
                    <a:lnTo>
                      <a:pt x="869" y="2367"/>
                    </a:lnTo>
                    <a:lnTo>
                      <a:pt x="933" y="2457"/>
                    </a:lnTo>
                    <a:lnTo>
                      <a:pt x="1005" y="2549"/>
                    </a:lnTo>
                    <a:lnTo>
                      <a:pt x="1084" y="2630"/>
                    </a:lnTo>
                    <a:lnTo>
                      <a:pt x="1162" y="2700"/>
                    </a:lnTo>
                    <a:lnTo>
                      <a:pt x="1250" y="2762"/>
                    </a:lnTo>
                    <a:lnTo>
                      <a:pt x="1283" y="2783"/>
                    </a:lnTo>
                    <a:lnTo>
                      <a:pt x="1362" y="2821"/>
                    </a:lnTo>
                    <a:lnTo>
                      <a:pt x="1442" y="2844"/>
                    </a:lnTo>
                    <a:lnTo>
                      <a:pt x="1533" y="2857"/>
                    </a:lnTo>
                    <a:lnTo>
                      <a:pt x="1619" y="2856"/>
                    </a:lnTo>
                    <a:lnTo>
                      <a:pt x="1698" y="2841"/>
                    </a:lnTo>
                    <a:lnTo>
                      <a:pt x="1782" y="2815"/>
                    </a:lnTo>
                    <a:lnTo>
                      <a:pt x="1872" y="2773"/>
                    </a:lnTo>
                    <a:lnTo>
                      <a:pt x="1965" y="2713"/>
                    </a:lnTo>
                    <a:lnTo>
                      <a:pt x="2063" y="2637"/>
                    </a:lnTo>
                    <a:lnTo>
                      <a:pt x="2115" y="2591"/>
                    </a:lnTo>
                    <a:lnTo>
                      <a:pt x="2205" y="2499"/>
                    </a:lnTo>
                    <a:lnTo>
                      <a:pt x="2300" y="2390"/>
                    </a:lnTo>
                    <a:lnTo>
                      <a:pt x="2399" y="2262"/>
                    </a:lnTo>
                    <a:lnTo>
                      <a:pt x="2505" y="2112"/>
                    </a:lnTo>
                    <a:lnTo>
                      <a:pt x="2530" y="2074"/>
                    </a:lnTo>
                    <a:lnTo>
                      <a:pt x="2629" y="1917"/>
                    </a:lnTo>
                    <a:lnTo>
                      <a:pt x="2739" y="1722"/>
                    </a:lnTo>
                    <a:lnTo>
                      <a:pt x="2847" y="1521"/>
                    </a:lnTo>
                    <a:lnTo>
                      <a:pt x="2944" y="1325"/>
                    </a:lnTo>
                    <a:lnTo>
                      <a:pt x="3050" y="1102"/>
                    </a:lnTo>
                    <a:lnTo>
                      <a:pt x="3167" y="846"/>
                    </a:lnTo>
                    <a:lnTo>
                      <a:pt x="3283" y="567"/>
                    </a:lnTo>
                    <a:lnTo>
                      <a:pt x="3362" y="376"/>
                    </a:lnTo>
                    <a:lnTo>
                      <a:pt x="3478" y="78"/>
                    </a:lnTo>
                    <a:lnTo>
                      <a:pt x="3507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1" name="Freeform 2796"/>
              <p:cNvSpPr>
                <a:spLocks/>
              </p:cNvSpPr>
              <p:nvPr/>
            </p:nvSpPr>
            <p:spPr bwMode="auto">
              <a:xfrm>
                <a:off x="5131" y="1954"/>
                <a:ext cx="2" cy="2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3 w 4"/>
                  <a:gd name="T5" fmla="*/ 0 h 4"/>
                  <a:gd name="T6" fmla="*/ 1 w 4"/>
                  <a:gd name="T7" fmla="*/ 1 h 4"/>
                  <a:gd name="T8" fmla="*/ 0 w 4"/>
                  <a:gd name="T9" fmla="*/ 3 h 4"/>
                  <a:gd name="T10" fmla="*/ 1 w 4"/>
                  <a:gd name="T11" fmla="*/ 4 h 4"/>
                  <a:gd name="T12" fmla="*/ 3 w 4"/>
                  <a:gd name="T13" fmla="*/ 4 h 4"/>
                  <a:gd name="T14" fmla="*/ 4 w 4"/>
                  <a:gd name="T15" fmla="*/ 4 h 4"/>
                  <a:gd name="T16" fmla="*/ 4 w 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2" name="Freeform 2797"/>
              <p:cNvSpPr>
                <a:spLocks/>
              </p:cNvSpPr>
              <p:nvPr/>
            </p:nvSpPr>
            <p:spPr bwMode="auto">
              <a:xfrm>
                <a:off x="4923" y="2428"/>
                <a:ext cx="2" cy="3"/>
              </a:xfrm>
              <a:custGeom>
                <a:avLst/>
                <a:gdLst>
                  <a:gd name="T0" fmla="*/ 4 w 4"/>
                  <a:gd name="T1" fmla="*/ 3 h 4"/>
                  <a:gd name="T2" fmla="*/ 3 w 4"/>
                  <a:gd name="T3" fmla="*/ 1 h 4"/>
                  <a:gd name="T4" fmla="*/ 1 w 4"/>
                  <a:gd name="T5" fmla="*/ 0 h 4"/>
                  <a:gd name="T6" fmla="*/ 0 w 4"/>
                  <a:gd name="T7" fmla="*/ 1 h 4"/>
                  <a:gd name="T8" fmla="*/ 0 w 4"/>
                  <a:gd name="T9" fmla="*/ 3 h 4"/>
                  <a:gd name="T10" fmla="*/ 0 w 4"/>
                  <a:gd name="T11" fmla="*/ 4 h 4"/>
                  <a:gd name="T12" fmla="*/ 1 w 4"/>
                  <a:gd name="T13" fmla="*/ 4 h 4"/>
                  <a:gd name="T14" fmla="*/ 3 w 4"/>
                  <a:gd name="T15" fmla="*/ 4 h 4"/>
                  <a:gd name="T16" fmla="*/ 4 w 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3" name="Freeform 2798"/>
              <p:cNvSpPr>
                <a:spLocks/>
              </p:cNvSpPr>
              <p:nvPr/>
            </p:nvSpPr>
            <p:spPr bwMode="auto">
              <a:xfrm>
                <a:off x="4716" y="2803"/>
                <a:ext cx="2" cy="2"/>
              </a:xfrm>
              <a:custGeom>
                <a:avLst/>
                <a:gdLst>
                  <a:gd name="T0" fmla="*/ 5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0 w 5"/>
                  <a:gd name="T7" fmla="*/ 2 h 5"/>
                  <a:gd name="T8" fmla="*/ 0 w 5"/>
                  <a:gd name="T9" fmla="*/ 3 h 5"/>
                  <a:gd name="T10" fmla="*/ 0 w 5"/>
                  <a:gd name="T11" fmla="*/ 5 h 5"/>
                  <a:gd name="T12" fmla="*/ 2 w 5"/>
                  <a:gd name="T13" fmla="*/ 5 h 5"/>
                  <a:gd name="T14" fmla="*/ 3 w 5"/>
                  <a:gd name="T15" fmla="*/ 5 h 5"/>
                  <a:gd name="T16" fmla="*/ 5 w 5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4" name="Freeform 2799"/>
              <p:cNvSpPr>
                <a:spLocks/>
              </p:cNvSpPr>
              <p:nvPr/>
            </p:nvSpPr>
            <p:spPr bwMode="auto">
              <a:xfrm>
                <a:off x="4508" y="3061"/>
                <a:ext cx="2" cy="3"/>
              </a:xfrm>
              <a:custGeom>
                <a:avLst/>
                <a:gdLst>
                  <a:gd name="T0" fmla="*/ 5 w 5"/>
                  <a:gd name="T1" fmla="*/ 3 h 4"/>
                  <a:gd name="T2" fmla="*/ 5 w 5"/>
                  <a:gd name="T3" fmla="*/ 1 h 4"/>
                  <a:gd name="T4" fmla="*/ 3 w 5"/>
                  <a:gd name="T5" fmla="*/ 0 h 4"/>
                  <a:gd name="T6" fmla="*/ 2 w 5"/>
                  <a:gd name="T7" fmla="*/ 1 h 4"/>
                  <a:gd name="T8" fmla="*/ 0 w 5"/>
                  <a:gd name="T9" fmla="*/ 3 h 4"/>
                  <a:gd name="T10" fmla="*/ 2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5" name="Freeform 2800"/>
              <p:cNvSpPr>
                <a:spLocks/>
              </p:cNvSpPr>
              <p:nvPr/>
            </p:nvSpPr>
            <p:spPr bwMode="auto">
              <a:xfrm>
                <a:off x="4300" y="3187"/>
                <a:ext cx="2" cy="2"/>
              </a:xfrm>
              <a:custGeom>
                <a:avLst/>
                <a:gdLst>
                  <a:gd name="T0" fmla="*/ 5 w 5"/>
                  <a:gd name="T1" fmla="*/ 3 h 4"/>
                  <a:gd name="T2" fmla="*/ 3 w 5"/>
                  <a:gd name="T3" fmla="*/ 0 h 4"/>
                  <a:gd name="T4" fmla="*/ 2 w 5"/>
                  <a:gd name="T5" fmla="*/ 0 h 4"/>
                  <a:gd name="T6" fmla="*/ 0 w 5"/>
                  <a:gd name="T7" fmla="*/ 0 h 4"/>
                  <a:gd name="T8" fmla="*/ 0 w 5"/>
                  <a:gd name="T9" fmla="*/ 3 h 4"/>
                  <a:gd name="T10" fmla="*/ 0 w 5"/>
                  <a:gd name="T11" fmla="*/ 4 h 4"/>
                  <a:gd name="T12" fmla="*/ 2 w 5"/>
                  <a:gd name="T13" fmla="*/ 4 h 4"/>
                  <a:gd name="T14" fmla="*/ 3 w 5"/>
                  <a:gd name="T15" fmla="*/ 4 h 4"/>
                  <a:gd name="T16" fmla="*/ 5 w 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6" name="Freeform 2801"/>
              <p:cNvSpPr>
                <a:spLocks/>
              </p:cNvSpPr>
              <p:nvPr/>
            </p:nvSpPr>
            <p:spPr bwMode="auto">
              <a:xfrm>
                <a:off x="4092" y="3158"/>
                <a:ext cx="3" cy="2"/>
              </a:xfrm>
              <a:custGeom>
                <a:avLst/>
                <a:gdLst>
                  <a:gd name="T0" fmla="*/ 4 w 4"/>
                  <a:gd name="T1" fmla="*/ 2 h 5"/>
                  <a:gd name="T2" fmla="*/ 3 w 4"/>
                  <a:gd name="T3" fmla="*/ 0 h 5"/>
                  <a:gd name="T4" fmla="*/ 1 w 4"/>
                  <a:gd name="T5" fmla="*/ 0 h 5"/>
                  <a:gd name="T6" fmla="*/ 0 w 4"/>
                  <a:gd name="T7" fmla="*/ 0 h 5"/>
                  <a:gd name="T8" fmla="*/ 0 w 4"/>
                  <a:gd name="T9" fmla="*/ 2 h 5"/>
                  <a:gd name="T10" fmla="*/ 0 w 4"/>
                  <a:gd name="T11" fmla="*/ 3 h 5"/>
                  <a:gd name="T12" fmla="*/ 1 w 4"/>
                  <a:gd name="T13" fmla="*/ 5 h 5"/>
                  <a:gd name="T14" fmla="*/ 3 w 4"/>
                  <a:gd name="T15" fmla="*/ 3 h 5"/>
                  <a:gd name="T16" fmla="*/ 4 w 4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7" name="Freeform 2802"/>
              <p:cNvSpPr>
                <a:spLocks/>
              </p:cNvSpPr>
              <p:nvPr/>
            </p:nvSpPr>
            <p:spPr bwMode="auto">
              <a:xfrm>
                <a:off x="3884" y="2949"/>
                <a:ext cx="3" cy="3"/>
              </a:xfrm>
              <a:custGeom>
                <a:avLst/>
                <a:gdLst>
                  <a:gd name="T0" fmla="*/ 4 w 4"/>
                  <a:gd name="T1" fmla="*/ 3 h 4"/>
                  <a:gd name="T2" fmla="*/ 4 w 4"/>
                  <a:gd name="T3" fmla="*/ 1 h 4"/>
                  <a:gd name="T4" fmla="*/ 3 w 4"/>
                  <a:gd name="T5" fmla="*/ 0 h 4"/>
                  <a:gd name="T6" fmla="*/ 1 w 4"/>
                  <a:gd name="T7" fmla="*/ 1 h 4"/>
                  <a:gd name="T8" fmla="*/ 0 w 4"/>
                  <a:gd name="T9" fmla="*/ 3 h 4"/>
                  <a:gd name="T10" fmla="*/ 1 w 4"/>
                  <a:gd name="T11" fmla="*/ 4 h 4"/>
                  <a:gd name="T12" fmla="*/ 3 w 4"/>
                  <a:gd name="T13" fmla="*/ 4 h 4"/>
                  <a:gd name="T14" fmla="*/ 4 w 4"/>
                  <a:gd name="T15" fmla="*/ 4 h 4"/>
                  <a:gd name="T16" fmla="*/ 4 w 4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4" y="3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8" name="Freeform 2803"/>
              <p:cNvSpPr>
                <a:spLocks/>
              </p:cNvSpPr>
              <p:nvPr/>
            </p:nvSpPr>
            <p:spPr bwMode="auto">
              <a:xfrm>
                <a:off x="3676" y="2530"/>
                <a:ext cx="3" cy="2"/>
              </a:xfrm>
              <a:custGeom>
                <a:avLst/>
                <a:gdLst>
                  <a:gd name="T0" fmla="*/ 4 w 4"/>
                  <a:gd name="T1" fmla="*/ 2 h 5"/>
                  <a:gd name="T2" fmla="*/ 3 w 4"/>
                  <a:gd name="T3" fmla="*/ 0 h 5"/>
                  <a:gd name="T4" fmla="*/ 1 w 4"/>
                  <a:gd name="T5" fmla="*/ 0 h 5"/>
                  <a:gd name="T6" fmla="*/ 0 w 4"/>
                  <a:gd name="T7" fmla="*/ 0 h 5"/>
                  <a:gd name="T8" fmla="*/ 0 w 4"/>
                  <a:gd name="T9" fmla="*/ 2 h 5"/>
                  <a:gd name="T10" fmla="*/ 0 w 4"/>
                  <a:gd name="T11" fmla="*/ 3 h 5"/>
                  <a:gd name="T12" fmla="*/ 1 w 4"/>
                  <a:gd name="T13" fmla="*/ 5 h 5"/>
                  <a:gd name="T14" fmla="*/ 3 w 4"/>
                  <a:gd name="T15" fmla="*/ 3 h 5"/>
                  <a:gd name="T16" fmla="*/ 4 w 4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59" name="Freeform 2804"/>
              <p:cNvSpPr>
                <a:spLocks/>
              </p:cNvSpPr>
              <p:nvPr/>
            </p:nvSpPr>
            <p:spPr bwMode="auto">
              <a:xfrm>
                <a:off x="3469" y="1863"/>
                <a:ext cx="2" cy="2"/>
              </a:xfrm>
              <a:custGeom>
                <a:avLst/>
                <a:gdLst>
                  <a:gd name="T0" fmla="*/ 5 w 5"/>
                  <a:gd name="T1" fmla="*/ 3 h 4"/>
                  <a:gd name="T2" fmla="*/ 3 w 5"/>
                  <a:gd name="T3" fmla="*/ 2 h 4"/>
                  <a:gd name="T4" fmla="*/ 2 w 5"/>
                  <a:gd name="T5" fmla="*/ 0 h 4"/>
                  <a:gd name="T6" fmla="*/ 0 w 5"/>
                  <a:gd name="T7" fmla="*/ 2 h 4"/>
                  <a:gd name="T8" fmla="*/ 0 w 5"/>
                  <a:gd name="T9" fmla="*/ 3 h 4"/>
                  <a:gd name="T10" fmla="*/ 0 w 5"/>
                  <a:gd name="T11" fmla="*/ 4 h 4"/>
                  <a:gd name="T12" fmla="*/ 2 w 5"/>
                  <a:gd name="T13" fmla="*/ 4 h 4"/>
                  <a:gd name="T14" fmla="*/ 3 w 5"/>
                  <a:gd name="T15" fmla="*/ 4 h 4"/>
                  <a:gd name="T16" fmla="*/ 5 w 5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3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0" name="Rectangle 2805"/>
              <p:cNvSpPr>
                <a:spLocks noChangeArrowheads="1"/>
              </p:cNvSpPr>
              <p:nvPr/>
            </p:nvSpPr>
            <p:spPr bwMode="auto">
              <a:xfrm>
                <a:off x="4154" y="1648"/>
                <a:ext cx="23" cy="7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1" name="Freeform 2806"/>
              <p:cNvSpPr>
                <a:spLocks/>
              </p:cNvSpPr>
              <p:nvPr/>
            </p:nvSpPr>
            <p:spPr bwMode="auto">
              <a:xfrm>
                <a:off x="4183" y="1611"/>
                <a:ext cx="41" cy="63"/>
              </a:xfrm>
              <a:custGeom>
                <a:avLst/>
                <a:gdLst>
                  <a:gd name="T0" fmla="*/ 42 w 81"/>
                  <a:gd name="T1" fmla="*/ 0 h 125"/>
                  <a:gd name="T2" fmla="*/ 56 w 81"/>
                  <a:gd name="T3" fmla="*/ 1 h 125"/>
                  <a:gd name="T4" fmla="*/ 69 w 81"/>
                  <a:gd name="T5" fmla="*/ 10 h 125"/>
                  <a:gd name="T6" fmla="*/ 77 w 81"/>
                  <a:gd name="T7" fmla="*/ 20 h 125"/>
                  <a:gd name="T8" fmla="*/ 80 w 81"/>
                  <a:gd name="T9" fmla="*/ 34 h 125"/>
                  <a:gd name="T10" fmla="*/ 78 w 81"/>
                  <a:gd name="T11" fmla="*/ 42 h 125"/>
                  <a:gd name="T12" fmla="*/ 77 w 81"/>
                  <a:gd name="T13" fmla="*/ 49 h 125"/>
                  <a:gd name="T14" fmla="*/ 72 w 81"/>
                  <a:gd name="T15" fmla="*/ 56 h 125"/>
                  <a:gd name="T16" fmla="*/ 68 w 81"/>
                  <a:gd name="T17" fmla="*/ 64 h 125"/>
                  <a:gd name="T18" fmla="*/ 64 w 81"/>
                  <a:gd name="T19" fmla="*/ 68 h 125"/>
                  <a:gd name="T20" fmla="*/ 59 w 81"/>
                  <a:gd name="T21" fmla="*/ 74 h 125"/>
                  <a:gd name="T22" fmla="*/ 52 w 81"/>
                  <a:gd name="T23" fmla="*/ 80 h 125"/>
                  <a:gd name="T24" fmla="*/ 45 w 81"/>
                  <a:gd name="T25" fmla="*/ 85 h 125"/>
                  <a:gd name="T26" fmla="*/ 39 w 81"/>
                  <a:gd name="T27" fmla="*/ 90 h 125"/>
                  <a:gd name="T28" fmla="*/ 33 w 81"/>
                  <a:gd name="T29" fmla="*/ 94 h 125"/>
                  <a:gd name="T30" fmla="*/ 30 w 81"/>
                  <a:gd name="T31" fmla="*/ 99 h 125"/>
                  <a:gd name="T32" fmla="*/ 27 w 81"/>
                  <a:gd name="T33" fmla="*/ 100 h 125"/>
                  <a:gd name="T34" fmla="*/ 20 w 81"/>
                  <a:gd name="T35" fmla="*/ 109 h 125"/>
                  <a:gd name="T36" fmla="*/ 81 w 81"/>
                  <a:gd name="T37" fmla="*/ 109 h 125"/>
                  <a:gd name="T38" fmla="*/ 81 w 81"/>
                  <a:gd name="T39" fmla="*/ 125 h 125"/>
                  <a:gd name="T40" fmla="*/ 0 w 81"/>
                  <a:gd name="T41" fmla="*/ 125 h 125"/>
                  <a:gd name="T42" fmla="*/ 0 w 81"/>
                  <a:gd name="T43" fmla="*/ 119 h 125"/>
                  <a:gd name="T44" fmla="*/ 1 w 81"/>
                  <a:gd name="T45" fmla="*/ 113 h 125"/>
                  <a:gd name="T46" fmla="*/ 5 w 81"/>
                  <a:gd name="T47" fmla="*/ 104 h 125"/>
                  <a:gd name="T48" fmla="*/ 10 w 81"/>
                  <a:gd name="T49" fmla="*/ 97 h 125"/>
                  <a:gd name="T50" fmla="*/ 16 w 81"/>
                  <a:gd name="T51" fmla="*/ 91 h 125"/>
                  <a:gd name="T52" fmla="*/ 21 w 81"/>
                  <a:gd name="T53" fmla="*/ 84 h 125"/>
                  <a:gd name="T54" fmla="*/ 30 w 81"/>
                  <a:gd name="T55" fmla="*/ 78 h 125"/>
                  <a:gd name="T56" fmla="*/ 46 w 81"/>
                  <a:gd name="T57" fmla="*/ 62 h 125"/>
                  <a:gd name="T58" fmla="*/ 56 w 81"/>
                  <a:gd name="T59" fmla="*/ 52 h 125"/>
                  <a:gd name="T60" fmla="*/ 61 w 81"/>
                  <a:gd name="T61" fmla="*/ 46 h 125"/>
                  <a:gd name="T62" fmla="*/ 62 w 81"/>
                  <a:gd name="T63" fmla="*/ 40 h 125"/>
                  <a:gd name="T64" fmla="*/ 64 w 81"/>
                  <a:gd name="T65" fmla="*/ 34 h 125"/>
                  <a:gd name="T66" fmla="*/ 62 w 81"/>
                  <a:gd name="T67" fmla="*/ 29 h 125"/>
                  <a:gd name="T68" fmla="*/ 61 w 81"/>
                  <a:gd name="T69" fmla="*/ 24 h 125"/>
                  <a:gd name="T70" fmla="*/ 56 w 81"/>
                  <a:gd name="T71" fmla="*/ 20 h 125"/>
                  <a:gd name="T72" fmla="*/ 52 w 81"/>
                  <a:gd name="T73" fmla="*/ 17 h 125"/>
                  <a:gd name="T74" fmla="*/ 48 w 81"/>
                  <a:gd name="T75" fmla="*/ 14 h 125"/>
                  <a:gd name="T76" fmla="*/ 40 w 81"/>
                  <a:gd name="T77" fmla="*/ 14 h 125"/>
                  <a:gd name="T78" fmla="*/ 34 w 81"/>
                  <a:gd name="T79" fmla="*/ 14 h 125"/>
                  <a:gd name="T80" fmla="*/ 29 w 81"/>
                  <a:gd name="T81" fmla="*/ 17 h 125"/>
                  <a:gd name="T82" fmla="*/ 24 w 81"/>
                  <a:gd name="T83" fmla="*/ 20 h 125"/>
                  <a:gd name="T84" fmla="*/ 20 w 81"/>
                  <a:gd name="T85" fmla="*/ 24 h 125"/>
                  <a:gd name="T86" fmla="*/ 18 w 81"/>
                  <a:gd name="T87" fmla="*/ 29 h 125"/>
                  <a:gd name="T88" fmla="*/ 17 w 81"/>
                  <a:gd name="T89" fmla="*/ 36 h 125"/>
                  <a:gd name="T90" fmla="*/ 1 w 81"/>
                  <a:gd name="T91" fmla="*/ 34 h 125"/>
                  <a:gd name="T92" fmla="*/ 5 w 81"/>
                  <a:gd name="T93" fmla="*/ 18 h 125"/>
                  <a:gd name="T94" fmla="*/ 13 w 81"/>
                  <a:gd name="T95" fmla="*/ 8 h 125"/>
                  <a:gd name="T96" fmla="*/ 26 w 81"/>
                  <a:gd name="T97" fmla="*/ 1 h 125"/>
                  <a:gd name="T98" fmla="*/ 42 w 81"/>
                  <a:gd name="T9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1" h="125">
                    <a:moveTo>
                      <a:pt x="42" y="0"/>
                    </a:moveTo>
                    <a:lnTo>
                      <a:pt x="56" y="1"/>
                    </a:lnTo>
                    <a:lnTo>
                      <a:pt x="69" y="10"/>
                    </a:lnTo>
                    <a:lnTo>
                      <a:pt x="77" y="20"/>
                    </a:lnTo>
                    <a:lnTo>
                      <a:pt x="80" y="34"/>
                    </a:lnTo>
                    <a:lnTo>
                      <a:pt x="78" y="42"/>
                    </a:lnTo>
                    <a:lnTo>
                      <a:pt x="77" y="49"/>
                    </a:lnTo>
                    <a:lnTo>
                      <a:pt x="72" y="56"/>
                    </a:lnTo>
                    <a:lnTo>
                      <a:pt x="68" y="64"/>
                    </a:lnTo>
                    <a:lnTo>
                      <a:pt x="64" y="68"/>
                    </a:lnTo>
                    <a:lnTo>
                      <a:pt x="59" y="74"/>
                    </a:lnTo>
                    <a:lnTo>
                      <a:pt x="52" y="80"/>
                    </a:lnTo>
                    <a:lnTo>
                      <a:pt x="45" y="85"/>
                    </a:lnTo>
                    <a:lnTo>
                      <a:pt x="39" y="90"/>
                    </a:lnTo>
                    <a:lnTo>
                      <a:pt x="33" y="94"/>
                    </a:lnTo>
                    <a:lnTo>
                      <a:pt x="30" y="99"/>
                    </a:lnTo>
                    <a:lnTo>
                      <a:pt x="27" y="100"/>
                    </a:lnTo>
                    <a:lnTo>
                      <a:pt x="20" y="109"/>
                    </a:lnTo>
                    <a:lnTo>
                      <a:pt x="81" y="109"/>
                    </a:lnTo>
                    <a:lnTo>
                      <a:pt x="81" y="125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1" y="113"/>
                    </a:lnTo>
                    <a:lnTo>
                      <a:pt x="5" y="104"/>
                    </a:lnTo>
                    <a:lnTo>
                      <a:pt x="10" y="97"/>
                    </a:lnTo>
                    <a:lnTo>
                      <a:pt x="16" y="91"/>
                    </a:lnTo>
                    <a:lnTo>
                      <a:pt x="21" y="84"/>
                    </a:lnTo>
                    <a:lnTo>
                      <a:pt x="30" y="78"/>
                    </a:lnTo>
                    <a:lnTo>
                      <a:pt x="46" y="62"/>
                    </a:lnTo>
                    <a:lnTo>
                      <a:pt x="56" y="52"/>
                    </a:lnTo>
                    <a:lnTo>
                      <a:pt x="61" y="46"/>
                    </a:lnTo>
                    <a:lnTo>
                      <a:pt x="62" y="40"/>
                    </a:lnTo>
                    <a:lnTo>
                      <a:pt x="64" y="34"/>
                    </a:lnTo>
                    <a:lnTo>
                      <a:pt x="62" y="29"/>
                    </a:lnTo>
                    <a:lnTo>
                      <a:pt x="61" y="24"/>
                    </a:lnTo>
                    <a:lnTo>
                      <a:pt x="56" y="20"/>
                    </a:lnTo>
                    <a:lnTo>
                      <a:pt x="52" y="17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4" y="14"/>
                    </a:lnTo>
                    <a:lnTo>
                      <a:pt x="29" y="17"/>
                    </a:lnTo>
                    <a:lnTo>
                      <a:pt x="24" y="20"/>
                    </a:lnTo>
                    <a:lnTo>
                      <a:pt x="20" y="24"/>
                    </a:lnTo>
                    <a:lnTo>
                      <a:pt x="18" y="29"/>
                    </a:lnTo>
                    <a:lnTo>
                      <a:pt x="17" y="36"/>
                    </a:lnTo>
                    <a:lnTo>
                      <a:pt x="1" y="34"/>
                    </a:lnTo>
                    <a:lnTo>
                      <a:pt x="5" y="18"/>
                    </a:lnTo>
                    <a:lnTo>
                      <a:pt x="13" y="8"/>
                    </a:lnTo>
                    <a:lnTo>
                      <a:pt x="26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2" name="Rectangle 2807"/>
              <p:cNvSpPr>
                <a:spLocks noChangeArrowheads="1"/>
              </p:cNvSpPr>
              <p:nvPr/>
            </p:nvSpPr>
            <p:spPr bwMode="auto">
              <a:xfrm>
                <a:off x="4235" y="1611"/>
                <a:ext cx="8" cy="6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3" name="Freeform 2808"/>
              <p:cNvSpPr>
                <a:spLocks noEditPoints="1"/>
              </p:cNvSpPr>
              <p:nvPr/>
            </p:nvSpPr>
            <p:spPr bwMode="auto">
              <a:xfrm>
                <a:off x="4252" y="1627"/>
                <a:ext cx="40" cy="48"/>
              </a:xfrm>
              <a:custGeom>
                <a:avLst/>
                <a:gdLst>
                  <a:gd name="T0" fmla="*/ 40 w 82"/>
                  <a:gd name="T1" fmla="*/ 14 h 94"/>
                  <a:gd name="T2" fmla="*/ 34 w 82"/>
                  <a:gd name="T3" fmla="*/ 16 h 94"/>
                  <a:gd name="T4" fmla="*/ 28 w 82"/>
                  <a:gd name="T5" fmla="*/ 18 h 94"/>
                  <a:gd name="T6" fmla="*/ 24 w 82"/>
                  <a:gd name="T7" fmla="*/ 23 h 94"/>
                  <a:gd name="T8" fmla="*/ 18 w 82"/>
                  <a:gd name="T9" fmla="*/ 33 h 94"/>
                  <a:gd name="T10" fmla="*/ 16 w 82"/>
                  <a:gd name="T11" fmla="*/ 48 h 94"/>
                  <a:gd name="T12" fmla="*/ 18 w 82"/>
                  <a:gd name="T13" fmla="*/ 62 h 94"/>
                  <a:gd name="T14" fmla="*/ 24 w 82"/>
                  <a:gd name="T15" fmla="*/ 72 h 94"/>
                  <a:gd name="T16" fmla="*/ 28 w 82"/>
                  <a:gd name="T17" fmla="*/ 77 h 94"/>
                  <a:gd name="T18" fmla="*/ 34 w 82"/>
                  <a:gd name="T19" fmla="*/ 80 h 94"/>
                  <a:gd name="T20" fmla="*/ 40 w 82"/>
                  <a:gd name="T21" fmla="*/ 80 h 94"/>
                  <a:gd name="T22" fmla="*/ 47 w 82"/>
                  <a:gd name="T23" fmla="*/ 80 h 94"/>
                  <a:gd name="T24" fmla="*/ 54 w 82"/>
                  <a:gd name="T25" fmla="*/ 77 h 94"/>
                  <a:gd name="T26" fmla="*/ 58 w 82"/>
                  <a:gd name="T27" fmla="*/ 72 h 94"/>
                  <a:gd name="T28" fmla="*/ 64 w 82"/>
                  <a:gd name="T29" fmla="*/ 62 h 94"/>
                  <a:gd name="T30" fmla="*/ 66 w 82"/>
                  <a:gd name="T31" fmla="*/ 46 h 94"/>
                  <a:gd name="T32" fmla="*/ 64 w 82"/>
                  <a:gd name="T33" fmla="*/ 33 h 94"/>
                  <a:gd name="T34" fmla="*/ 58 w 82"/>
                  <a:gd name="T35" fmla="*/ 23 h 94"/>
                  <a:gd name="T36" fmla="*/ 53 w 82"/>
                  <a:gd name="T37" fmla="*/ 18 h 94"/>
                  <a:gd name="T38" fmla="*/ 47 w 82"/>
                  <a:gd name="T39" fmla="*/ 16 h 94"/>
                  <a:gd name="T40" fmla="*/ 40 w 82"/>
                  <a:gd name="T41" fmla="*/ 14 h 94"/>
                  <a:gd name="T42" fmla="*/ 40 w 82"/>
                  <a:gd name="T43" fmla="*/ 0 h 94"/>
                  <a:gd name="T44" fmla="*/ 57 w 82"/>
                  <a:gd name="T45" fmla="*/ 2 h 94"/>
                  <a:gd name="T46" fmla="*/ 70 w 82"/>
                  <a:gd name="T47" fmla="*/ 13 h 94"/>
                  <a:gd name="T48" fmla="*/ 79 w 82"/>
                  <a:gd name="T49" fmla="*/ 27 h 94"/>
                  <a:gd name="T50" fmla="*/ 82 w 82"/>
                  <a:gd name="T51" fmla="*/ 46 h 94"/>
                  <a:gd name="T52" fmla="*/ 80 w 82"/>
                  <a:gd name="T53" fmla="*/ 62 h 94"/>
                  <a:gd name="T54" fmla="*/ 77 w 82"/>
                  <a:gd name="T55" fmla="*/ 74 h 94"/>
                  <a:gd name="T56" fmla="*/ 73 w 82"/>
                  <a:gd name="T57" fmla="*/ 80 h 94"/>
                  <a:gd name="T58" fmla="*/ 69 w 82"/>
                  <a:gd name="T59" fmla="*/ 85 h 94"/>
                  <a:gd name="T60" fmla="*/ 61 w 82"/>
                  <a:gd name="T61" fmla="*/ 90 h 94"/>
                  <a:gd name="T62" fmla="*/ 56 w 82"/>
                  <a:gd name="T63" fmla="*/ 93 h 94"/>
                  <a:gd name="T64" fmla="*/ 48 w 82"/>
                  <a:gd name="T65" fmla="*/ 94 h 94"/>
                  <a:gd name="T66" fmla="*/ 40 w 82"/>
                  <a:gd name="T67" fmla="*/ 94 h 94"/>
                  <a:gd name="T68" fmla="*/ 25 w 82"/>
                  <a:gd name="T69" fmla="*/ 91 h 94"/>
                  <a:gd name="T70" fmla="*/ 12 w 82"/>
                  <a:gd name="T71" fmla="*/ 83 h 94"/>
                  <a:gd name="T72" fmla="*/ 3 w 82"/>
                  <a:gd name="T73" fmla="*/ 68 h 94"/>
                  <a:gd name="T74" fmla="*/ 0 w 82"/>
                  <a:gd name="T75" fmla="*/ 48 h 94"/>
                  <a:gd name="T76" fmla="*/ 2 w 82"/>
                  <a:gd name="T77" fmla="*/ 32 h 94"/>
                  <a:gd name="T78" fmla="*/ 6 w 82"/>
                  <a:gd name="T79" fmla="*/ 20 h 94"/>
                  <a:gd name="T80" fmla="*/ 13 w 82"/>
                  <a:gd name="T81" fmla="*/ 10 h 94"/>
                  <a:gd name="T82" fmla="*/ 26 w 82"/>
                  <a:gd name="T83" fmla="*/ 2 h 94"/>
                  <a:gd name="T84" fmla="*/ 40 w 82"/>
                  <a:gd name="T8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94">
                    <a:moveTo>
                      <a:pt x="40" y="14"/>
                    </a:moveTo>
                    <a:lnTo>
                      <a:pt x="34" y="16"/>
                    </a:lnTo>
                    <a:lnTo>
                      <a:pt x="28" y="18"/>
                    </a:lnTo>
                    <a:lnTo>
                      <a:pt x="24" y="23"/>
                    </a:lnTo>
                    <a:lnTo>
                      <a:pt x="18" y="33"/>
                    </a:lnTo>
                    <a:lnTo>
                      <a:pt x="16" y="48"/>
                    </a:lnTo>
                    <a:lnTo>
                      <a:pt x="18" y="62"/>
                    </a:lnTo>
                    <a:lnTo>
                      <a:pt x="24" y="72"/>
                    </a:lnTo>
                    <a:lnTo>
                      <a:pt x="28" y="77"/>
                    </a:lnTo>
                    <a:lnTo>
                      <a:pt x="34" y="80"/>
                    </a:lnTo>
                    <a:lnTo>
                      <a:pt x="40" y="80"/>
                    </a:lnTo>
                    <a:lnTo>
                      <a:pt x="47" y="80"/>
                    </a:lnTo>
                    <a:lnTo>
                      <a:pt x="54" y="77"/>
                    </a:lnTo>
                    <a:lnTo>
                      <a:pt x="58" y="72"/>
                    </a:lnTo>
                    <a:lnTo>
                      <a:pt x="64" y="62"/>
                    </a:lnTo>
                    <a:lnTo>
                      <a:pt x="66" y="46"/>
                    </a:lnTo>
                    <a:lnTo>
                      <a:pt x="64" y="33"/>
                    </a:lnTo>
                    <a:lnTo>
                      <a:pt x="58" y="23"/>
                    </a:lnTo>
                    <a:lnTo>
                      <a:pt x="53" y="18"/>
                    </a:lnTo>
                    <a:lnTo>
                      <a:pt x="47" y="16"/>
                    </a:lnTo>
                    <a:lnTo>
                      <a:pt x="40" y="14"/>
                    </a:lnTo>
                    <a:close/>
                    <a:moveTo>
                      <a:pt x="40" y="0"/>
                    </a:moveTo>
                    <a:lnTo>
                      <a:pt x="57" y="2"/>
                    </a:lnTo>
                    <a:lnTo>
                      <a:pt x="70" y="13"/>
                    </a:lnTo>
                    <a:lnTo>
                      <a:pt x="79" y="27"/>
                    </a:lnTo>
                    <a:lnTo>
                      <a:pt x="82" y="46"/>
                    </a:lnTo>
                    <a:lnTo>
                      <a:pt x="80" y="62"/>
                    </a:lnTo>
                    <a:lnTo>
                      <a:pt x="77" y="74"/>
                    </a:lnTo>
                    <a:lnTo>
                      <a:pt x="73" y="80"/>
                    </a:lnTo>
                    <a:lnTo>
                      <a:pt x="69" y="85"/>
                    </a:lnTo>
                    <a:lnTo>
                      <a:pt x="61" y="90"/>
                    </a:lnTo>
                    <a:lnTo>
                      <a:pt x="56" y="93"/>
                    </a:lnTo>
                    <a:lnTo>
                      <a:pt x="48" y="94"/>
                    </a:lnTo>
                    <a:lnTo>
                      <a:pt x="40" y="94"/>
                    </a:lnTo>
                    <a:lnTo>
                      <a:pt x="25" y="91"/>
                    </a:lnTo>
                    <a:lnTo>
                      <a:pt x="12" y="83"/>
                    </a:lnTo>
                    <a:lnTo>
                      <a:pt x="3" y="68"/>
                    </a:lnTo>
                    <a:lnTo>
                      <a:pt x="0" y="48"/>
                    </a:lnTo>
                    <a:lnTo>
                      <a:pt x="2" y="32"/>
                    </a:lnTo>
                    <a:lnTo>
                      <a:pt x="6" y="20"/>
                    </a:lnTo>
                    <a:lnTo>
                      <a:pt x="13" y="10"/>
                    </a:lnTo>
                    <a:lnTo>
                      <a:pt x="26" y="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4" name="Freeform 2809"/>
              <p:cNvSpPr>
                <a:spLocks noEditPoints="1"/>
              </p:cNvSpPr>
              <p:nvPr/>
            </p:nvSpPr>
            <p:spPr bwMode="auto">
              <a:xfrm>
                <a:off x="4299" y="1627"/>
                <a:ext cx="39" cy="65"/>
              </a:xfrm>
              <a:custGeom>
                <a:avLst/>
                <a:gdLst>
                  <a:gd name="T0" fmla="*/ 32 w 78"/>
                  <a:gd name="T1" fmla="*/ 16 h 129"/>
                  <a:gd name="T2" fmla="*/ 23 w 78"/>
                  <a:gd name="T3" fmla="*/ 23 h 129"/>
                  <a:gd name="T4" fmla="*/ 16 w 78"/>
                  <a:gd name="T5" fmla="*/ 46 h 129"/>
                  <a:gd name="T6" fmla="*/ 23 w 78"/>
                  <a:gd name="T7" fmla="*/ 71 h 129"/>
                  <a:gd name="T8" fmla="*/ 33 w 78"/>
                  <a:gd name="T9" fmla="*/ 78 h 129"/>
                  <a:gd name="T10" fmla="*/ 45 w 78"/>
                  <a:gd name="T11" fmla="*/ 78 h 129"/>
                  <a:gd name="T12" fmla="*/ 55 w 78"/>
                  <a:gd name="T13" fmla="*/ 71 h 129"/>
                  <a:gd name="T14" fmla="*/ 61 w 78"/>
                  <a:gd name="T15" fmla="*/ 46 h 129"/>
                  <a:gd name="T16" fmla="*/ 55 w 78"/>
                  <a:gd name="T17" fmla="*/ 23 h 129"/>
                  <a:gd name="T18" fmla="*/ 45 w 78"/>
                  <a:gd name="T19" fmla="*/ 16 h 129"/>
                  <a:gd name="T20" fmla="*/ 36 w 78"/>
                  <a:gd name="T21" fmla="*/ 0 h 129"/>
                  <a:gd name="T22" fmla="*/ 61 w 78"/>
                  <a:gd name="T23" fmla="*/ 13 h 129"/>
                  <a:gd name="T24" fmla="*/ 78 w 78"/>
                  <a:gd name="T25" fmla="*/ 2 h 129"/>
                  <a:gd name="T26" fmla="*/ 77 w 78"/>
                  <a:gd name="T27" fmla="*/ 99 h 129"/>
                  <a:gd name="T28" fmla="*/ 70 w 78"/>
                  <a:gd name="T29" fmla="*/ 116 h 129"/>
                  <a:gd name="T30" fmla="*/ 59 w 78"/>
                  <a:gd name="T31" fmla="*/ 125 h 129"/>
                  <a:gd name="T32" fmla="*/ 46 w 78"/>
                  <a:gd name="T33" fmla="*/ 129 h 129"/>
                  <a:gd name="T34" fmla="*/ 23 w 78"/>
                  <a:gd name="T35" fmla="*/ 128 h 129"/>
                  <a:gd name="T36" fmla="*/ 7 w 78"/>
                  <a:gd name="T37" fmla="*/ 117 h 129"/>
                  <a:gd name="T38" fmla="*/ 1 w 78"/>
                  <a:gd name="T39" fmla="*/ 107 h 129"/>
                  <a:gd name="T40" fmla="*/ 17 w 78"/>
                  <a:gd name="T41" fmla="*/ 101 h 129"/>
                  <a:gd name="T42" fmla="*/ 20 w 78"/>
                  <a:gd name="T43" fmla="*/ 109 h 129"/>
                  <a:gd name="T44" fmla="*/ 27 w 78"/>
                  <a:gd name="T45" fmla="*/ 113 h 129"/>
                  <a:gd name="T46" fmla="*/ 38 w 78"/>
                  <a:gd name="T47" fmla="*/ 115 h 129"/>
                  <a:gd name="T48" fmla="*/ 49 w 78"/>
                  <a:gd name="T49" fmla="*/ 113 h 129"/>
                  <a:gd name="T50" fmla="*/ 57 w 78"/>
                  <a:gd name="T51" fmla="*/ 107 h 129"/>
                  <a:gd name="T52" fmla="*/ 61 w 78"/>
                  <a:gd name="T53" fmla="*/ 100 h 129"/>
                  <a:gd name="T54" fmla="*/ 61 w 78"/>
                  <a:gd name="T55" fmla="*/ 90 h 129"/>
                  <a:gd name="T56" fmla="*/ 51 w 78"/>
                  <a:gd name="T57" fmla="*/ 90 h 129"/>
                  <a:gd name="T58" fmla="*/ 22 w 78"/>
                  <a:gd name="T59" fmla="*/ 90 h 129"/>
                  <a:gd name="T60" fmla="*/ 3 w 78"/>
                  <a:gd name="T61" fmla="*/ 65 h 129"/>
                  <a:gd name="T62" fmla="*/ 1 w 78"/>
                  <a:gd name="T63" fmla="*/ 35 h 129"/>
                  <a:gd name="T64" fmla="*/ 7 w 78"/>
                  <a:gd name="T65" fmla="*/ 16 h 129"/>
                  <a:gd name="T66" fmla="*/ 17 w 78"/>
                  <a:gd name="T67" fmla="*/ 5 h 129"/>
                  <a:gd name="T68" fmla="*/ 29 w 78"/>
                  <a:gd name="T69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" h="129">
                    <a:moveTo>
                      <a:pt x="39" y="14"/>
                    </a:moveTo>
                    <a:lnTo>
                      <a:pt x="32" y="16"/>
                    </a:lnTo>
                    <a:lnTo>
                      <a:pt x="27" y="18"/>
                    </a:lnTo>
                    <a:lnTo>
                      <a:pt x="23" y="23"/>
                    </a:lnTo>
                    <a:lnTo>
                      <a:pt x="17" y="32"/>
                    </a:lnTo>
                    <a:lnTo>
                      <a:pt x="16" y="46"/>
                    </a:lnTo>
                    <a:lnTo>
                      <a:pt x="17" y="61"/>
                    </a:lnTo>
                    <a:lnTo>
                      <a:pt x="23" y="71"/>
                    </a:lnTo>
                    <a:lnTo>
                      <a:pt x="27" y="75"/>
                    </a:lnTo>
                    <a:lnTo>
                      <a:pt x="33" y="78"/>
                    </a:lnTo>
                    <a:lnTo>
                      <a:pt x="39" y="78"/>
                    </a:lnTo>
                    <a:lnTo>
                      <a:pt x="45" y="78"/>
                    </a:lnTo>
                    <a:lnTo>
                      <a:pt x="51" y="75"/>
                    </a:lnTo>
                    <a:lnTo>
                      <a:pt x="55" y="71"/>
                    </a:lnTo>
                    <a:lnTo>
                      <a:pt x="59" y="61"/>
                    </a:lnTo>
                    <a:lnTo>
                      <a:pt x="61" y="46"/>
                    </a:lnTo>
                    <a:lnTo>
                      <a:pt x="59" y="33"/>
                    </a:lnTo>
                    <a:lnTo>
                      <a:pt x="55" y="23"/>
                    </a:lnTo>
                    <a:lnTo>
                      <a:pt x="49" y="18"/>
                    </a:lnTo>
                    <a:lnTo>
                      <a:pt x="45" y="16"/>
                    </a:lnTo>
                    <a:lnTo>
                      <a:pt x="39" y="14"/>
                    </a:lnTo>
                    <a:close/>
                    <a:moveTo>
                      <a:pt x="36" y="0"/>
                    </a:moveTo>
                    <a:lnTo>
                      <a:pt x="51" y="2"/>
                    </a:lnTo>
                    <a:lnTo>
                      <a:pt x="61" y="13"/>
                    </a:lnTo>
                    <a:lnTo>
                      <a:pt x="61" y="2"/>
                    </a:lnTo>
                    <a:lnTo>
                      <a:pt x="78" y="2"/>
                    </a:lnTo>
                    <a:lnTo>
                      <a:pt x="78" y="80"/>
                    </a:lnTo>
                    <a:lnTo>
                      <a:pt x="77" y="99"/>
                    </a:lnTo>
                    <a:lnTo>
                      <a:pt x="74" y="110"/>
                    </a:lnTo>
                    <a:lnTo>
                      <a:pt x="70" y="116"/>
                    </a:lnTo>
                    <a:lnTo>
                      <a:pt x="65" y="120"/>
                    </a:lnTo>
                    <a:lnTo>
                      <a:pt x="59" y="125"/>
                    </a:lnTo>
                    <a:lnTo>
                      <a:pt x="54" y="128"/>
                    </a:lnTo>
                    <a:lnTo>
                      <a:pt x="46" y="129"/>
                    </a:lnTo>
                    <a:lnTo>
                      <a:pt x="38" y="129"/>
                    </a:lnTo>
                    <a:lnTo>
                      <a:pt x="23" y="128"/>
                    </a:lnTo>
                    <a:lnTo>
                      <a:pt x="11" y="122"/>
                    </a:lnTo>
                    <a:lnTo>
                      <a:pt x="7" y="117"/>
                    </a:lnTo>
                    <a:lnTo>
                      <a:pt x="4" y="113"/>
                    </a:lnTo>
                    <a:lnTo>
                      <a:pt x="1" y="107"/>
                    </a:lnTo>
                    <a:lnTo>
                      <a:pt x="1" y="100"/>
                    </a:lnTo>
                    <a:lnTo>
                      <a:pt x="17" y="101"/>
                    </a:lnTo>
                    <a:lnTo>
                      <a:pt x="19" y="106"/>
                    </a:lnTo>
                    <a:lnTo>
                      <a:pt x="20" y="109"/>
                    </a:lnTo>
                    <a:lnTo>
                      <a:pt x="23" y="112"/>
                    </a:lnTo>
                    <a:lnTo>
                      <a:pt x="27" y="113"/>
                    </a:lnTo>
                    <a:lnTo>
                      <a:pt x="32" y="115"/>
                    </a:lnTo>
                    <a:lnTo>
                      <a:pt x="38" y="115"/>
                    </a:lnTo>
                    <a:lnTo>
                      <a:pt x="43" y="115"/>
                    </a:lnTo>
                    <a:lnTo>
                      <a:pt x="49" y="113"/>
                    </a:lnTo>
                    <a:lnTo>
                      <a:pt x="54" y="110"/>
                    </a:lnTo>
                    <a:lnTo>
                      <a:pt x="57" y="107"/>
                    </a:lnTo>
                    <a:lnTo>
                      <a:pt x="59" y="104"/>
                    </a:lnTo>
                    <a:lnTo>
                      <a:pt x="61" y="100"/>
                    </a:lnTo>
                    <a:lnTo>
                      <a:pt x="61" y="96"/>
                    </a:lnTo>
                    <a:lnTo>
                      <a:pt x="61" y="90"/>
                    </a:lnTo>
                    <a:lnTo>
                      <a:pt x="61" y="83"/>
                    </a:lnTo>
                    <a:lnTo>
                      <a:pt x="51" y="90"/>
                    </a:lnTo>
                    <a:lnTo>
                      <a:pt x="38" y="93"/>
                    </a:lnTo>
                    <a:lnTo>
                      <a:pt x="22" y="90"/>
                    </a:lnTo>
                    <a:lnTo>
                      <a:pt x="10" y="80"/>
                    </a:lnTo>
                    <a:lnTo>
                      <a:pt x="3" y="65"/>
                    </a:lnTo>
                    <a:lnTo>
                      <a:pt x="0" y="48"/>
                    </a:lnTo>
                    <a:lnTo>
                      <a:pt x="1" y="35"/>
                    </a:lnTo>
                    <a:lnTo>
                      <a:pt x="4" y="23"/>
                    </a:lnTo>
                    <a:lnTo>
                      <a:pt x="7" y="16"/>
                    </a:lnTo>
                    <a:lnTo>
                      <a:pt x="11" y="11"/>
                    </a:lnTo>
                    <a:lnTo>
                      <a:pt x="17" y="5"/>
                    </a:lnTo>
                    <a:lnTo>
                      <a:pt x="23" y="2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3965" name="Freeform 2810"/>
              <p:cNvSpPr>
                <a:spLocks/>
              </p:cNvSpPr>
              <p:nvPr/>
            </p:nvSpPr>
            <p:spPr bwMode="auto">
              <a:xfrm>
                <a:off x="4351" y="1611"/>
                <a:ext cx="39" cy="63"/>
              </a:xfrm>
              <a:custGeom>
                <a:avLst/>
                <a:gdLst>
                  <a:gd name="T0" fmla="*/ 0 w 77"/>
                  <a:gd name="T1" fmla="*/ 0 h 125"/>
                  <a:gd name="T2" fmla="*/ 17 w 77"/>
                  <a:gd name="T3" fmla="*/ 0 h 125"/>
                  <a:gd name="T4" fmla="*/ 17 w 77"/>
                  <a:gd name="T5" fmla="*/ 110 h 125"/>
                  <a:gd name="T6" fmla="*/ 77 w 77"/>
                  <a:gd name="T7" fmla="*/ 110 h 125"/>
                  <a:gd name="T8" fmla="*/ 77 w 77"/>
                  <a:gd name="T9" fmla="*/ 125 h 125"/>
                  <a:gd name="T10" fmla="*/ 0 w 77"/>
                  <a:gd name="T11" fmla="*/ 125 h 125"/>
                  <a:gd name="T12" fmla="*/ 0 w 77"/>
                  <a:gd name="T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5">
                    <a:moveTo>
                      <a:pt x="0" y="0"/>
                    </a:moveTo>
                    <a:lnTo>
                      <a:pt x="17" y="0"/>
                    </a:lnTo>
                    <a:lnTo>
                      <a:pt x="17" y="110"/>
                    </a:lnTo>
                    <a:lnTo>
                      <a:pt x="77" y="110"/>
                    </a:lnTo>
                    <a:lnTo>
                      <a:pt x="77" y="125"/>
                    </a:lnTo>
                    <a:lnTo>
                      <a:pt x="0" y="1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587" name="グループ化 6586"/>
            <p:cNvGrpSpPr/>
            <p:nvPr/>
          </p:nvGrpSpPr>
          <p:grpSpPr>
            <a:xfrm>
              <a:off x="5257800" y="3550694"/>
              <a:ext cx="3043238" cy="1527161"/>
              <a:chOff x="5257800" y="3550694"/>
              <a:chExt cx="3043238" cy="1527161"/>
            </a:xfrm>
          </p:grpSpPr>
          <p:cxnSp>
            <p:nvCxnSpPr>
              <p:cNvPr id="6567" name="直線コネクタ 6566"/>
              <p:cNvCxnSpPr>
                <a:stCxn id="3918" idx="1"/>
              </p:cNvCxnSpPr>
              <p:nvPr/>
            </p:nvCxnSpPr>
            <p:spPr>
              <a:xfrm flipV="1">
                <a:off x="5257800" y="3562350"/>
                <a:ext cx="3043238" cy="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0" name="直線矢印コネクタ 6569"/>
              <p:cNvCxnSpPr/>
              <p:nvPr/>
            </p:nvCxnSpPr>
            <p:spPr>
              <a:xfrm>
                <a:off x="5683251" y="3562350"/>
                <a:ext cx="4762" cy="1509712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4" name="直線矢印コネクタ 6573"/>
              <p:cNvCxnSpPr/>
              <p:nvPr/>
            </p:nvCxnSpPr>
            <p:spPr>
              <a:xfrm>
                <a:off x="7960485" y="3550694"/>
                <a:ext cx="4762" cy="1509712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6" name="直線矢印コネクタ 6575"/>
              <p:cNvCxnSpPr>
                <a:endCxn id="4850" idx="1"/>
              </p:cNvCxnSpPr>
              <p:nvPr/>
            </p:nvCxnSpPr>
            <p:spPr>
              <a:xfrm flipH="1">
                <a:off x="5699125" y="4468019"/>
                <a:ext cx="2266122" cy="2382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579" name="直線コネクタ 6578"/>
              <p:cNvCxnSpPr>
                <a:stCxn id="4798" idx="1"/>
              </p:cNvCxnSpPr>
              <p:nvPr/>
            </p:nvCxnSpPr>
            <p:spPr>
              <a:xfrm flipH="1">
                <a:off x="6738938" y="4470401"/>
                <a:ext cx="6350" cy="607454"/>
              </a:xfrm>
              <a:prstGeom prst="line">
                <a:avLst/>
              </a:prstGeom>
              <a:ln w="12700"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85" name="テキスト ボックス 6584"/>
                  <p:cNvSpPr txBox="1"/>
                  <p:nvPr/>
                </p:nvSpPr>
                <p:spPr>
                  <a:xfrm>
                    <a:off x="5667376" y="4244913"/>
                    <a:ext cx="687688" cy="24314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158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ja-JP" sz="158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158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ja-JP" sz="158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032</m:t>
                          </m:r>
                        </m:oMath>
                      </m:oMathPara>
                    </a14:m>
                    <a:endParaRPr kumimoji="1" lang="ja-JP" altLang="en-US" sz="1580" dirty="0"/>
                  </a:p>
                </p:txBody>
              </p:sp>
            </mc:Choice>
            <mc:Fallback xmlns="">
              <p:sp>
                <p:nvSpPr>
                  <p:cNvPr id="6585" name="テキスト ボックス 65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7376" y="4244913"/>
                    <a:ext cx="687688" cy="243143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802" r="-7207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5282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sz="2800" dirty="0" smtClean="0"/>
                  <a:t>Get confidence level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ja-JP" sz="2800" dirty="0"/>
                  <a:t>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255" b="-11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sz="half" idx="1"/>
              </p:nvPr>
            </p:nvSpPr>
            <p:spPr/>
            <p:txBody>
              <a:bodyPr vert="horz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30" i="1" smtClean="0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altLang="ja-JP" sz="203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03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203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  <m:r>
                      <a:rPr lang="en-US" altLang="ja-JP" sz="2030" i="1">
                        <a:latin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lang="en-US" altLang="ja-JP" sz="203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3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ja-JP" sz="203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030" dirty="0" smtClean="0"/>
              </a:p>
              <a:p>
                <a:pPr marL="0" indent="0">
                  <a:buNone/>
                </a:pPr>
                <a:r>
                  <a:rPr lang="ja-JP" altLang="en-US" sz="2030" dirty="0" smtClean="0"/>
                  <a:t>→ </a:t>
                </a:r>
                <a:r>
                  <a:rPr lang="en-US" altLang="ja-JP" sz="203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3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ja-JP" sz="203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3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3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03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  <m:r>
                      <a:rPr lang="en-US" altLang="ja-JP" sz="203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ja-JP" sz="203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3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ja-JP" sz="203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altLang="ja-JP" sz="203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030" i="1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altLang="ja-JP" sz="203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03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ja-JP" sz="203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func>
                          <m:r>
                            <a:rPr lang="en-US" altLang="ja-JP" sz="203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3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3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ja-JP" sz="203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  <m:r>
                            <a:rPr lang="en-US" altLang="ja-JP" sz="203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altLang="ja-JP" sz="2030" dirty="0" smtClean="0"/>
              </a:p>
              <a:p>
                <a:pPr marL="400157" indent="0">
                  <a:buNone/>
                </a:pPr>
                <a:endParaRPr lang="en-US" altLang="ja-JP" sz="1580" dirty="0"/>
              </a:p>
              <a:p>
                <a:pPr marL="400157" indent="0">
                  <a:buNone/>
                </a:pPr>
                <a:r>
                  <a:rPr lang="en-US" altLang="ja-JP" sz="1580" dirty="0"/>
                  <a:t>get </a:t>
                </a:r>
                <a14:m>
                  <m:oMath xmlns:m="http://schemas.openxmlformats.org/officeDocument/2006/math">
                    <m:r>
                      <a:rPr lang="en-US" altLang="ja-JP" sz="1580" i="1">
                        <a:latin typeface="Cambria Math" panose="02040503050406030204" pitchFamily="18" charset="0"/>
                      </a:rPr>
                      <m:t>−2</m:t>
                    </m:r>
                    <m:func>
                      <m:funcPr>
                        <m:ctrlPr>
                          <a:rPr lang="en-US" altLang="ja-JP" sz="158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158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func>
                  </m:oMath>
                </a14:m>
                <a:r>
                  <a:rPr lang="ja-JP" altLang="en-US" sz="1580" dirty="0"/>
                  <a:t> </a:t>
                </a:r>
                <a:r>
                  <a:rPr lang="en-US" altLang="ja-JP" sz="158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8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ja-JP" sz="158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1580" dirty="0" smtClean="0"/>
              </a:p>
              <a:p>
                <a:pPr marL="400157" indent="0">
                  <a:buNone/>
                </a:pPr>
                <a:endParaRPr lang="en-US" altLang="ja-JP" sz="1580" dirty="0" smtClean="0"/>
              </a:p>
              <a:p>
                <a:pPr marL="400157" indent="0">
                  <a:buNone/>
                </a:pPr>
                <a:r>
                  <a:rPr lang="en-US" altLang="ja-JP" sz="2030" dirty="0" smtClean="0"/>
                  <a:t>Significance : 6.9</a:t>
                </a:r>
                <a:r>
                  <a:rPr lang="en-US" altLang="ja-JP" sz="2030" dirty="0" smtClean="0">
                    <a:latin typeface="Symbol" panose="05050102010706020507" pitchFamily="18" charset="2"/>
                  </a:rPr>
                  <a:t>s </a:t>
                </a:r>
              </a:p>
              <a:p>
                <a:pPr marL="400157" indent="0">
                  <a:buNone/>
                </a:pPr>
                <a:endParaRPr lang="en-US" altLang="ja-JP" sz="2030" dirty="0" smtClean="0">
                  <a:latin typeface="Symbol" panose="05050102010706020507" pitchFamily="18" charset="2"/>
                </a:endParaRPr>
              </a:p>
              <a:p>
                <a:pPr marL="400157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58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sz="158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ja-JP" sz="1580" dirty="0" smtClean="0"/>
                  <a:t> actually exists and non-zero!!!</a:t>
                </a:r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l="-960" t="-5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4876800" y="2520950"/>
            <a:ext cx="3810000" cy="2836863"/>
            <a:chOff x="3072" y="1588"/>
            <a:chExt cx="2400" cy="1787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72" y="1588"/>
              <a:ext cx="2400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3072" y="1588"/>
              <a:ext cx="2400" cy="1787"/>
              <a:chOff x="3072" y="1588"/>
              <a:chExt cx="2400" cy="1787"/>
            </a:xfrm>
          </p:grpSpPr>
          <p:sp>
            <p:nvSpPr>
              <p:cNvPr id="10941" name="Rectangle 5"/>
              <p:cNvSpPr>
                <a:spLocks noChangeArrowheads="1"/>
              </p:cNvSpPr>
              <p:nvPr/>
            </p:nvSpPr>
            <p:spPr bwMode="auto">
              <a:xfrm>
                <a:off x="3072" y="1588"/>
                <a:ext cx="2400" cy="1787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2" name="Rectangle 6"/>
              <p:cNvSpPr>
                <a:spLocks noChangeArrowheads="1"/>
              </p:cNvSpPr>
              <p:nvPr/>
            </p:nvSpPr>
            <p:spPr bwMode="auto">
              <a:xfrm>
                <a:off x="3072" y="1589"/>
                <a:ext cx="2400" cy="178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3" name="Rectangle 7"/>
              <p:cNvSpPr>
                <a:spLocks noChangeArrowheads="1"/>
              </p:cNvSpPr>
              <p:nvPr/>
            </p:nvSpPr>
            <p:spPr bwMode="auto">
              <a:xfrm>
                <a:off x="3312" y="1768"/>
                <a:ext cx="1920" cy="14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4" name="Rectangle 8"/>
              <p:cNvSpPr>
                <a:spLocks noChangeArrowheads="1"/>
              </p:cNvSpPr>
              <p:nvPr/>
            </p:nvSpPr>
            <p:spPr bwMode="auto">
              <a:xfrm>
                <a:off x="3312" y="1768"/>
                <a:ext cx="1920" cy="1428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5" name="Rectangle 9"/>
              <p:cNvSpPr>
                <a:spLocks noChangeArrowheads="1"/>
              </p:cNvSpPr>
              <p:nvPr/>
            </p:nvSpPr>
            <p:spPr bwMode="auto">
              <a:xfrm>
                <a:off x="3312" y="1768"/>
                <a:ext cx="1920" cy="142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6" name="Rectangle 10"/>
              <p:cNvSpPr>
                <a:spLocks noChangeArrowheads="1"/>
              </p:cNvSpPr>
              <p:nvPr/>
            </p:nvSpPr>
            <p:spPr bwMode="auto">
              <a:xfrm>
                <a:off x="3312" y="1768"/>
                <a:ext cx="1920" cy="1428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7" name="Line 11"/>
              <p:cNvSpPr>
                <a:spLocks noChangeShapeType="1"/>
              </p:cNvSpPr>
              <p:nvPr/>
            </p:nvSpPr>
            <p:spPr bwMode="auto">
              <a:xfrm>
                <a:off x="3312" y="3196"/>
                <a:ext cx="192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8" name="Line 12"/>
              <p:cNvSpPr>
                <a:spLocks noChangeShapeType="1"/>
              </p:cNvSpPr>
              <p:nvPr/>
            </p:nvSpPr>
            <p:spPr bwMode="auto">
              <a:xfrm>
                <a:off x="3312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9" name="Line 13"/>
              <p:cNvSpPr>
                <a:spLocks noChangeShapeType="1"/>
              </p:cNvSpPr>
              <p:nvPr/>
            </p:nvSpPr>
            <p:spPr bwMode="auto">
              <a:xfrm>
                <a:off x="3312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0" name="Line 14"/>
              <p:cNvSpPr>
                <a:spLocks noChangeShapeType="1"/>
              </p:cNvSpPr>
              <p:nvPr/>
            </p:nvSpPr>
            <p:spPr bwMode="auto">
              <a:xfrm>
                <a:off x="3312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1" name="Line 15"/>
              <p:cNvSpPr>
                <a:spLocks noChangeShapeType="1"/>
              </p:cNvSpPr>
              <p:nvPr/>
            </p:nvSpPr>
            <p:spPr bwMode="auto">
              <a:xfrm>
                <a:off x="3312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2" name="Line 16"/>
              <p:cNvSpPr>
                <a:spLocks noChangeShapeType="1"/>
              </p:cNvSpPr>
              <p:nvPr/>
            </p:nvSpPr>
            <p:spPr bwMode="auto">
              <a:xfrm>
                <a:off x="3312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3" name="Line 17"/>
              <p:cNvSpPr>
                <a:spLocks noChangeShapeType="1"/>
              </p:cNvSpPr>
              <p:nvPr/>
            </p:nvSpPr>
            <p:spPr bwMode="auto">
              <a:xfrm>
                <a:off x="3312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4" name="Line 18"/>
              <p:cNvSpPr>
                <a:spLocks noChangeShapeType="1"/>
              </p:cNvSpPr>
              <p:nvPr/>
            </p:nvSpPr>
            <p:spPr bwMode="auto">
              <a:xfrm>
                <a:off x="3312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5" name="Line 19"/>
              <p:cNvSpPr>
                <a:spLocks noChangeShapeType="1"/>
              </p:cNvSpPr>
              <p:nvPr/>
            </p:nvSpPr>
            <p:spPr bwMode="auto">
              <a:xfrm>
                <a:off x="3312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6" name="Line 20"/>
              <p:cNvSpPr>
                <a:spLocks noChangeShapeType="1"/>
              </p:cNvSpPr>
              <p:nvPr/>
            </p:nvSpPr>
            <p:spPr bwMode="auto">
              <a:xfrm>
                <a:off x="3312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7" name="Line 21"/>
              <p:cNvSpPr>
                <a:spLocks noChangeShapeType="1"/>
              </p:cNvSpPr>
              <p:nvPr/>
            </p:nvSpPr>
            <p:spPr bwMode="auto">
              <a:xfrm>
                <a:off x="3312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8" name="Line 22"/>
              <p:cNvSpPr>
                <a:spLocks noChangeShapeType="1"/>
              </p:cNvSpPr>
              <p:nvPr/>
            </p:nvSpPr>
            <p:spPr bwMode="auto">
              <a:xfrm>
                <a:off x="3312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59" name="Line 23"/>
              <p:cNvSpPr>
                <a:spLocks noChangeShapeType="1"/>
              </p:cNvSpPr>
              <p:nvPr/>
            </p:nvSpPr>
            <p:spPr bwMode="auto">
              <a:xfrm>
                <a:off x="3312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0" name="Line 24"/>
              <p:cNvSpPr>
                <a:spLocks noChangeShapeType="1"/>
              </p:cNvSpPr>
              <p:nvPr/>
            </p:nvSpPr>
            <p:spPr bwMode="auto">
              <a:xfrm>
                <a:off x="3312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1" name="Line 25"/>
              <p:cNvSpPr>
                <a:spLocks noChangeShapeType="1"/>
              </p:cNvSpPr>
              <p:nvPr/>
            </p:nvSpPr>
            <p:spPr bwMode="auto">
              <a:xfrm>
                <a:off x="3312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2" name="Line 26"/>
              <p:cNvSpPr>
                <a:spLocks noChangeShapeType="1"/>
              </p:cNvSpPr>
              <p:nvPr/>
            </p:nvSpPr>
            <p:spPr bwMode="auto">
              <a:xfrm>
                <a:off x="3312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3" name="Line 27"/>
              <p:cNvSpPr>
                <a:spLocks noChangeShapeType="1"/>
              </p:cNvSpPr>
              <p:nvPr/>
            </p:nvSpPr>
            <p:spPr bwMode="auto">
              <a:xfrm>
                <a:off x="3312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4" name="Line 28"/>
              <p:cNvSpPr>
                <a:spLocks noChangeShapeType="1"/>
              </p:cNvSpPr>
              <p:nvPr/>
            </p:nvSpPr>
            <p:spPr bwMode="auto">
              <a:xfrm>
                <a:off x="3312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5" name="Line 29"/>
              <p:cNvSpPr>
                <a:spLocks noChangeShapeType="1"/>
              </p:cNvSpPr>
              <p:nvPr/>
            </p:nvSpPr>
            <p:spPr bwMode="auto">
              <a:xfrm>
                <a:off x="3312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6" name="Line 30"/>
              <p:cNvSpPr>
                <a:spLocks noChangeShapeType="1"/>
              </p:cNvSpPr>
              <p:nvPr/>
            </p:nvSpPr>
            <p:spPr bwMode="auto">
              <a:xfrm>
                <a:off x="3312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7" name="Line 31"/>
              <p:cNvSpPr>
                <a:spLocks noChangeShapeType="1"/>
              </p:cNvSpPr>
              <p:nvPr/>
            </p:nvSpPr>
            <p:spPr bwMode="auto">
              <a:xfrm>
                <a:off x="3312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8" name="Line 32"/>
              <p:cNvSpPr>
                <a:spLocks noChangeShapeType="1"/>
              </p:cNvSpPr>
              <p:nvPr/>
            </p:nvSpPr>
            <p:spPr bwMode="auto">
              <a:xfrm>
                <a:off x="3312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69" name="Line 33"/>
              <p:cNvSpPr>
                <a:spLocks noChangeShapeType="1"/>
              </p:cNvSpPr>
              <p:nvPr/>
            </p:nvSpPr>
            <p:spPr bwMode="auto">
              <a:xfrm>
                <a:off x="3312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0" name="Line 34"/>
              <p:cNvSpPr>
                <a:spLocks noChangeShapeType="1"/>
              </p:cNvSpPr>
              <p:nvPr/>
            </p:nvSpPr>
            <p:spPr bwMode="auto">
              <a:xfrm>
                <a:off x="3312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1" name="Line 35"/>
              <p:cNvSpPr>
                <a:spLocks noChangeShapeType="1"/>
              </p:cNvSpPr>
              <p:nvPr/>
            </p:nvSpPr>
            <p:spPr bwMode="auto">
              <a:xfrm>
                <a:off x="3312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2" name="Line 36"/>
              <p:cNvSpPr>
                <a:spLocks noChangeShapeType="1"/>
              </p:cNvSpPr>
              <p:nvPr/>
            </p:nvSpPr>
            <p:spPr bwMode="auto">
              <a:xfrm>
                <a:off x="3312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3" name="Line 37"/>
              <p:cNvSpPr>
                <a:spLocks noChangeShapeType="1"/>
              </p:cNvSpPr>
              <p:nvPr/>
            </p:nvSpPr>
            <p:spPr bwMode="auto">
              <a:xfrm>
                <a:off x="3312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4" name="Line 38"/>
              <p:cNvSpPr>
                <a:spLocks noChangeShapeType="1"/>
              </p:cNvSpPr>
              <p:nvPr/>
            </p:nvSpPr>
            <p:spPr bwMode="auto">
              <a:xfrm>
                <a:off x="3312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5" name="Line 39"/>
              <p:cNvSpPr>
                <a:spLocks noChangeShapeType="1"/>
              </p:cNvSpPr>
              <p:nvPr/>
            </p:nvSpPr>
            <p:spPr bwMode="auto">
              <a:xfrm>
                <a:off x="3312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6" name="Line 40"/>
              <p:cNvSpPr>
                <a:spLocks noChangeShapeType="1"/>
              </p:cNvSpPr>
              <p:nvPr/>
            </p:nvSpPr>
            <p:spPr bwMode="auto">
              <a:xfrm>
                <a:off x="3312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7" name="Line 41"/>
              <p:cNvSpPr>
                <a:spLocks noChangeShapeType="1"/>
              </p:cNvSpPr>
              <p:nvPr/>
            </p:nvSpPr>
            <p:spPr bwMode="auto">
              <a:xfrm>
                <a:off x="3312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8" name="Line 42"/>
              <p:cNvSpPr>
                <a:spLocks noChangeShapeType="1"/>
              </p:cNvSpPr>
              <p:nvPr/>
            </p:nvSpPr>
            <p:spPr bwMode="auto">
              <a:xfrm>
                <a:off x="3312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79" name="Line 43"/>
              <p:cNvSpPr>
                <a:spLocks noChangeShapeType="1"/>
              </p:cNvSpPr>
              <p:nvPr/>
            </p:nvSpPr>
            <p:spPr bwMode="auto">
              <a:xfrm>
                <a:off x="3312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0" name="Line 44"/>
              <p:cNvSpPr>
                <a:spLocks noChangeShapeType="1"/>
              </p:cNvSpPr>
              <p:nvPr/>
            </p:nvSpPr>
            <p:spPr bwMode="auto">
              <a:xfrm>
                <a:off x="3312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1" name="Line 45"/>
              <p:cNvSpPr>
                <a:spLocks noChangeShapeType="1"/>
              </p:cNvSpPr>
              <p:nvPr/>
            </p:nvSpPr>
            <p:spPr bwMode="auto">
              <a:xfrm>
                <a:off x="3312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2" name="Line 46"/>
              <p:cNvSpPr>
                <a:spLocks noChangeShapeType="1"/>
              </p:cNvSpPr>
              <p:nvPr/>
            </p:nvSpPr>
            <p:spPr bwMode="auto">
              <a:xfrm>
                <a:off x="3312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3" name="Line 47"/>
              <p:cNvSpPr>
                <a:spLocks noChangeShapeType="1"/>
              </p:cNvSpPr>
              <p:nvPr/>
            </p:nvSpPr>
            <p:spPr bwMode="auto">
              <a:xfrm>
                <a:off x="3312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4" name="Line 48"/>
              <p:cNvSpPr>
                <a:spLocks noChangeShapeType="1"/>
              </p:cNvSpPr>
              <p:nvPr/>
            </p:nvSpPr>
            <p:spPr bwMode="auto">
              <a:xfrm>
                <a:off x="3312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5" name="Line 49"/>
              <p:cNvSpPr>
                <a:spLocks noChangeShapeType="1"/>
              </p:cNvSpPr>
              <p:nvPr/>
            </p:nvSpPr>
            <p:spPr bwMode="auto">
              <a:xfrm>
                <a:off x="3312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6" name="Line 50"/>
              <p:cNvSpPr>
                <a:spLocks noChangeShapeType="1"/>
              </p:cNvSpPr>
              <p:nvPr/>
            </p:nvSpPr>
            <p:spPr bwMode="auto">
              <a:xfrm>
                <a:off x="3312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7" name="Line 51"/>
              <p:cNvSpPr>
                <a:spLocks noChangeShapeType="1"/>
              </p:cNvSpPr>
              <p:nvPr/>
            </p:nvSpPr>
            <p:spPr bwMode="auto">
              <a:xfrm>
                <a:off x="3312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8" name="Line 52"/>
              <p:cNvSpPr>
                <a:spLocks noChangeShapeType="1"/>
              </p:cNvSpPr>
              <p:nvPr/>
            </p:nvSpPr>
            <p:spPr bwMode="auto">
              <a:xfrm>
                <a:off x="3312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89" name="Line 53"/>
              <p:cNvSpPr>
                <a:spLocks noChangeShapeType="1"/>
              </p:cNvSpPr>
              <p:nvPr/>
            </p:nvSpPr>
            <p:spPr bwMode="auto">
              <a:xfrm>
                <a:off x="3312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0" name="Line 54"/>
              <p:cNvSpPr>
                <a:spLocks noChangeShapeType="1"/>
              </p:cNvSpPr>
              <p:nvPr/>
            </p:nvSpPr>
            <p:spPr bwMode="auto">
              <a:xfrm>
                <a:off x="3312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1" name="Line 55"/>
              <p:cNvSpPr>
                <a:spLocks noChangeShapeType="1"/>
              </p:cNvSpPr>
              <p:nvPr/>
            </p:nvSpPr>
            <p:spPr bwMode="auto">
              <a:xfrm>
                <a:off x="3312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2" name="Line 56"/>
              <p:cNvSpPr>
                <a:spLocks noChangeShapeType="1"/>
              </p:cNvSpPr>
              <p:nvPr/>
            </p:nvSpPr>
            <p:spPr bwMode="auto">
              <a:xfrm>
                <a:off x="3312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3" name="Line 57"/>
              <p:cNvSpPr>
                <a:spLocks noChangeShapeType="1"/>
              </p:cNvSpPr>
              <p:nvPr/>
            </p:nvSpPr>
            <p:spPr bwMode="auto">
              <a:xfrm>
                <a:off x="3312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4" name="Line 58"/>
              <p:cNvSpPr>
                <a:spLocks noChangeShapeType="1"/>
              </p:cNvSpPr>
              <p:nvPr/>
            </p:nvSpPr>
            <p:spPr bwMode="auto">
              <a:xfrm>
                <a:off x="3312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5" name="Line 59"/>
              <p:cNvSpPr>
                <a:spLocks noChangeShapeType="1"/>
              </p:cNvSpPr>
              <p:nvPr/>
            </p:nvSpPr>
            <p:spPr bwMode="auto">
              <a:xfrm>
                <a:off x="3312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6" name="Line 60"/>
              <p:cNvSpPr>
                <a:spLocks noChangeShapeType="1"/>
              </p:cNvSpPr>
              <p:nvPr/>
            </p:nvSpPr>
            <p:spPr bwMode="auto">
              <a:xfrm>
                <a:off x="3312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7" name="Line 61"/>
              <p:cNvSpPr>
                <a:spLocks noChangeShapeType="1"/>
              </p:cNvSpPr>
              <p:nvPr/>
            </p:nvSpPr>
            <p:spPr bwMode="auto">
              <a:xfrm>
                <a:off x="3312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8" name="Line 62"/>
              <p:cNvSpPr>
                <a:spLocks noChangeShapeType="1"/>
              </p:cNvSpPr>
              <p:nvPr/>
            </p:nvSpPr>
            <p:spPr bwMode="auto">
              <a:xfrm>
                <a:off x="3312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99" name="Line 63"/>
              <p:cNvSpPr>
                <a:spLocks noChangeShapeType="1"/>
              </p:cNvSpPr>
              <p:nvPr/>
            </p:nvSpPr>
            <p:spPr bwMode="auto">
              <a:xfrm>
                <a:off x="3312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0" name="Line 64"/>
              <p:cNvSpPr>
                <a:spLocks noChangeShapeType="1"/>
              </p:cNvSpPr>
              <p:nvPr/>
            </p:nvSpPr>
            <p:spPr bwMode="auto">
              <a:xfrm>
                <a:off x="3312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1" name="Line 65"/>
              <p:cNvSpPr>
                <a:spLocks noChangeShapeType="1"/>
              </p:cNvSpPr>
              <p:nvPr/>
            </p:nvSpPr>
            <p:spPr bwMode="auto">
              <a:xfrm>
                <a:off x="3312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2" name="Line 66"/>
              <p:cNvSpPr>
                <a:spLocks noChangeShapeType="1"/>
              </p:cNvSpPr>
              <p:nvPr/>
            </p:nvSpPr>
            <p:spPr bwMode="auto">
              <a:xfrm>
                <a:off x="3312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3" name="Line 67"/>
              <p:cNvSpPr>
                <a:spLocks noChangeShapeType="1"/>
              </p:cNvSpPr>
              <p:nvPr/>
            </p:nvSpPr>
            <p:spPr bwMode="auto">
              <a:xfrm>
                <a:off x="3312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4" name="Line 68"/>
              <p:cNvSpPr>
                <a:spLocks noChangeShapeType="1"/>
              </p:cNvSpPr>
              <p:nvPr/>
            </p:nvSpPr>
            <p:spPr bwMode="auto">
              <a:xfrm>
                <a:off x="3312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5" name="Line 69"/>
              <p:cNvSpPr>
                <a:spLocks noChangeShapeType="1"/>
              </p:cNvSpPr>
              <p:nvPr/>
            </p:nvSpPr>
            <p:spPr bwMode="auto">
              <a:xfrm>
                <a:off x="3312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6" name="Line 70"/>
              <p:cNvSpPr>
                <a:spLocks noChangeShapeType="1"/>
              </p:cNvSpPr>
              <p:nvPr/>
            </p:nvSpPr>
            <p:spPr bwMode="auto">
              <a:xfrm>
                <a:off x="3312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7" name="Line 71"/>
              <p:cNvSpPr>
                <a:spLocks noChangeShapeType="1"/>
              </p:cNvSpPr>
              <p:nvPr/>
            </p:nvSpPr>
            <p:spPr bwMode="auto">
              <a:xfrm>
                <a:off x="3312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8" name="Line 72"/>
              <p:cNvSpPr>
                <a:spLocks noChangeShapeType="1"/>
              </p:cNvSpPr>
              <p:nvPr/>
            </p:nvSpPr>
            <p:spPr bwMode="auto">
              <a:xfrm>
                <a:off x="3312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09" name="Line 73"/>
              <p:cNvSpPr>
                <a:spLocks noChangeShapeType="1"/>
              </p:cNvSpPr>
              <p:nvPr/>
            </p:nvSpPr>
            <p:spPr bwMode="auto">
              <a:xfrm>
                <a:off x="3312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0" name="Line 74"/>
              <p:cNvSpPr>
                <a:spLocks noChangeShapeType="1"/>
              </p:cNvSpPr>
              <p:nvPr/>
            </p:nvSpPr>
            <p:spPr bwMode="auto">
              <a:xfrm>
                <a:off x="3312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1" name="Line 75"/>
              <p:cNvSpPr>
                <a:spLocks noChangeShapeType="1"/>
              </p:cNvSpPr>
              <p:nvPr/>
            </p:nvSpPr>
            <p:spPr bwMode="auto">
              <a:xfrm>
                <a:off x="3312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2" name="Line 76"/>
              <p:cNvSpPr>
                <a:spLocks noChangeShapeType="1"/>
              </p:cNvSpPr>
              <p:nvPr/>
            </p:nvSpPr>
            <p:spPr bwMode="auto">
              <a:xfrm>
                <a:off x="3312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3" name="Line 77"/>
              <p:cNvSpPr>
                <a:spLocks noChangeShapeType="1"/>
              </p:cNvSpPr>
              <p:nvPr/>
            </p:nvSpPr>
            <p:spPr bwMode="auto">
              <a:xfrm>
                <a:off x="3312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4" name="Line 78"/>
              <p:cNvSpPr>
                <a:spLocks noChangeShapeType="1"/>
              </p:cNvSpPr>
              <p:nvPr/>
            </p:nvSpPr>
            <p:spPr bwMode="auto">
              <a:xfrm>
                <a:off x="3312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5" name="Line 79"/>
              <p:cNvSpPr>
                <a:spLocks noChangeShapeType="1"/>
              </p:cNvSpPr>
              <p:nvPr/>
            </p:nvSpPr>
            <p:spPr bwMode="auto">
              <a:xfrm>
                <a:off x="3312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6" name="Line 80"/>
              <p:cNvSpPr>
                <a:spLocks noChangeShapeType="1"/>
              </p:cNvSpPr>
              <p:nvPr/>
            </p:nvSpPr>
            <p:spPr bwMode="auto">
              <a:xfrm>
                <a:off x="3312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7" name="Line 81"/>
              <p:cNvSpPr>
                <a:spLocks noChangeShapeType="1"/>
              </p:cNvSpPr>
              <p:nvPr/>
            </p:nvSpPr>
            <p:spPr bwMode="auto">
              <a:xfrm>
                <a:off x="3312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8" name="Line 82"/>
              <p:cNvSpPr>
                <a:spLocks noChangeShapeType="1"/>
              </p:cNvSpPr>
              <p:nvPr/>
            </p:nvSpPr>
            <p:spPr bwMode="auto">
              <a:xfrm>
                <a:off x="3312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19" name="Line 83"/>
              <p:cNvSpPr>
                <a:spLocks noChangeShapeType="1"/>
              </p:cNvSpPr>
              <p:nvPr/>
            </p:nvSpPr>
            <p:spPr bwMode="auto">
              <a:xfrm>
                <a:off x="3312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0" name="Line 84"/>
              <p:cNvSpPr>
                <a:spLocks noChangeShapeType="1"/>
              </p:cNvSpPr>
              <p:nvPr/>
            </p:nvSpPr>
            <p:spPr bwMode="auto">
              <a:xfrm>
                <a:off x="3312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1" name="Line 85"/>
              <p:cNvSpPr>
                <a:spLocks noChangeShapeType="1"/>
              </p:cNvSpPr>
              <p:nvPr/>
            </p:nvSpPr>
            <p:spPr bwMode="auto">
              <a:xfrm>
                <a:off x="3312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2" name="Line 86"/>
              <p:cNvSpPr>
                <a:spLocks noChangeShapeType="1"/>
              </p:cNvSpPr>
              <p:nvPr/>
            </p:nvSpPr>
            <p:spPr bwMode="auto">
              <a:xfrm>
                <a:off x="3312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3" name="Line 87"/>
              <p:cNvSpPr>
                <a:spLocks noChangeShapeType="1"/>
              </p:cNvSpPr>
              <p:nvPr/>
            </p:nvSpPr>
            <p:spPr bwMode="auto">
              <a:xfrm>
                <a:off x="3312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4" name="Line 88"/>
              <p:cNvSpPr>
                <a:spLocks noChangeShapeType="1"/>
              </p:cNvSpPr>
              <p:nvPr/>
            </p:nvSpPr>
            <p:spPr bwMode="auto">
              <a:xfrm>
                <a:off x="3312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5" name="Line 89"/>
              <p:cNvSpPr>
                <a:spLocks noChangeShapeType="1"/>
              </p:cNvSpPr>
              <p:nvPr/>
            </p:nvSpPr>
            <p:spPr bwMode="auto">
              <a:xfrm>
                <a:off x="3312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6" name="Line 90"/>
              <p:cNvSpPr>
                <a:spLocks noChangeShapeType="1"/>
              </p:cNvSpPr>
              <p:nvPr/>
            </p:nvSpPr>
            <p:spPr bwMode="auto">
              <a:xfrm>
                <a:off x="3312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7" name="Line 91"/>
              <p:cNvSpPr>
                <a:spLocks noChangeShapeType="1"/>
              </p:cNvSpPr>
              <p:nvPr/>
            </p:nvSpPr>
            <p:spPr bwMode="auto">
              <a:xfrm>
                <a:off x="3312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8" name="Line 92"/>
              <p:cNvSpPr>
                <a:spLocks noChangeShapeType="1"/>
              </p:cNvSpPr>
              <p:nvPr/>
            </p:nvSpPr>
            <p:spPr bwMode="auto">
              <a:xfrm>
                <a:off x="3312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29" name="Line 93"/>
              <p:cNvSpPr>
                <a:spLocks noChangeShapeType="1"/>
              </p:cNvSpPr>
              <p:nvPr/>
            </p:nvSpPr>
            <p:spPr bwMode="auto">
              <a:xfrm>
                <a:off x="3312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0" name="Line 94"/>
              <p:cNvSpPr>
                <a:spLocks noChangeShapeType="1"/>
              </p:cNvSpPr>
              <p:nvPr/>
            </p:nvSpPr>
            <p:spPr bwMode="auto">
              <a:xfrm>
                <a:off x="3312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1" name="Line 95"/>
              <p:cNvSpPr>
                <a:spLocks noChangeShapeType="1"/>
              </p:cNvSpPr>
              <p:nvPr/>
            </p:nvSpPr>
            <p:spPr bwMode="auto">
              <a:xfrm>
                <a:off x="3312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2" name="Line 96"/>
              <p:cNvSpPr>
                <a:spLocks noChangeShapeType="1"/>
              </p:cNvSpPr>
              <p:nvPr/>
            </p:nvSpPr>
            <p:spPr bwMode="auto">
              <a:xfrm>
                <a:off x="3312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3" name="Line 97"/>
              <p:cNvSpPr>
                <a:spLocks noChangeShapeType="1"/>
              </p:cNvSpPr>
              <p:nvPr/>
            </p:nvSpPr>
            <p:spPr bwMode="auto">
              <a:xfrm>
                <a:off x="3312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4" name="Line 98"/>
              <p:cNvSpPr>
                <a:spLocks noChangeShapeType="1"/>
              </p:cNvSpPr>
              <p:nvPr/>
            </p:nvSpPr>
            <p:spPr bwMode="auto">
              <a:xfrm>
                <a:off x="3312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5" name="Line 99"/>
              <p:cNvSpPr>
                <a:spLocks noChangeShapeType="1"/>
              </p:cNvSpPr>
              <p:nvPr/>
            </p:nvSpPr>
            <p:spPr bwMode="auto">
              <a:xfrm>
                <a:off x="3312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6" name="Line 100"/>
              <p:cNvSpPr>
                <a:spLocks noChangeShapeType="1"/>
              </p:cNvSpPr>
              <p:nvPr/>
            </p:nvSpPr>
            <p:spPr bwMode="auto">
              <a:xfrm>
                <a:off x="3312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7" name="Line 101"/>
              <p:cNvSpPr>
                <a:spLocks noChangeShapeType="1"/>
              </p:cNvSpPr>
              <p:nvPr/>
            </p:nvSpPr>
            <p:spPr bwMode="auto">
              <a:xfrm>
                <a:off x="3312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8" name="Line 102"/>
              <p:cNvSpPr>
                <a:spLocks noChangeShapeType="1"/>
              </p:cNvSpPr>
              <p:nvPr/>
            </p:nvSpPr>
            <p:spPr bwMode="auto">
              <a:xfrm>
                <a:off x="3312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39" name="Line 103"/>
              <p:cNvSpPr>
                <a:spLocks noChangeShapeType="1"/>
              </p:cNvSpPr>
              <p:nvPr/>
            </p:nvSpPr>
            <p:spPr bwMode="auto">
              <a:xfrm>
                <a:off x="3312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0" name="Line 104"/>
              <p:cNvSpPr>
                <a:spLocks noChangeShapeType="1"/>
              </p:cNvSpPr>
              <p:nvPr/>
            </p:nvSpPr>
            <p:spPr bwMode="auto">
              <a:xfrm>
                <a:off x="3312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1" name="Line 105"/>
              <p:cNvSpPr>
                <a:spLocks noChangeShapeType="1"/>
              </p:cNvSpPr>
              <p:nvPr/>
            </p:nvSpPr>
            <p:spPr bwMode="auto">
              <a:xfrm>
                <a:off x="3312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2" name="Line 106"/>
              <p:cNvSpPr>
                <a:spLocks noChangeShapeType="1"/>
              </p:cNvSpPr>
              <p:nvPr/>
            </p:nvSpPr>
            <p:spPr bwMode="auto">
              <a:xfrm>
                <a:off x="3312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3" name="Line 107"/>
              <p:cNvSpPr>
                <a:spLocks noChangeShapeType="1"/>
              </p:cNvSpPr>
              <p:nvPr/>
            </p:nvSpPr>
            <p:spPr bwMode="auto">
              <a:xfrm>
                <a:off x="3312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4" name="Line 108"/>
              <p:cNvSpPr>
                <a:spLocks noChangeShapeType="1"/>
              </p:cNvSpPr>
              <p:nvPr/>
            </p:nvSpPr>
            <p:spPr bwMode="auto">
              <a:xfrm>
                <a:off x="3312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5" name="Line 109"/>
              <p:cNvSpPr>
                <a:spLocks noChangeShapeType="1"/>
              </p:cNvSpPr>
              <p:nvPr/>
            </p:nvSpPr>
            <p:spPr bwMode="auto">
              <a:xfrm>
                <a:off x="3312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6" name="Line 110"/>
              <p:cNvSpPr>
                <a:spLocks noChangeShapeType="1"/>
              </p:cNvSpPr>
              <p:nvPr/>
            </p:nvSpPr>
            <p:spPr bwMode="auto">
              <a:xfrm>
                <a:off x="3312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7" name="Line 111"/>
              <p:cNvSpPr>
                <a:spLocks noChangeShapeType="1"/>
              </p:cNvSpPr>
              <p:nvPr/>
            </p:nvSpPr>
            <p:spPr bwMode="auto">
              <a:xfrm>
                <a:off x="3312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8" name="Line 112"/>
              <p:cNvSpPr>
                <a:spLocks noChangeShapeType="1"/>
              </p:cNvSpPr>
              <p:nvPr/>
            </p:nvSpPr>
            <p:spPr bwMode="auto">
              <a:xfrm>
                <a:off x="3312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49" name="Line 113"/>
              <p:cNvSpPr>
                <a:spLocks noChangeShapeType="1"/>
              </p:cNvSpPr>
              <p:nvPr/>
            </p:nvSpPr>
            <p:spPr bwMode="auto">
              <a:xfrm>
                <a:off x="3312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0" name="Line 114"/>
              <p:cNvSpPr>
                <a:spLocks noChangeShapeType="1"/>
              </p:cNvSpPr>
              <p:nvPr/>
            </p:nvSpPr>
            <p:spPr bwMode="auto">
              <a:xfrm>
                <a:off x="3312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1" name="Line 115"/>
              <p:cNvSpPr>
                <a:spLocks noChangeShapeType="1"/>
              </p:cNvSpPr>
              <p:nvPr/>
            </p:nvSpPr>
            <p:spPr bwMode="auto">
              <a:xfrm>
                <a:off x="3312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2" name="Line 116"/>
              <p:cNvSpPr>
                <a:spLocks noChangeShapeType="1"/>
              </p:cNvSpPr>
              <p:nvPr/>
            </p:nvSpPr>
            <p:spPr bwMode="auto">
              <a:xfrm>
                <a:off x="3312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3" name="Line 117"/>
              <p:cNvSpPr>
                <a:spLocks noChangeShapeType="1"/>
              </p:cNvSpPr>
              <p:nvPr/>
            </p:nvSpPr>
            <p:spPr bwMode="auto">
              <a:xfrm>
                <a:off x="3312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4" name="Line 118"/>
              <p:cNvSpPr>
                <a:spLocks noChangeShapeType="1"/>
              </p:cNvSpPr>
              <p:nvPr/>
            </p:nvSpPr>
            <p:spPr bwMode="auto">
              <a:xfrm>
                <a:off x="3312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5" name="Line 119"/>
              <p:cNvSpPr>
                <a:spLocks noChangeShapeType="1"/>
              </p:cNvSpPr>
              <p:nvPr/>
            </p:nvSpPr>
            <p:spPr bwMode="auto">
              <a:xfrm>
                <a:off x="3312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6" name="Line 120"/>
              <p:cNvSpPr>
                <a:spLocks noChangeShapeType="1"/>
              </p:cNvSpPr>
              <p:nvPr/>
            </p:nvSpPr>
            <p:spPr bwMode="auto">
              <a:xfrm>
                <a:off x="3312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7" name="Line 121"/>
              <p:cNvSpPr>
                <a:spLocks noChangeShapeType="1"/>
              </p:cNvSpPr>
              <p:nvPr/>
            </p:nvSpPr>
            <p:spPr bwMode="auto">
              <a:xfrm>
                <a:off x="3312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8" name="Line 122"/>
              <p:cNvSpPr>
                <a:spLocks noChangeShapeType="1"/>
              </p:cNvSpPr>
              <p:nvPr/>
            </p:nvSpPr>
            <p:spPr bwMode="auto">
              <a:xfrm>
                <a:off x="3312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59" name="Line 123"/>
              <p:cNvSpPr>
                <a:spLocks noChangeShapeType="1"/>
              </p:cNvSpPr>
              <p:nvPr/>
            </p:nvSpPr>
            <p:spPr bwMode="auto">
              <a:xfrm>
                <a:off x="3312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0" name="Line 124"/>
              <p:cNvSpPr>
                <a:spLocks noChangeShapeType="1"/>
              </p:cNvSpPr>
              <p:nvPr/>
            </p:nvSpPr>
            <p:spPr bwMode="auto">
              <a:xfrm>
                <a:off x="3312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1" name="Line 125"/>
              <p:cNvSpPr>
                <a:spLocks noChangeShapeType="1"/>
              </p:cNvSpPr>
              <p:nvPr/>
            </p:nvSpPr>
            <p:spPr bwMode="auto">
              <a:xfrm>
                <a:off x="3530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2" name="Line 126"/>
              <p:cNvSpPr>
                <a:spLocks noChangeShapeType="1"/>
              </p:cNvSpPr>
              <p:nvPr/>
            </p:nvSpPr>
            <p:spPr bwMode="auto">
              <a:xfrm>
                <a:off x="3530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3" name="Line 127"/>
              <p:cNvSpPr>
                <a:spLocks noChangeShapeType="1"/>
              </p:cNvSpPr>
              <p:nvPr/>
            </p:nvSpPr>
            <p:spPr bwMode="auto">
              <a:xfrm>
                <a:off x="3530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4" name="Line 128"/>
              <p:cNvSpPr>
                <a:spLocks noChangeShapeType="1"/>
              </p:cNvSpPr>
              <p:nvPr/>
            </p:nvSpPr>
            <p:spPr bwMode="auto">
              <a:xfrm>
                <a:off x="3530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5" name="Line 129"/>
              <p:cNvSpPr>
                <a:spLocks noChangeShapeType="1"/>
              </p:cNvSpPr>
              <p:nvPr/>
            </p:nvSpPr>
            <p:spPr bwMode="auto">
              <a:xfrm>
                <a:off x="3530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6" name="Line 130"/>
              <p:cNvSpPr>
                <a:spLocks noChangeShapeType="1"/>
              </p:cNvSpPr>
              <p:nvPr/>
            </p:nvSpPr>
            <p:spPr bwMode="auto">
              <a:xfrm>
                <a:off x="3530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7" name="Line 131"/>
              <p:cNvSpPr>
                <a:spLocks noChangeShapeType="1"/>
              </p:cNvSpPr>
              <p:nvPr/>
            </p:nvSpPr>
            <p:spPr bwMode="auto">
              <a:xfrm>
                <a:off x="3530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8" name="Line 132"/>
              <p:cNvSpPr>
                <a:spLocks noChangeShapeType="1"/>
              </p:cNvSpPr>
              <p:nvPr/>
            </p:nvSpPr>
            <p:spPr bwMode="auto">
              <a:xfrm>
                <a:off x="3530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69" name="Line 133"/>
              <p:cNvSpPr>
                <a:spLocks noChangeShapeType="1"/>
              </p:cNvSpPr>
              <p:nvPr/>
            </p:nvSpPr>
            <p:spPr bwMode="auto">
              <a:xfrm>
                <a:off x="3530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0" name="Line 134"/>
              <p:cNvSpPr>
                <a:spLocks noChangeShapeType="1"/>
              </p:cNvSpPr>
              <p:nvPr/>
            </p:nvSpPr>
            <p:spPr bwMode="auto">
              <a:xfrm>
                <a:off x="3530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1" name="Line 135"/>
              <p:cNvSpPr>
                <a:spLocks noChangeShapeType="1"/>
              </p:cNvSpPr>
              <p:nvPr/>
            </p:nvSpPr>
            <p:spPr bwMode="auto">
              <a:xfrm>
                <a:off x="3530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2" name="Line 136"/>
              <p:cNvSpPr>
                <a:spLocks noChangeShapeType="1"/>
              </p:cNvSpPr>
              <p:nvPr/>
            </p:nvSpPr>
            <p:spPr bwMode="auto">
              <a:xfrm>
                <a:off x="3530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3" name="Line 137"/>
              <p:cNvSpPr>
                <a:spLocks noChangeShapeType="1"/>
              </p:cNvSpPr>
              <p:nvPr/>
            </p:nvSpPr>
            <p:spPr bwMode="auto">
              <a:xfrm>
                <a:off x="3530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4" name="Line 138"/>
              <p:cNvSpPr>
                <a:spLocks noChangeShapeType="1"/>
              </p:cNvSpPr>
              <p:nvPr/>
            </p:nvSpPr>
            <p:spPr bwMode="auto">
              <a:xfrm>
                <a:off x="3530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5" name="Line 139"/>
              <p:cNvSpPr>
                <a:spLocks noChangeShapeType="1"/>
              </p:cNvSpPr>
              <p:nvPr/>
            </p:nvSpPr>
            <p:spPr bwMode="auto">
              <a:xfrm>
                <a:off x="3530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6" name="Line 140"/>
              <p:cNvSpPr>
                <a:spLocks noChangeShapeType="1"/>
              </p:cNvSpPr>
              <p:nvPr/>
            </p:nvSpPr>
            <p:spPr bwMode="auto">
              <a:xfrm>
                <a:off x="3530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7" name="Line 141"/>
              <p:cNvSpPr>
                <a:spLocks noChangeShapeType="1"/>
              </p:cNvSpPr>
              <p:nvPr/>
            </p:nvSpPr>
            <p:spPr bwMode="auto">
              <a:xfrm>
                <a:off x="3530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8" name="Line 142"/>
              <p:cNvSpPr>
                <a:spLocks noChangeShapeType="1"/>
              </p:cNvSpPr>
              <p:nvPr/>
            </p:nvSpPr>
            <p:spPr bwMode="auto">
              <a:xfrm>
                <a:off x="3530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79" name="Line 143"/>
              <p:cNvSpPr>
                <a:spLocks noChangeShapeType="1"/>
              </p:cNvSpPr>
              <p:nvPr/>
            </p:nvSpPr>
            <p:spPr bwMode="auto">
              <a:xfrm>
                <a:off x="3530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0" name="Line 144"/>
              <p:cNvSpPr>
                <a:spLocks noChangeShapeType="1"/>
              </p:cNvSpPr>
              <p:nvPr/>
            </p:nvSpPr>
            <p:spPr bwMode="auto">
              <a:xfrm>
                <a:off x="3530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1" name="Line 145"/>
              <p:cNvSpPr>
                <a:spLocks noChangeShapeType="1"/>
              </p:cNvSpPr>
              <p:nvPr/>
            </p:nvSpPr>
            <p:spPr bwMode="auto">
              <a:xfrm>
                <a:off x="3530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2" name="Line 146"/>
              <p:cNvSpPr>
                <a:spLocks noChangeShapeType="1"/>
              </p:cNvSpPr>
              <p:nvPr/>
            </p:nvSpPr>
            <p:spPr bwMode="auto">
              <a:xfrm>
                <a:off x="3530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3" name="Line 147"/>
              <p:cNvSpPr>
                <a:spLocks noChangeShapeType="1"/>
              </p:cNvSpPr>
              <p:nvPr/>
            </p:nvSpPr>
            <p:spPr bwMode="auto">
              <a:xfrm>
                <a:off x="3530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4" name="Line 148"/>
              <p:cNvSpPr>
                <a:spLocks noChangeShapeType="1"/>
              </p:cNvSpPr>
              <p:nvPr/>
            </p:nvSpPr>
            <p:spPr bwMode="auto">
              <a:xfrm>
                <a:off x="3530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5" name="Line 149"/>
              <p:cNvSpPr>
                <a:spLocks noChangeShapeType="1"/>
              </p:cNvSpPr>
              <p:nvPr/>
            </p:nvSpPr>
            <p:spPr bwMode="auto">
              <a:xfrm>
                <a:off x="3530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6" name="Line 150"/>
              <p:cNvSpPr>
                <a:spLocks noChangeShapeType="1"/>
              </p:cNvSpPr>
              <p:nvPr/>
            </p:nvSpPr>
            <p:spPr bwMode="auto">
              <a:xfrm>
                <a:off x="3530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7" name="Line 151"/>
              <p:cNvSpPr>
                <a:spLocks noChangeShapeType="1"/>
              </p:cNvSpPr>
              <p:nvPr/>
            </p:nvSpPr>
            <p:spPr bwMode="auto">
              <a:xfrm>
                <a:off x="3530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8" name="Line 152"/>
              <p:cNvSpPr>
                <a:spLocks noChangeShapeType="1"/>
              </p:cNvSpPr>
              <p:nvPr/>
            </p:nvSpPr>
            <p:spPr bwMode="auto">
              <a:xfrm>
                <a:off x="3530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89" name="Line 153"/>
              <p:cNvSpPr>
                <a:spLocks noChangeShapeType="1"/>
              </p:cNvSpPr>
              <p:nvPr/>
            </p:nvSpPr>
            <p:spPr bwMode="auto">
              <a:xfrm>
                <a:off x="3530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0" name="Line 154"/>
              <p:cNvSpPr>
                <a:spLocks noChangeShapeType="1"/>
              </p:cNvSpPr>
              <p:nvPr/>
            </p:nvSpPr>
            <p:spPr bwMode="auto">
              <a:xfrm>
                <a:off x="3530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1" name="Line 155"/>
              <p:cNvSpPr>
                <a:spLocks noChangeShapeType="1"/>
              </p:cNvSpPr>
              <p:nvPr/>
            </p:nvSpPr>
            <p:spPr bwMode="auto">
              <a:xfrm>
                <a:off x="3530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2" name="Line 156"/>
              <p:cNvSpPr>
                <a:spLocks noChangeShapeType="1"/>
              </p:cNvSpPr>
              <p:nvPr/>
            </p:nvSpPr>
            <p:spPr bwMode="auto">
              <a:xfrm>
                <a:off x="3530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3" name="Line 157"/>
              <p:cNvSpPr>
                <a:spLocks noChangeShapeType="1"/>
              </p:cNvSpPr>
              <p:nvPr/>
            </p:nvSpPr>
            <p:spPr bwMode="auto">
              <a:xfrm>
                <a:off x="3530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4" name="Line 158"/>
              <p:cNvSpPr>
                <a:spLocks noChangeShapeType="1"/>
              </p:cNvSpPr>
              <p:nvPr/>
            </p:nvSpPr>
            <p:spPr bwMode="auto">
              <a:xfrm>
                <a:off x="3530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5" name="Line 159"/>
              <p:cNvSpPr>
                <a:spLocks noChangeShapeType="1"/>
              </p:cNvSpPr>
              <p:nvPr/>
            </p:nvSpPr>
            <p:spPr bwMode="auto">
              <a:xfrm>
                <a:off x="3530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6" name="Line 160"/>
              <p:cNvSpPr>
                <a:spLocks noChangeShapeType="1"/>
              </p:cNvSpPr>
              <p:nvPr/>
            </p:nvSpPr>
            <p:spPr bwMode="auto">
              <a:xfrm>
                <a:off x="3530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7" name="Line 161"/>
              <p:cNvSpPr>
                <a:spLocks noChangeShapeType="1"/>
              </p:cNvSpPr>
              <p:nvPr/>
            </p:nvSpPr>
            <p:spPr bwMode="auto">
              <a:xfrm>
                <a:off x="3530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8" name="Line 162"/>
              <p:cNvSpPr>
                <a:spLocks noChangeShapeType="1"/>
              </p:cNvSpPr>
              <p:nvPr/>
            </p:nvSpPr>
            <p:spPr bwMode="auto">
              <a:xfrm>
                <a:off x="3530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099" name="Line 163"/>
              <p:cNvSpPr>
                <a:spLocks noChangeShapeType="1"/>
              </p:cNvSpPr>
              <p:nvPr/>
            </p:nvSpPr>
            <p:spPr bwMode="auto">
              <a:xfrm>
                <a:off x="3530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0" name="Line 164"/>
              <p:cNvSpPr>
                <a:spLocks noChangeShapeType="1"/>
              </p:cNvSpPr>
              <p:nvPr/>
            </p:nvSpPr>
            <p:spPr bwMode="auto">
              <a:xfrm>
                <a:off x="3530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1" name="Line 165"/>
              <p:cNvSpPr>
                <a:spLocks noChangeShapeType="1"/>
              </p:cNvSpPr>
              <p:nvPr/>
            </p:nvSpPr>
            <p:spPr bwMode="auto">
              <a:xfrm>
                <a:off x="3530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2" name="Line 166"/>
              <p:cNvSpPr>
                <a:spLocks noChangeShapeType="1"/>
              </p:cNvSpPr>
              <p:nvPr/>
            </p:nvSpPr>
            <p:spPr bwMode="auto">
              <a:xfrm>
                <a:off x="3530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3" name="Line 167"/>
              <p:cNvSpPr>
                <a:spLocks noChangeShapeType="1"/>
              </p:cNvSpPr>
              <p:nvPr/>
            </p:nvSpPr>
            <p:spPr bwMode="auto">
              <a:xfrm>
                <a:off x="3530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4" name="Line 168"/>
              <p:cNvSpPr>
                <a:spLocks noChangeShapeType="1"/>
              </p:cNvSpPr>
              <p:nvPr/>
            </p:nvSpPr>
            <p:spPr bwMode="auto">
              <a:xfrm>
                <a:off x="3530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5" name="Line 169"/>
              <p:cNvSpPr>
                <a:spLocks noChangeShapeType="1"/>
              </p:cNvSpPr>
              <p:nvPr/>
            </p:nvSpPr>
            <p:spPr bwMode="auto">
              <a:xfrm>
                <a:off x="3530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6" name="Line 170"/>
              <p:cNvSpPr>
                <a:spLocks noChangeShapeType="1"/>
              </p:cNvSpPr>
              <p:nvPr/>
            </p:nvSpPr>
            <p:spPr bwMode="auto">
              <a:xfrm>
                <a:off x="3530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7" name="Line 171"/>
              <p:cNvSpPr>
                <a:spLocks noChangeShapeType="1"/>
              </p:cNvSpPr>
              <p:nvPr/>
            </p:nvSpPr>
            <p:spPr bwMode="auto">
              <a:xfrm>
                <a:off x="3530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8" name="Line 172"/>
              <p:cNvSpPr>
                <a:spLocks noChangeShapeType="1"/>
              </p:cNvSpPr>
              <p:nvPr/>
            </p:nvSpPr>
            <p:spPr bwMode="auto">
              <a:xfrm>
                <a:off x="3530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09" name="Line 173"/>
              <p:cNvSpPr>
                <a:spLocks noChangeShapeType="1"/>
              </p:cNvSpPr>
              <p:nvPr/>
            </p:nvSpPr>
            <p:spPr bwMode="auto">
              <a:xfrm>
                <a:off x="3530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0" name="Line 174"/>
              <p:cNvSpPr>
                <a:spLocks noChangeShapeType="1"/>
              </p:cNvSpPr>
              <p:nvPr/>
            </p:nvSpPr>
            <p:spPr bwMode="auto">
              <a:xfrm>
                <a:off x="3530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1" name="Line 175"/>
              <p:cNvSpPr>
                <a:spLocks noChangeShapeType="1"/>
              </p:cNvSpPr>
              <p:nvPr/>
            </p:nvSpPr>
            <p:spPr bwMode="auto">
              <a:xfrm>
                <a:off x="3530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2" name="Line 176"/>
              <p:cNvSpPr>
                <a:spLocks noChangeShapeType="1"/>
              </p:cNvSpPr>
              <p:nvPr/>
            </p:nvSpPr>
            <p:spPr bwMode="auto">
              <a:xfrm>
                <a:off x="3530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3" name="Line 177"/>
              <p:cNvSpPr>
                <a:spLocks noChangeShapeType="1"/>
              </p:cNvSpPr>
              <p:nvPr/>
            </p:nvSpPr>
            <p:spPr bwMode="auto">
              <a:xfrm>
                <a:off x="3530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4" name="Line 178"/>
              <p:cNvSpPr>
                <a:spLocks noChangeShapeType="1"/>
              </p:cNvSpPr>
              <p:nvPr/>
            </p:nvSpPr>
            <p:spPr bwMode="auto">
              <a:xfrm>
                <a:off x="3530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5" name="Line 179"/>
              <p:cNvSpPr>
                <a:spLocks noChangeShapeType="1"/>
              </p:cNvSpPr>
              <p:nvPr/>
            </p:nvSpPr>
            <p:spPr bwMode="auto">
              <a:xfrm>
                <a:off x="3530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6" name="Line 180"/>
              <p:cNvSpPr>
                <a:spLocks noChangeShapeType="1"/>
              </p:cNvSpPr>
              <p:nvPr/>
            </p:nvSpPr>
            <p:spPr bwMode="auto">
              <a:xfrm>
                <a:off x="3530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7" name="Line 181"/>
              <p:cNvSpPr>
                <a:spLocks noChangeShapeType="1"/>
              </p:cNvSpPr>
              <p:nvPr/>
            </p:nvSpPr>
            <p:spPr bwMode="auto">
              <a:xfrm>
                <a:off x="3530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8" name="Line 182"/>
              <p:cNvSpPr>
                <a:spLocks noChangeShapeType="1"/>
              </p:cNvSpPr>
              <p:nvPr/>
            </p:nvSpPr>
            <p:spPr bwMode="auto">
              <a:xfrm>
                <a:off x="3530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19" name="Line 183"/>
              <p:cNvSpPr>
                <a:spLocks noChangeShapeType="1"/>
              </p:cNvSpPr>
              <p:nvPr/>
            </p:nvSpPr>
            <p:spPr bwMode="auto">
              <a:xfrm>
                <a:off x="3530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0" name="Line 184"/>
              <p:cNvSpPr>
                <a:spLocks noChangeShapeType="1"/>
              </p:cNvSpPr>
              <p:nvPr/>
            </p:nvSpPr>
            <p:spPr bwMode="auto">
              <a:xfrm>
                <a:off x="3530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1" name="Line 185"/>
              <p:cNvSpPr>
                <a:spLocks noChangeShapeType="1"/>
              </p:cNvSpPr>
              <p:nvPr/>
            </p:nvSpPr>
            <p:spPr bwMode="auto">
              <a:xfrm>
                <a:off x="3530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2" name="Line 186"/>
              <p:cNvSpPr>
                <a:spLocks noChangeShapeType="1"/>
              </p:cNvSpPr>
              <p:nvPr/>
            </p:nvSpPr>
            <p:spPr bwMode="auto">
              <a:xfrm>
                <a:off x="3530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3" name="Line 187"/>
              <p:cNvSpPr>
                <a:spLocks noChangeShapeType="1"/>
              </p:cNvSpPr>
              <p:nvPr/>
            </p:nvSpPr>
            <p:spPr bwMode="auto">
              <a:xfrm>
                <a:off x="3530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4" name="Line 188"/>
              <p:cNvSpPr>
                <a:spLocks noChangeShapeType="1"/>
              </p:cNvSpPr>
              <p:nvPr/>
            </p:nvSpPr>
            <p:spPr bwMode="auto">
              <a:xfrm>
                <a:off x="3530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5" name="Line 189"/>
              <p:cNvSpPr>
                <a:spLocks noChangeShapeType="1"/>
              </p:cNvSpPr>
              <p:nvPr/>
            </p:nvSpPr>
            <p:spPr bwMode="auto">
              <a:xfrm>
                <a:off x="3530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6" name="Line 190"/>
              <p:cNvSpPr>
                <a:spLocks noChangeShapeType="1"/>
              </p:cNvSpPr>
              <p:nvPr/>
            </p:nvSpPr>
            <p:spPr bwMode="auto">
              <a:xfrm>
                <a:off x="3530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7" name="Line 191"/>
              <p:cNvSpPr>
                <a:spLocks noChangeShapeType="1"/>
              </p:cNvSpPr>
              <p:nvPr/>
            </p:nvSpPr>
            <p:spPr bwMode="auto">
              <a:xfrm>
                <a:off x="3530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8" name="Line 192"/>
              <p:cNvSpPr>
                <a:spLocks noChangeShapeType="1"/>
              </p:cNvSpPr>
              <p:nvPr/>
            </p:nvSpPr>
            <p:spPr bwMode="auto">
              <a:xfrm>
                <a:off x="3530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29" name="Line 193"/>
              <p:cNvSpPr>
                <a:spLocks noChangeShapeType="1"/>
              </p:cNvSpPr>
              <p:nvPr/>
            </p:nvSpPr>
            <p:spPr bwMode="auto">
              <a:xfrm>
                <a:off x="3530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0" name="Line 194"/>
              <p:cNvSpPr>
                <a:spLocks noChangeShapeType="1"/>
              </p:cNvSpPr>
              <p:nvPr/>
            </p:nvSpPr>
            <p:spPr bwMode="auto">
              <a:xfrm>
                <a:off x="3530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1" name="Line 195"/>
              <p:cNvSpPr>
                <a:spLocks noChangeShapeType="1"/>
              </p:cNvSpPr>
              <p:nvPr/>
            </p:nvSpPr>
            <p:spPr bwMode="auto">
              <a:xfrm>
                <a:off x="3530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2" name="Line 196"/>
              <p:cNvSpPr>
                <a:spLocks noChangeShapeType="1"/>
              </p:cNvSpPr>
              <p:nvPr/>
            </p:nvSpPr>
            <p:spPr bwMode="auto">
              <a:xfrm>
                <a:off x="3530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3" name="Line 197"/>
              <p:cNvSpPr>
                <a:spLocks noChangeShapeType="1"/>
              </p:cNvSpPr>
              <p:nvPr/>
            </p:nvSpPr>
            <p:spPr bwMode="auto">
              <a:xfrm>
                <a:off x="3530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4" name="Line 198"/>
              <p:cNvSpPr>
                <a:spLocks noChangeShapeType="1"/>
              </p:cNvSpPr>
              <p:nvPr/>
            </p:nvSpPr>
            <p:spPr bwMode="auto">
              <a:xfrm>
                <a:off x="3530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5" name="Line 199"/>
              <p:cNvSpPr>
                <a:spLocks noChangeShapeType="1"/>
              </p:cNvSpPr>
              <p:nvPr/>
            </p:nvSpPr>
            <p:spPr bwMode="auto">
              <a:xfrm>
                <a:off x="3530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6" name="Line 200"/>
              <p:cNvSpPr>
                <a:spLocks noChangeShapeType="1"/>
              </p:cNvSpPr>
              <p:nvPr/>
            </p:nvSpPr>
            <p:spPr bwMode="auto">
              <a:xfrm>
                <a:off x="3530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7" name="Line 201"/>
              <p:cNvSpPr>
                <a:spLocks noChangeShapeType="1"/>
              </p:cNvSpPr>
              <p:nvPr/>
            </p:nvSpPr>
            <p:spPr bwMode="auto">
              <a:xfrm>
                <a:off x="3530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8" name="Line 202"/>
              <p:cNvSpPr>
                <a:spLocks noChangeShapeType="1"/>
              </p:cNvSpPr>
              <p:nvPr/>
            </p:nvSpPr>
            <p:spPr bwMode="auto">
              <a:xfrm>
                <a:off x="3530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39" name="Line 203"/>
              <p:cNvSpPr>
                <a:spLocks noChangeShapeType="1"/>
              </p:cNvSpPr>
              <p:nvPr/>
            </p:nvSpPr>
            <p:spPr bwMode="auto">
              <a:xfrm>
                <a:off x="3530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1140" name="Line 204"/>
              <p:cNvSpPr>
                <a:spLocks noChangeShapeType="1"/>
              </p:cNvSpPr>
              <p:nvPr/>
            </p:nvSpPr>
            <p:spPr bwMode="auto">
              <a:xfrm>
                <a:off x="3530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3530" y="1768"/>
              <a:ext cx="436" cy="1427"/>
              <a:chOff x="3530" y="1768"/>
              <a:chExt cx="436" cy="1427"/>
            </a:xfrm>
          </p:grpSpPr>
          <p:sp>
            <p:nvSpPr>
              <p:cNvPr id="10741" name="Line 206"/>
              <p:cNvSpPr>
                <a:spLocks noChangeShapeType="1"/>
              </p:cNvSpPr>
              <p:nvPr/>
            </p:nvSpPr>
            <p:spPr bwMode="auto">
              <a:xfrm>
                <a:off x="3530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2" name="Line 207"/>
              <p:cNvSpPr>
                <a:spLocks noChangeShapeType="1"/>
              </p:cNvSpPr>
              <p:nvPr/>
            </p:nvSpPr>
            <p:spPr bwMode="auto">
              <a:xfrm>
                <a:off x="3530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3" name="Line 208"/>
              <p:cNvSpPr>
                <a:spLocks noChangeShapeType="1"/>
              </p:cNvSpPr>
              <p:nvPr/>
            </p:nvSpPr>
            <p:spPr bwMode="auto">
              <a:xfrm>
                <a:off x="3530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4" name="Line 209"/>
              <p:cNvSpPr>
                <a:spLocks noChangeShapeType="1"/>
              </p:cNvSpPr>
              <p:nvPr/>
            </p:nvSpPr>
            <p:spPr bwMode="auto">
              <a:xfrm>
                <a:off x="3530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5" name="Line 210"/>
              <p:cNvSpPr>
                <a:spLocks noChangeShapeType="1"/>
              </p:cNvSpPr>
              <p:nvPr/>
            </p:nvSpPr>
            <p:spPr bwMode="auto">
              <a:xfrm>
                <a:off x="3530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6" name="Line 211"/>
              <p:cNvSpPr>
                <a:spLocks noChangeShapeType="1"/>
              </p:cNvSpPr>
              <p:nvPr/>
            </p:nvSpPr>
            <p:spPr bwMode="auto">
              <a:xfrm>
                <a:off x="3530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7" name="Line 212"/>
              <p:cNvSpPr>
                <a:spLocks noChangeShapeType="1"/>
              </p:cNvSpPr>
              <p:nvPr/>
            </p:nvSpPr>
            <p:spPr bwMode="auto">
              <a:xfrm>
                <a:off x="3530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8" name="Line 213"/>
              <p:cNvSpPr>
                <a:spLocks noChangeShapeType="1"/>
              </p:cNvSpPr>
              <p:nvPr/>
            </p:nvSpPr>
            <p:spPr bwMode="auto">
              <a:xfrm>
                <a:off x="3530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9" name="Line 214"/>
              <p:cNvSpPr>
                <a:spLocks noChangeShapeType="1"/>
              </p:cNvSpPr>
              <p:nvPr/>
            </p:nvSpPr>
            <p:spPr bwMode="auto">
              <a:xfrm>
                <a:off x="3530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0" name="Line 215"/>
              <p:cNvSpPr>
                <a:spLocks noChangeShapeType="1"/>
              </p:cNvSpPr>
              <p:nvPr/>
            </p:nvSpPr>
            <p:spPr bwMode="auto">
              <a:xfrm>
                <a:off x="3530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1" name="Line 216"/>
              <p:cNvSpPr>
                <a:spLocks noChangeShapeType="1"/>
              </p:cNvSpPr>
              <p:nvPr/>
            </p:nvSpPr>
            <p:spPr bwMode="auto">
              <a:xfrm>
                <a:off x="3530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2" name="Line 217"/>
              <p:cNvSpPr>
                <a:spLocks noChangeShapeType="1"/>
              </p:cNvSpPr>
              <p:nvPr/>
            </p:nvSpPr>
            <p:spPr bwMode="auto">
              <a:xfrm>
                <a:off x="3530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3" name="Line 218"/>
              <p:cNvSpPr>
                <a:spLocks noChangeShapeType="1"/>
              </p:cNvSpPr>
              <p:nvPr/>
            </p:nvSpPr>
            <p:spPr bwMode="auto">
              <a:xfrm>
                <a:off x="3530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4" name="Line 219"/>
              <p:cNvSpPr>
                <a:spLocks noChangeShapeType="1"/>
              </p:cNvSpPr>
              <p:nvPr/>
            </p:nvSpPr>
            <p:spPr bwMode="auto">
              <a:xfrm>
                <a:off x="3530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5" name="Line 220"/>
              <p:cNvSpPr>
                <a:spLocks noChangeShapeType="1"/>
              </p:cNvSpPr>
              <p:nvPr/>
            </p:nvSpPr>
            <p:spPr bwMode="auto">
              <a:xfrm>
                <a:off x="3530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6" name="Line 221"/>
              <p:cNvSpPr>
                <a:spLocks noChangeShapeType="1"/>
              </p:cNvSpPr>
              <p:nvPr/>
            </p:nvSpPr>
            <p:spPr bwMode="auto">
              <a:xfrm>
                <a:off x="3530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7" name="Line 222"/>
              <p:cNvSpPr>
                <a:spLocks noChangeShapeType="1"/>
              </p:cNvSpPr>
              <p:nvPr/>
            </p:nvSpPr>
            <p:spPr bwMode="auto">
              <a:xfrm>
                <a:off x="3530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8" name="Line 223"/>
              <p:cNvSpPr>
                <a:spLocks noChangeShapeType="1"/>
              </p:cNvSpPr>
              <p:nvPr/>
            </p:nvSpPr>
            <p:spPr bwMode="auto">
              <a:xfrm>
                <a:off x="3530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59" name="Line 224"/>
              <p:cNvSpPr>
                <a:spLocks noChangeShapeType="1"/>
              </p:cNvSpPr>
              <p:nvPr/>
            </p:nvSpPr>
            <p:spPr bwMode="auto">
              <a:xfrm>
                <a:off x="3530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0" name="Line 225"/>
              <p:cNvSpPr>
                <a:spLocks noChangeShapeType="1"/>
              </p:cNvSpPr>
              <p:nvPr/>
            </p:nvSpPr>
            <p:spPr bwMode="auto">
              <a:xfrm>
                <a:off x="3530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1" name="Line 226"/>
              <p:cNvSpPr>
                <a:spLocks noChangeShapeType="1"/>
              </p:cNvSpPr>
              <p:nvPr/>
            </p:nvSpPr>
            <p:spPr bwMode="auto">
              <a:xfrm>
                <a:off x="3530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2" name="Line 227"/>
              <p:cNvSpPr>
                <a:spLocks noChangeShapeType="1"/>
              </p:cNvSpPr>
              <p:nvPr/>
            </p:nvSpPr>
            <p:spPr bwMode="auto">
              <a:xfrm>
                <a:off x="3530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3" name="Line 228"/>
              <p:cNvSpPr>
                <a:spLocks noChangeShapeType="1"/>
              </p:cNvSpPr>
              <p:nvPr/>
            </p:nvSpPr>
            <p:spPr bwMode="auto">
              <a:xfrm>
                <a:off x="3530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4" name="Line 229"/>
              <p:cNvSpPr>
                <a:spLocks noChangeShapeType="1"/>
              </p:cNvSpPr>
              <p:nvPr/>
            </p:nvSpPr>
            <p:spPr bwMode="auto">
              <a:xfrm>
                <a:off x="3530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5" name="Line 230"/>
              <p:cNvSpPr>
                <a:spLocks noChangeShapeType="1"/>
              </p:cNvSpPr>
              <p:nvPr/>
            </p:nvSpPr>
            <p:spPr bwMode="auto">
              <a:xfrm>
                <a:off x="3530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6" name="Line 231"/>
              <p:cNvSpPr>
                <a:spLocks noChangeShapeType="1"/>
              </p:cNvSpPr>
              <p:nvPr/>
            </p:nvSpPr>
            <p:spPr bwMode="auto">
              <a:xfrm>
                <a:off x="3530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7" name="Line 232"/>
              <p:cNvSpPr>
                <a:spLocks noChangeShapeType="1"/>
              </p:cNvSpPr>
              <p:nvPr/>
            </p:nvSpPr>
            <p:spPr bwMode="auto">
              <a:xfrm>
                <a:off x="3530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8" name="Line 233"/>
              <p:cNvSpPr>
                <a:spLocks noChangeShapeType="1"/>
              </p:cNvSpPr>
              <p:nvPr/>
            </p:nvSpPr>
            <p:spPr bwMode="auto">
              <a:xfrm>
                <a:off x="3530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69" name="Line 234"/>
              <p:cNvSpPr>
                <a:spLocks noChangeShapeType="1"/>
              </p:cNvSpPr>
              <p:nvPr/>
            </p:nvSpPr>
            <p:spPr bwMode="auto">
              <a:xfrm>
                <a:off x="3530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0" name="Line 235"/>
              <p:cNvSpPr>
                <a:spLocks noChangeShapeType="1"/>
              </p:cNvSpPr>
              <p:nvPr/>
            </p:nvSpPr>
            <p:spPr bwMode="auto">
              <a:xfrm>
                <a:off x="3530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1" name="Line 236"/>
              <p:cNvSpPr>
                <a:spLocks noChangeShapeType="1"/>
              </p:cNvSpPr>
              <p:nvPr/>
            </p:nvSpPr>
            <p:spPr bwMode="auto">
              <a:xfrm>
                <a:off x="3530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2" name="Line 237"/>
              <p:cNvSpPr>
                <a:spLocks noChangeShapeType="1"/>
              </p:cNvSpPr>
              <p:nvPr/>
            </p:nvSpPr>
            <p:spPr bwMode="auto">
              <a:xfrm>
                <a:off x="3530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3" name="Line 238"/>
              <p:cNvSpPr>
                <a:spLocks noChangeShapeType="1"/>
              </p:cNvSpPr>
              <p:nvPr/>
            </p:nvSpPr>
            <p:spPr bwMode="auto">
              <a:xfrm>
                <a:off x="3530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4" name="Line 239"/>
              <p:cNvSpPr>
                <a:spLocks noChangeShapeType="1"/>
              </p:cNvSpPr>
              <p:nvPr/>
            </p:nvSpPr>
            <p:spPr bwMode="auto">
              <a:xfrm>
                <a:off x="3748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5" name="Line 240"/>
              <p:cNvSpPr>
                <a:spLocks noChangeShapeType="1"/>
              </p:cNvSpPr>
              <p:nvPr/>
            </p:nvSpPr>
            <p:spPr bwMode="auto">
              <a:xfrm>
                <a:off x="3748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6" name="Line 241"/>
              <p:cNvSpPr>
                <a:spLocks noChangeShapeType="1"/>
              </p:cNvSpPr>
              <p:nvPr/>
            </p:nvSpPr>
            <p:spPr bwMode="auto">
              <a:xfrm>
                <a:off x="3748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7" name="Line 242"/>
              <p:cNvSpPr>
                <a:spLocks noChangeShapeType="1"/>
              </p:cNvSpPr>
              <p:nvPr/>
            </p:nvSpPr>
            <p:spPr bwMode="auto">
              <a:xfrm>
                <a:off x="3748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8" name="Line 243"/>
              <p:cNvSpPr>
                <a:spLocks noChangeShapeType="1"/>
              </p:cNvSpPr>
              <p:nvPr/>
            </p:nvSpPr>
            <p:spPr bwMode="auto">
              <a:xfrm>
                <a:off x="3748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79" name="Line 244"/>
              <p:cNvSpPr>
                <a:spLocks noChangeShapeType="1"/>
              </p:cNvSpPr>
              <p:nvPr/>
            </p:nvSpPr>
            <p:spPr bwMode="auto">
              <a:xfrm>
                <a:off x="3748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0" name="Line 245"/>
              <p:cNvSpPr>
                <a:spLocks noChangeShapeType="1"/>
              </p:cNvSpPr>
              <p:nvPr/>
            </p:nvSpPr>
            <p:spPr bwMode="auto">
              <a:xfrm>
                <a:off x="3748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1" name="Line 246"/>
              <p:cNvSpPr>
                <a:spLocks noChangeShapeType="1"/>
              </p:cNvSpPr>
              <p:nvPr/>
            </p:nvSpPr>
            <p:spPr bwMode="auto">
              <a:xfrm>
                <a:off x="3748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2" name="Line 247"/>
              <p:cNvSpPr>
                <a:spLocks noChangeShapeType="1"/>
              </p:cNvSpPr>
              <p:nvPr/>
            </p:nvSpPr>
            <p:spPr bwMode="auto">
              <a:xfrm>
                <a:off x="3748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3" name="Line 248"/>
              <p:cNvSpPr>
                <a:spLocks noChangeShapeType="1"/>
              </p:cNvSpPr>
              <p:nvPr/>
            </p:nvSpPr>
            <p:spPr bwMode="auto">
              <a:xfrm>
                <a:off x="3748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4" name="Line 249"/>
              <p:cNvSpPr>
                <a:spLocks noChangeShapeType="1"/>
              </p:cNvSpPr>
              <p:nvPr/>
            </p:nvSpPr>
            <p:spPr bwMode="auto">
              <a:xfrm>
                <a:off x="3748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5" name="Line 250"/>
              <p:cNvSpPr>
                <a:spLocks noChangeShapeType="1"/>
              </p:cNvSpPr>
              <p:nvPr/>
            </p:nvSpPr>
            <p:spPr bwMode="auto">
              <a:xfrm>
                <a:off x="3748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6" name="Line 251"/>
              <p:cNvSpPr>
                <a:spLocks noChangeShapeType="1"/>
              </p:cNvSpPr>
              <p:nvPr/>
            </p:nvSpPr>
            <p:spPr bwMode="auto">
              <a:xfrm>
                <a:off x="3748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7" name="Line 252"/>
              <p:cNvSpPr>
                <a:spLocks noChangeShapeType="1"/>
              </p:cNvSpPr>
              <p:nvPr/>
            </p:nvSpPr>
            <p:spPr bwMode="auto">
              <a:xfrm>
                <a:off x="3748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8" name="Line 253"/>
              <p:cNvSpPr>
                <a:spLocks noChangeShapeType="1"/>
              </p:cNvSpPr>
              <p:nvPr/>
            </p:nvSpPr>
            <p:spPr bwMode="auto">
              <a:xfrm>
                <a:off x="3748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89" name="Line 254"/>
              <p:cNvSpPr>
                <a:spLocks noChangeShapeType="1"/>
              </p:cNvSpPr>
              <p:nvPr/>
            </p:nvSpPr>
            <p:spPr bwMode="auto">
              <a:xfrm>
                <a:off x="3748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0" name="Line 255"/>
              <p:cNvSpPr>
                <a:spLocks noChangeShapeType="1"/>
              </p:cNvSpPr>
              <p:nvPr/>
            </p:nvSpPr>
            <p:spPr bwMode="auto">
              <a:xfrm>
                <a:off x="3748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1" name="Line 256"/>
              <p:cNvSpPr>
                <a:spLocks noChangeShapeType="1"/>
              </p:cNvSpPr>
              <p:nvPr/>
            </p:nvSpPr>
            <p:spPr bwMode="auto">
              <a:xfrm>
                <a:off x="3748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2" name="Line 257"/>
              <p:cNvSpPr>
                <a:spLocks noChangeShapeType="1"/>
              </p:cNvSpPr>
              <p:nvPr/>
            </p:nvSpPr>
            <p:spPr bwMode="auto">
              <a:xfrm>
                <a:off x="3748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3" name="Line 258"/>
              <p:cNvSpPr>
                <a:spLocks noChangeShapeType="1"/>
              </p:cNvSpPr>
              <p:nvPr/>
            </p:nvSpPr>
            <p:spPr bwMode="auto">
              <a:xfrm>
                <a:off x="3748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4" name="Line 259"/>
              <p:cNvSpPr>
                <a:spLocks noChangeShapeType="1"/>
              </p:cNvSpPr>
              <p:nvPr/>
            </p:nvSpPr>
            <p:spPr bwMode="auto">
              <a:xfrm>
                <a:off x="3748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5" name="Line 260"/>
              <p:cNvSpPr>
                <a:spLocks noChangeShapeType="1"/>
              </p:cNvSpPr>
              <p:nvPr/>
            </p:nvSpPr>
            <p:spPr bwMode="auto">
              <a:xfrm>
                <a:off x="3748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6" name="Line 261"/>
              <p:cNvSpPr>
                <a:spLocks noChangeShapeType="1"/>
              </p:cNvSpPr>
              <p:nvPr/>
            </p:nvSpPr>
            <p:spPr bwMode="auto">
              <a:xfrm>
                <a:off x="3748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7" name="Line 262"/>
              <p:cNvSpPr>
                <a:spLocks noChangeShapeType="1"/>
              </p:cNvSpPr>
              <p:nvPr/>
            </p:nvSpPr>
            <p:spPr bwMode="auto">
              <a:xfrm>
                <a:off x="3748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8" name="Line 263"/>
              <p:cNvSpPr>
                <a:spLocks noChangeShapeType="1"/>
              </p:cNvSpPr>
              <p:nvPr/>
            </p:nvSpPr>
            <p:spPr bwMode="auto">
              <a:xfrm>
                <a:off x="3748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99" name="Line 264"/>
              <p:cNvSpPr>
                <a:spLocks noChangeShapeType="1"/>
              </p:cNvSpPr>
              <p:nvPr/>
            </p:nvSpPr>
            <p:spPr bwMode="auto">
              <a:xfrm>
                <a:off x="3748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0" name="Line 265"/>
              <p:cNvSpPr>
                <a:spLocks noChangeShapeType="1"/>
              </p:cNvSpPr>
              <p:nvPr/>
            </p:nvSpPr>
            <p:spPr bwMode="auto">
              <a:xfrm>
                <a:off x="3748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1" name="Line 266"/>
              <p:cNvSpPr>
                <a:spLocks noChangeShapeType="1"/>
              </p:cNvSpPr>
              <p:nvPr/>
            </p:nvSpPr>
            <p:spPr bwMode="auto">
              <a:xfrm>
                <a:off x="3748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2" name="Line 267"/>
              <p:cNvSpPr>
                <a:spLocks noChangeShapeType="1"/>
              </p:cNvSpPr>
              <p:nvPr/>
            </p:nvSpPr>
            <p:spPr bwMode="auto">
              <a:xfrm>
                <a:off x="3748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3" name="Line 268"/>
              <p:cNvSpPr>
                <a:spLocks noChangeShapeType="1"/>
              </p:cNvSpPr>
              <p:nvPr/>
            </p:nvSpPr>
            <p:spPr bwMode="auto">
              <a:xfrm>
                <a:off x="3748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4" name="Line 269"/>
              <p:cNvSpPr>
                <a:spLocks noChangeShapeType="1"/>
              </p:cNvSpPr>
              <p:nvPr/>
            </p:nvSpPr>
            <p:spPr bwMode="auto">
              <a:xfrm>
                <a:off x="3748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5" name="Line 270"/>
              <p:cNvSpPr>
                <a:spLocks noChangeShapeType="1"/>
              </p:cNvSpPr>
              <p:nvPr/>
            </p:nvSpPr>
            <p:spPr bwMode="auto">
              <a:xfrm>
                <a:off x="3748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6" name="Line 271"/>
              <p:cNvSpPr>
                <a:spLocks noChangeShapeType="1"/>
              </p:cNvSpPr>
              <p:nvPr/>
            </p:nvSpPr>
            <p:spPr bwMode="auto">
              <a:xfrm>
                <a:off x="3748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7" name="Line 272"/>
              <p:cNvSpPr>
                <a:spLocks noChangeShapeType="1"/>
              </p:cNvSpPr>
              <p:nvPr/>
            </p:nvSpPr>
            <p:spPr bwMode="auto">
              <a:xfrm>
                <a:off x="3748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8" name="Line 273"/>
              <p:cNvSpPr>
                <a:spLocks noChangeShapeType="1"/>
              </p:cNvSpPr>
              <p:nvPr/>
            </p:nvSpPr>
            <p:spPr bwMode="auto">
              <a:xfrm>
                <a:off x="3748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09" name="Line 274"/>
              <p:cNvSpPr>
                <a:spLocks noChangeShapeType="1"/>
              </p:cNvSpPr>
              <p:nvPr/>
            </p:nvSpPr>
            <p:spPr bwMode="auto">
              <a:xfrm>
                <a:off x="3748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0" name="Line 275"/>
              <p:cNvSpPr>
                <a:spLocks noChangeShapeType="1"/>
              </p:cNvSpPr>
              <p:nvPr/>
            </p:nvSpPr>
            <p:spPr bwMode="auto">
              <a:xfrm>
                <a:off x="3748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1" name="Line 276"/>
              <p:cNvSpPr>
                <a:spLocks noChangeShapeType="1"/>
              </p:cNvSpPr>
              <p:nvPr/>
            </p:nvSpPr>
            <p:spPr bwMode="auto">
              <a:xfrm>
                <a:off x="3748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2" name="Line 277"/>
              <p:cNvSpPr>
                <a:spLocks noChangeShapeType="1"/>
              </p:cNvSpPr>
              <p:nvPr/>
            </p:nvSpPr>
            <p:spPr bwMode="auto">
              <a:xfrm>
                <a:off x="3748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3" name="Line 278"/>
              <p:cNvSpPr>
                <a:spLocks noChangeShapeType="1"/>
              </p:cNvSpPr>
              <p:nvPr/>
            </p:nvSpPr>
            <p:spPr bwMode="auto">
              <a:xfrm>
                <a:off x="3748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4" name="Line 279"/>
              <p:cNvSpPr>
                <a:spLocks noChangeShapeType="1"/>
              </p:cNvSpPr>
              <p:nvPr/>
            </p:nvSpPr>
            <p:spPr bwMode="auto">
              <a:xfrm>
                <a:off x="3748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5" name="Line 280"/>
              <p:cNvSpPr>
                <a:spLocks noChangeShapeType="1"/>
              </p:cNvSpPr>
              <p:nvPr/>
            </p:nvSpPr>
            <p:spPr bwMode="auto">
              <a:xfrm>
                <a:off x="3748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6" name="Line 281"/>
              <p:cNvSpPr>
                <a:spLocks noChangeShapeType="1"/>
              </p:cNvSpPr>
              <p:nvPr/>
            </p:nvSpPr>
            <p:spPr bwMode="auto">
              <a:xfrm>
                <a:off x="3748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7" name="Line 282"/>
              <p:cNvSpPr>
                <a:spLocks noChangeShapeType="1"/>
              </p:cNvSpPr>
              <p:nvPr/>
            </p:nvSpPr>
            <p:spPr bwMode="auto">
              <a:xfrm>
                <a:off x="3748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8" name="Line 283"/>
              <p:cNvSpPr>
                <a:spLocks noChangeShapeType="1"/>
              </p:cNvSpPr>
              <p:nvPr/>
            </p:nvSpPr>
            <p:spPr bwMode="auto">
              <a:xfrm>
                <a:off x="3748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19" name="Line 284"/>
              <p:cNvSpPr>
                <a:spLocks noChangeShapeType="1"/>
              </p:cNvSpPr>
              <p:nvPr/>
            </p:nvSpPr>
            <p:spPr bwMode="auto">
              <a:xfrm>
                <a:off x="3748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0" name="Line 285"/>
              <p:cNvSpPr>
                <a:spLocks noChangeShapeType="1"/>
              </p:cNvSpPr>
              <p:nvPr/>
            </p:nvSpPr>
            <p:spPr bwMode="auto">
              <a:xfrm>
                <a:off x="3748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1" name="Line 286"/>
              <p:cNvSpPr>
                <a:spLocks noChangeShapeType="1"/>
              </p:cNvSpPr>
              <p:nvPr/>
            </p:nvSpPr>
            <p:spPr bwMode="auto">
              <a:xfrm>
                <a:off x="3748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2" name="Line 287"/>
              <p:cNvSpPr>
                <a:spLocks noChangeShapeType="1"/>
              </p:cNvSpPr>
              <p:nvPr/>
            </p:nvSpPr>
            <p:spPr bwMode="auto">
              <a:xfrm>
                <a:off x="3748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3" name="Line 288"/>
              <p:cNvSpPr>
                <a:spLocks noChangeShapeType="1"/>
              </p:cNvSpPr>
              <p:nvPr/>
            </p:nvSpPr>
            <p:spPr bwMode="auto">
              <a:xfrm>
                <a:off x="3748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4" name="Line 289"/>
              <p:cNvSpPr>
                <a:spLocks noChangeShapeType="1"/>
              </p:cNvSpPr>
              <p:nvPr/>
            </p:nvSpPr>
            <p:spPr bwMode="auto">
              <a:xfrm>
                <a:off x="3748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5" name="Line 290"/>
              <p:cNvSpPr>
                <a:spLocks noChangeShapeType="1"/>
              </p:cNvSpPr>
              <p:nvPr/>
            </p:nvSpPr>
            <p:spPr bwMode="auto">
              <a:xfrm>
                <a:off x="3748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6" name="Line 291"/>
              <p:cNvSpPr>
                <a:spLocks noChangeShapeType="1"/>
              </p:cNvSpPr>
              <p:nvPr/>
            </p:nvSpPr>
            <p:spPr bwMode="auto">
              <a:xfrm>
                <a:off x="3748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7" name="Line 292"/>
              <p:cNvSpPr>
                <a:spLocks noChangeShapeType="1"/>
              </p:cNvSpPr>
              <p:nvPr/>
            </p:nvSpPr>
            <p:spPr bwMode="auto">
              <a:xfrm>
                <a:off x="3748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8" name="Line 293"/>
              <p:cNvSpPr>
                <a:spLocks noChangeShapeType="1"/>
              </p:cNvSpPr>
              <p:nvPr/>
            </p:nvSpPr>
            <p:spPr bwMode="auto">
              <a:xfrm>
                <a:off x="3748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29" name="Line 294"/>
              <p:cNvSpPr>
                <a:spLocks noChangeShapeType="1"/>
              </p:cNvSpPr>
              <p:nvPr/>
            </p:nvSpPr>
            <p:spPr bwMode="auto">
              <a:xfrm>
                <a:off x="3748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0" name="Line 295"/>
              <p:cNvSpPr>
                <a:spLocks noChangeShapeType="1"/>
              </p:cNvSpPr>
              <p:nvPr/>
            </p:nvSpPr>
            <p:spPr bwMode="auto">
              <a:xfrm>
                <a:off x="3748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1" name="Line 296"/>
              <p:cNvSpPr>
                <a:spLocks noChangeShapeType="1"/>
              </p:cNvSpPr>
              <p:nvPr/>
            </p:nvSpPr>
            <p:spPr bwMode="auto">
              <a:xfrm>
                <a:off x="3748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2" name="Line 297"/>
              <p:cNvSpPr>
                <a:spLocks noChangeShapeType="1"/>
              </p:cNvSpPr>
              <p:nvPr/>
            </p:nvSpPr>
            <p:spPr bwMode="auto">
              <a:xfrm>
                <a:off x="3748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3" name="Line 298"/>
              <p:cNvSpPr>
                <a:spLocks noChangeShapeType="1"/>
              </p:cNvSpPr>
              <p:nvPr/>
            </p:nvSpPr>
            <p:spPr bwMode="auto">
              <a:xfrm>
                <a:off x="3748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4" name="Line 299"/>
              <p:cNvSpPr>
                <a:spLocks noChangeShapeType="1"/>
              </p:cNvSpPr>
              <p:nvPr/>
            </p:nvSpPr>
            <p:spPr bwMode="auto">
              <a:xfrm>
                <a:off x="3748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5" name="Line 300"/>
              <p:cNvSpPr>
                <a:spLocks noChangeShapeType="1"/>
              </p:cNvSpPr>
              <p:nvPr/>
            </p:nvSpPr>
            <p:spPr bwMode="auto">
              <a:xfrm>
                <a:off x="3748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6" name="Line 301"/>
              <p:cNvSpPr>
                <a:spLocks noChangeShapeType="1"/>
              </p:cNvSpPr>
              <p:nvPr/>
            </p:nvSpPr>
            <p:spPr bwMode="auto">
              <a:xfrm>
                <a:off x="3748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7" name="Line 302"/>
              <p:cNvSpPr>
                <a:spLocks noChangeShapeType="1"/>
              </p:cNvSpPr>
              <p:nvPr/>
            </p:nvSpPr>
            <p:spPr bwMode="auto">
              <a:xfrm>
                <a:off x="3748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8" name="Line 303"/>
              <p:cNvSpPr>
                <a:spLocks noChangeShapeType="1"/>
              </p:cNvSpPr>
              <p:nvPr/>
            </p:nvSpPr>
            <p:spPr bwMode="auto">
              <a:xfrm>
                <a:off x="3748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39" name="Line 304"/>
              <p:cNvSpPr>
                <a:spLocks noChangeShapeType="1"/>
              </p:cNvSpPr>
              <p:nvPr/>
            </p:nvSpPr>
            <p:spPr bwMode="auto">
              <a:xfrm>
                <a:off x="3748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0" name="Line 305"/>
              <p:cNvSpPr>
                <a:spLocks noChangeShapeType="1"/>
              </p:cNvSpPr>
              <p:nvPr/>
            </p:nvSpPr>
            <p:spPr bwMode="auto">
              <a:xfrm>
                <a:off x="3748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1" name="Line 306"/>
              <p:cNvSpPr>
                <a:spLocks noChangeShapeType="1"/>
              </p:cNvSpPr>
              <p:nvPr/>
            </p:nvSpPr>
            <p:spPr bwMode="auto">
              <a:xfrm>
                <a:off x="3748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2" name="Line 307"/>
              <p:cNvSpPr>
                <a:spLocks noChangeShapeType="1"/>
              </p:cNvSpPr>
              <p:nvPr/>
            </p:nvSpPr>
            <p:spPr bwMode="auto">
              <a:xfrm>
                <a:off x="3748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3" name="Line 308"/>
              <p:cNvSpPr>
                <a:spLocks noChangeShapeType="1"/>
              </p:cNvSpPr>
              <p:nvPr/>
            </p:nvSpPr>
            <p:spPr bwMode="auto">
              <a:xfrm>
                <a:off x="3748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4" name="Line 309"/>
              <p:cNvSpPr>
                <a:spLocks noChangeShapeType="1"/>
              </p:cNvSpPr>
              <p:nvPr/>
            </p:nvSpPr>
            <p:spPr bwMode="auto">
              <a:xfrm>
                <a:off x="3748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5" name="Line 310"/>
              <p:cNvSpPr>
                <a:spLocks noChangeShapeType="1"/>
              </p:cNvSpPr>
              <p:nvPr/>
            </p:nvSpPr>
            <p:spPr bwMode="auto">
              <a:xfrm>
                <a:off x="3748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6" name="Line 311"/>
              <p:cNvSpPr>
                <a:spLocks noChangeShapeType="1"/>
              </p:cNvSpPr>
              <p:nvPr/>
            </p:nvSpPr>
            <p:spPr bwMode="auto">
              <a:xfrm>
                <a:off x="3748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7" name="Line 312"/>
              <p:cNvSpPr>
                <a:spLocks noChangeShapeType="1"/>
              </p:cNvSpPr>
              <p:nvPr/>
            </p:nvSpPr>
            <p:spPr bwMode="auto">
              <a:xfrm>
                <a:off x="3748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8" name="Line 313"/>
              <p:cNvSpPr>
                <a:spLocks noChangeShapeType="1"/>
              </p:cNvSpPr>
              <p:nvPr/>
            </p:nvSpPr>
            <p:spPr bwMode="auto">
              <a:xfrm>
                <a:off x="3748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49" name="Line 314"/>
              <p:cNvSpPr>
                <a:spLocks noChangeShapeType="1"/>
              </p:cNvSpPr>
              <p:nvPr/>
            </p:nvSpPr>
            <p:spPr bwMode="auto">
              <a:xfrm>
                <a:off x="3748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0" name="Line 315"/>
              <p:cNvSpPr>
                <a:spLocks noChangeShapeType="1"/>
              </p:cNvSpPr>
              <p:nvPr/>
            </p:nvSpPr>
            <p:spPr bwMode="auto">
              <a:xfrm>
                <a:off x="3748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1" name="Line 316"/>
              <p:cNvSpPr>
                <a:spLocks noChangeShapeType="1"/>
              </p:cNvSpPr>
              <p:nvPr/>
            </p:nvSpPr>
            <p:spPr bwMode="auto">
              <a:xfrm>
                <a:off x="3748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2" name="Line 317"/>
              <p:cNvSpPr>
                <a:spLocks noChangeShapeType="1"/>
              </p:cNvSpPr>
              <p:nvPr/>
            </p:nvSpPr>
            <p:spPr bwMode="auto">
              <a:xfrm>
                <a:off x="3748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3" name="Line 318"/>
              <p:cNvSpPr>
                <a:spLocks noChangeShapeType="1"/>
              </p:cNvSpPr>
              <p:nvPr/>
            </p:nvSpPr>
            <p:spPr bwMode="auto">
              <a:xfrm>
                <a:off x="3748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4" name="Line 319"/>
              <p:cNvSpPr>
                <a:spLocks noChangeShapeType="1"/>
              </p:cNvSpPr>
              <p:nvPr/>
            </p:nvSpPr>
            <p:spPr bwMode="auto">
              <a:xfrm>
                <a:off x="3748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5" name="Line 320"/>
              <p:cNvSpPr>
                <a:spLocks noChangeShapeType="1"/>
              </p:cNvSpPr>
              <p:nvPr/>
            </p:nvSpPr>
            <p:spPr bwMode="auto">
              <a:xfrm>
                <a:off x="3748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6" name="Line 321"/>
              <p:cNvSpPr>
                <a:spLocks noChangeShapeType="1"/>
              </p:cNvSpPr>
              <p:nvPr/>
            </p:nvSpPr>
            <p:spPr bwMode="auto">
              <a:xfrm>
                <a:off x="3748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7" name="Line 322"/>
              <p:cNvSpPr>
                <a:spLocks noChangeShapeType="1"/>
              </p:cNvSpPr>
              <p:nvPr/>
            </p:nvSpPr>
            <p:spPr bwMode="auto">
              <a:xfrm>
                <a:off x="3748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8" name="Line 323"/>
              <p:cNvSpPr>
                <a:spLocks noChangeShapeType="1"/>
              </p:cNvSpPr>
              <p:nvPr/>
            </p:nvSpPr>
            <p:spPr bwMode="auto">
              <a:xfrm>
                <a:off x="3748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59" name="Line 324"/>
              <p:cNvSpPr>
                <a:spLocks noChangeShapeType="1"/>
              </p:cNvSpPr>
              <p:nvPr/>
            </p:nvSpPr>
            <p:spPr bwMode="auto">
              <a:xfrm>
                <a:off x="3748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0" name="Line 325"/>
              <p:cNvSpPr>
                <a:spLocks noChangeShapeType="1"/>
              </p:cNvSpPr>
              <p:nvPr/>
            </p:nvSpPr>
            <p:spPr bwMode="auto">
              <a:xfrm>
                <a:off x="3748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1" name="Line 326"/>
              <p:cNvSpPr>
                <a:spLocks noChangeShapeType="1"/>
              </p:cNvSpPr>
              <p:nvPr/>
            </p:nvSpPr>
            <p:spPr bwMode="auto">
              <a:xfrm>
                <a:off x="3748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2" name="Line 327"/>
              <p:cNvSpPr>
                <a:spLocks noChangeShapeType="1"/>
              </p:cNvSpPr>
              <p:nvPr/>
            </p:nvSpPr>
            <p:spPr bwMode="auto">
              <a:xfrm>
                <a:off x="3748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3" name="Line 328"/>
              <p:cNvSpPr>
                <a:spLocks noChangeShapeType="1"/>
              </p:cNvSpPr>
              <p:nvPr/>
            </p:nvSpPr>
            <p:spPr bwMode="auto">
              <a:xfrm>
                <a:off x="3748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4" name="Line 329"/>
              <p:cNvSpPr>
                <a:spLocks noChangeShapeType="1"/>
              </p:cNvSpPr>
              <p:nvPr/>
            </p:nvSpPr>
            <p:spPr bwMode="auto">
              <a:xfrm>
                <a:off x="3748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5" name="Line 330"/>
              <p:cNvSpPr>
                <a:spLocks noChangeShapeType="1"/>
              </p:cNvSpPr>
              <p:nvPr/>
            </p:nvSpPr>
            <p:spPr bwMode="auto">
              <a:xfrm>
                <a:off x="3748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6" name="Line 331"/>
              <p:cNvSpPr>
                <a:spLocks noChangeShapeType="1"/>
              </p:cNvSpPr>
              <p:nvPr/>
            </p:nvSpPr>
            <p:spPr bwMode="auto">
              <a:xfrm>
                <a:off x="3748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7" name="Line 332"/>
              <p:cNvSpPr>
                <a:spLocks noChangeShapeType="1"/>
              </p:cNvSpPr>
              <p:nvPr/>
            </p:nvSpPr>
            <p:spPr bwMode="auto">
              <a:xfrm>
                <a:off x="3748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8" name="Line 333"/>
              <p:cNvSpPr>
                <a:spLocks noChangeShapeType="1"/>
              </p:cNvSpPr>
              <p:nvPr/>
            </p:nvSpPr>
            <p:spPr bwMode="auto">
              <a:xfrm>
                <a:off x="3748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69" name="Line 334"/>
              <p:cNvSpPr>
                <a:spLocks noChangeShapeType="1"/>
              </p:cNvSpPr>
              <p:nvPr/>
            </p:nvSpPr>
            <p:spPr bwMode="auto">
              <a:xfrm>
                <a:off x="3748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0" name="Line 335"/>
              <p:cNvSpPr>
                <a:spLocks noChangeShapeType="1"/>
              </p:cNvSpPr>
              <p:nvPr/>
            </p:nvSpPr>
            <p:spPr bwMode="auto">
              <a:xfrm>
                <a:off x="3748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1" name="Line 336"/>
              <p:cNvSpPr>
                <a:spLocks noChangeShapeType="1"/>
              </p:cNvSpPr>
              <p:nvPr/>
            </p:nvSpPr>
            <p:spPr bwMode="auto">
              <a:xfrm>
                <a:off x="3748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2" name="Line 337"/>
              <p:cNvSpPr>
                <a:spLocks noChangeShapeType="1"/>
              </p:cNvSpPr>
              <p:nvPr/>
            </p:nvSpPr>
            <p:spPr bwMode="auto">
              <a:xfrm>
                <a:off x="3748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3" name="Line 338"/>
              <p:cNvSpPr>
                <a:spLocks noChangeShapeType="1"/>
              </p:cNvSpPr>
              <p:nvPr/>
            </p:nvSpPr>
            <p:spPr bwMode="auto">
              <a:xfrm>
                <a:off x="3748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4" name="Line 339"/>
              <p:cNvSpPr>
                <a:spLocks noChangeShapeType="1"/>
              </p:cNvSpPr>
              <p:nvPr/>
            </p:nvSpPr>
            <p:spPr bwMode="auto">
              <a:xfrm>
                <a:off x="3748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5" name="Line 340"/>
              <p:cNvSpPr>
                <a:spLocks noChangeShapeType="1"/>
              </p:cNvSpPr>
              <p:nvPr/>
            </p:nvSpPr>
            <p:spPr bwMode="auto">
              <a:xfrm>
                <a:off x="3748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6" name="Line 341"/>
              <p:cNvSpPr>
                <a:spLocks noChangeShapeType="1"/>
              </p:cNvSpPr>
              <p:nvPr/>
            </p:nvSpPr>
            <p:spPr bwMode="auto">
              <a:xfrm>
                <a:off x="3748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7" name="Line 342"/>
              <p:cNvSpPr>
                <a:spLocks noChangeShapeType="1"/>
              </p:cNvSpPr>
              <p:nvPr/>
            </p:nvSpPr>
            <p:spPr bwMode="auto">
              <a:xfrm>
                <a:off x="3748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8" name="Line 343"/>
              <p:cNvSpPr>
                <a:spLocks noChangeShapeType="1"/>
              </p:cNvSpPr>
              <p:nvPr/>
            </p:nvSpPr>
            <p:spPr bwMode="auto">
              <a:xfrm>
                <a:off x="3748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79" name="Line 344"/>
              <p:cNvSpPr>
                <a:spLocks noChangeShapeType="1"/>
              </p:cNvSpPr>
              <p:nvPr/>
            </p:nvSpPr>
            <p:spPr bwMode="auto">
              <a:xfrm>
                <a:off x="3748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0" name="Line 345"/>
              <p:cNvSpPr>
                <a:spLocks noChangeShapeType="1"/>
              </p:cNvSpPr>
              <p:nvPr/>
            </p:nvSpPr>
            <p:spPr bwMode="auto">
              <a:xfrm>
                <a:off x="3748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1" name="Line 346"/>
              <p:cNvSpPr>
                <a:spLocks noChangeShapeType="1"/>
              </p:cNvSpPr>
              <p:nvPr/>
            </p:nvSpPr>
            <p:spPr bwMode="auto">
              <a:xfrm>
                <a:off x="3748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2" name="Line 347"/>
              <p:cNvSpPr>
                <a:spLocks noChangeShapeType="1"/>
              </p:cNvSpPr>
              <p:nvPr/>
            </p:nvSpPr>
            <p:spPr bwMode="auto">
              <a:xfrm>
                <a:off x="3748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3" name="Line 348"/>
              <p:cNvSpPr>
                <a:spLocks noChangeShapeType="1"/>
              </p:cNvSpPr>
              <p:nvPr/>
            </p:nvSpPr>
            <p:spPr bwMode="auto">
              <a:xfrm>
                <a:off x="3748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4" name="Line 349"/>
              <p:cNvSpPr>
                <a:spLocks noChangeShapeType="1"/>
              </p:cNvSpPr>
              <p:nvPr/>
            </p:nvSpPr>
            <p:spPr bwMode="auto">
              <a:xfrm>
                <a:off x="3748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5" name="Line 350"/>
              <p:cNvSpPr>
                <a:spLocks noChangeShapeType="1"/>
              </p:cNvSpPr>
              <p:nvPr/>
            </p:nvSpPr>
            <p:spPr bwMode="auto">
              <a:xfrm>
                <a:off x="3748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6" name="Line 351"/>
              <p:cNvSpPr>
                <a:spLocks noChangeShapeType="1"/>
              </p:cNvSpPr>
              <p:nvPr/>
            </p:nvSpPr>
            <p:spPr bwMode="auto">
              <a:xfrm>
                <a:off x="3748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7" name="Line 352"/>
              <p:cNvSpPr>
                <a:spLocks noChangeShapeType="1"/>
              </p:cNvSpPr>
              <p:nvPr/>
            </p:nvSpPr>
            <p:spPr bwMode="auto">
              <a:xfrm>
                <a:off x="3966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8" name="Line 353"/>
              <p:cNvSpPr>
                <a:spLocks noChangeShapeType="1"/>
              </p:cNvSpPr>
              <p:nvPr/>
            </p:nvSpPr>
            <p:spPr bwMode="auto">
              <a:xfrm>
                <a:off x="3966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89" name="Line 354"/>
              <p:cNvSpPr>
                <a:spLocks noChangeShapeType="1"/>
              </p:cNvSpPr>
              <p:nvPr/>
            </p:nvSpPr>
            <p:spPr bwMode="auto">
              <a:xfrm>
                <a:off x="3966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0" name="Line 355"/>
              <p:cNvSpPr>
                <a:spLocks noChangeShapeType="1"/>
              </p:cNvSpPr>
              <p:nvPr/>
            </p:nvSpPr>
            <p:spPr bwMode="auto">
              <a:xfrm>
                <a:off x="3966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1" name="Line 356"/>
              <p:cNvSpPr>
                <a:spLocks noChangeShapeType="1"/>
              </p:cNvSpPr>
              <p:nvPr/>
            </p:nvSpPr>
            <p:spPr bwMode="auto">
              <a:xfrm>
                <a:off x="3966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2" name="Line 357"/>
              <p:cNvSpPr>
                <a:spLocks noChangeShapeType="1"/>
              </p:cNvSpPr>
              <p:nvPr/>
            </p:nvSpPr>
            <p:spPr bwMode="auto">
              <a:xfrm>
                <a:off x="3966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3" name="Line 358"/>
              <p:cNvSpPr>
                <a:spLocks noChangeShapeType="1"/>
              </p:cNvSpPr>
              <p:nvPr/>
            </p:nvSpPr>
            <p:spPr bwMode="auto">
              <a:xfrm>
                <a:off x="3966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4" name="Line 359"/>
              <p:cNvSpPr>
                <a:spLocks noChangeShapeType="1"/>
              </p:cNvSpPr>
              <p:nvPr/>
            </p:nvSpPr>
            <p:spPr bwMode="auto">
              <a:xfrm>
                <a:off x="3966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5" name="Line 360"/>
              <p:cNvSpPr>
                <a:spLocks noChangeShapeType="1"/>
              </p:cNvSpPr>
              <p:nvPr/>
            </p:nvSpPr>
            <p:spPr bwMode="auto">
              <a:xfrm>
                <a:off x="3966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6" name="Line 361"/>
              <p:cNvSpPr>
                <a:spLocks noChangeShapeType="1"/>
              </p:cNvSpPr>
              <p:nvPr/>
            </p:nvSpPr>
            <p:spPr bwMode="auto">
              <a:xfrm>
                <a:off x="3966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7" name="Line 362"/>
              <p:cNvSpPr>
                <a:spLocks noChangeShapeType="1"/>
              </p:cNvSpPr>
              <p:nvPr/>
            </p:nvSpPr>
            <p:spPr bwMode="auto">
              <a:xfrm>
                <a:off x="3966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8" name="Line 363"/>
              <p:cNvSpPr>
                <a:spLocks noChangeShapeType="1"/>
              </p:cNvSpPr>
              <p:nvPr/>
            </p:nvSpPr>
            <p:spPr bwMode="auto">
              <a:xfrm>
                <a:off x="3966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899" name="Line 364"/>
              <p:cNvSpPr>
                <a:spLocks noChangeShapeType="1"/>
              </p:cNvSpPr>
              <p:nvPr/>
            </p:nvSpPr>
            <p:spPr bwMode="auto">
              <a:xfrm>
                <a:off x="3966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0" name="Line 365"/>
              <p:cNvSpPr>
                <a:spLocks noChangeShapeType="1"/>
              </p:cNvSpPr>
              <p:nvPr/>
            </p:nvSpPr>
            <p:spPr bwMode="auto">
              <a:xfrm>
                <a:off x="3966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1" name="Line 366"/>
              <p:cNvSpPr>
                <a:spLocks noChangeShapeType="1"/>
              </p:cNvSpPr>
              <p:nvPr/>
            </p:nvSpPr>
            <p:spPr bwMode="auto">
              <a:xfrm>
                <a:off x="3966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2" name="Line 367"/>
              <p:cNvSpPr>
                <a:spLocks noChangeShapeType="1"/>
              </p:cNvSpPr>
              <p:nvPr/>
            </p:nvSpPr>
            <p:spPr bwMode="auto">
              <a:xfrm>
                <a:off x="3966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3" name="Line 368"/>
              <p:cNvSpPr>
                <a:spLocks noChangeShapeType="1"/>
              </p:cNvSpPr>
              <p:nvPr/>
            </p:nvSpPr>
            <p:spPr bwMode="auto">
              <a:xfrm>
                <a:off x="3966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4" name="Line 369"/>
              <p:cNvSpPr>
                <a:spLocks noChangeShapeType="1"/>
              </p:cNvSpPr>
              <p:nvPr/>
            </p:nvSpPr>
            <p:spPr bwMode="auto">
              <a:xfrm>
                <a:off x="3966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5" name="Line 370"/>
              <p:cNvSpPr>
                <a:spLocks noChangeShapeType="1"/>
              </p:cNvSpPr>
              <p:nvPr/>
            </p:nvSpPr>
            <p:spPr bwMode="auto">
              <a:xfrm>
                <a:off x="3966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6" name="Line 371"/>
              <p:cNvSpPr>
                <a:spLocks noChangeShapeType="1"/>
              </p:cNvSpPr>
              <p:nvPr/>
            </p:nvSpPr>
            <p:spPr bwMode="auto">
              <a:xfrm>
                <a:off x="3966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7" name="Line 372"/>
              <p:cNvSpPr>
                <a:spLocks noChangeShapeType="1"/>
              </p:cNvSpPr>
              <p:nvPr/>
            </p:nvSpPr>
            <p:spPr bwMode="auto">
              <a:xfrm>
                <a:off x="3966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8" name="Line 373"/>
              <p:cNvSpPr>
                <a:spLocks noChangeShapeType="1"/>
              </p:cNvSpPr>
              <p:nvPr/>
            </p:nvSpPr>
            <p:spPr bwMode="auto">
              <a:xfrm>
                <a:off x="3966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09" name="Line 374"/>
              <p:cNvSpPr>
                <a:spLocks noChangeShapeType="1"/>
              </p:cNvSpPr>
              <p:nvPr/>
            </p:nvSpPr>
            <p:spPr bwMode="auto">
              <a:xfrm>
                <a:off x="3966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0" name="Line 375"/>
              <p:cNvSpPr>
                <a:spLocks noChangeShapeType="1"/>
              </p:cNvSpPr>
              <p:nvPr/>
            </p:nvSpPr>
            <p:spPr bwMode="auto">
              <a:xfrm>
                <a:off x="3966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1" name="Line 376"/>
              <p:cNvSpPr>
                <a:spLocks noChangeShapeType="1"/>
              </p:cNvSpPr>
              <p:nvPr/>
            </p:nvSpPr>
            <p:spPr bwMode="auto">
              <a:xfrm>
                <a:off x="3966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2" name="Line 377"/>
              <p:cNvSpPr>
                <a:spLocks noChangeShapeType="1"/>
              </p:cNvSpPr>
              <p:nvPr/>
            </p:nvSpPr>
            <p:spPr bwMode="auto">
              <a:xfrm>
                <a:off x="3966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3" name="Line 378"/>
              <p:cNvSpPr>
                <a:spLocks noChangeShapeType="1"/>
              </p:cNvSpPr>
              <p:nvPr/>
            </p:nvSpPr>
            <p:spPr bwMode="auto">
              <a:xfrm>
                <a:off x="3966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4" name="Line 379"/>
              <p:cNvSpPr>
                <a:spLocks noChangeShapeType="1"/>
              </p:cNvSpPr>
              <p:nvPr/>
            </p:nvSpPr>
            <p:spPr bwMode="auto">
              <a:xfrm>
                <a:off x="3966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5" name="Line 380"/>
              <p:cNvSpPr>
                <a:spLocks noChangeShapeType="1"/>
              </p:cNvSpPr>
              <p:nvPr/>
            </p:nvSpPr>
            <p:spPr bwMode="auto">
              <a:xfrm>
                <a:off x="3966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6" name="Line 381"/>
              <p:cNvSpPr>
                <a:spLocks noChangeShapeType="1"/>
              </p:cNvSpPr>
              <p:nvPr/>
            </p:nvSpPr>
            <p:spPr bwMode="auto">
              <a:xfrm>
                <a:off x="3966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7" name="Line 382"/>
              <p:cNvSpPr>
                <a:spLocks noChangeShapeType="1"/>
              </p:cNvSpPr>
              <p:nvPr/>
            </p:nvSpPr>
            <p:spPr bwMode="auto">
              <a:xfrm>
                <a:off x="3966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8" name="Line 383"/>
              <p:cNvSpPr>
                <a:spLocks noChangeShapeType="1"/>
              </p:cNvSpPr>
              <p:nvPr/>
            </p:nvSpPr>
            <p:spPr bwMode="auto">
              <a:xfrm>
                <a:off x="3966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19" name="Line 384"/>
              <p:cNvSpPr>
                <a:spLocks noChangeShapeType="1"/>
              </p:cNvSpPr>
              <p:nvPr/>
            </p:nvSpPr>
            <p:spPr bwMode="auto">
              <a:xfrm>
                <a:off x="3966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0" name="Line 385"/>
              <p:cNvSpPr>
                <a:spLocks noChangeShapeType="1"/>
              </p:cNvSpPr>
              <p:nvPr/>
            </p:nvSpPr>
            <p:spPr bwMode="auto">
              <a:xfrm>
                <a:off x="3966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1" name="Line 386"/>
              <p:cNvSpPr>
                <a:spLocks noChangeShapeType="1"/>
              </p:cNvSpPr>
              <p:nvPr/>
            </p:nvSpPr>
            <p:spPr bwMode="auto">
              <a:xfrm>
                <a:off x="3966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2" name="Line 387"/>
              <p:cNvSpPr>
                <a:spLocks noChangeShapeType="1"/>
              </p:cNvSpPr>
              <p:nvPr/>
            </p:nvSpPr>
            <p:spPr bwMode="auto">
              <a:xfrm>
                <a:off x="3966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3" name="Line 388"/>
              <p:cNvSpPr>
                <a:spLocks noChangeShapeType="1"/>
              </p:cNvSpPr>
              <p:nvPr/>
            </p:nvSpPr>
            <p:spPr bwMode="auto">
              <a:xfrm>
                <a:off x="3966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4" name="Line 389"/>
              <p:cNvSpPr>
                <a:spLocks noChangeShapeType="1"/>
              </p:cNvSpPr>
              <p:nvPr/>
            </p:nvSpPr>
            <p:spPr bwMode="auto">
              <a:xfrm>
                <a:off x="3966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5" name="Line 390"/>
              <p:cNvSpPr>
                <a:spLocks noChangeShapeType="1"/>
              </p:cNvSpPr>
              <p:nvPr/>
            </p:nvSpPr>
            <p:spPr bwMode="auto">
              <a:xfrm>
                <a:off x="3966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6" name="Line 391"/>
              <p:cNvSpPr>
                <a:spLocks noChangeShapeType="1"/>
              </p:cNvSpPr>
              <p:nvPr/>
            </p:nvSpPr>
            <p:spPr bwMode="auto">
              <a:xfrm>
                <a:off x="3966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7" name="Line 392"/>
              <p:cNvSpPr>
                <a:spLocks noChangeShapeType="1"/>
              </p:cNvSpPr>
              <p:nvPr/>
            </p:nvSpPr>
            <p:spPr bwMode="auto">
              <a:xfrm>
                <a:off x="3966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8" name="Line 393"/>
              <p:cNvSpPr>
                <a:spLocks noChangeShapeType="1"/>
              </p:cNvSpPr>
              <p:nvPr/>
            </p:nvSpPr>
            <p:spPr bwMode="auto">
              <a:xfrm>
                <a:off x="3966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29" name="Line 394"/>
              <p:cNvSpPr>
                <a:spLocks noChangeShapeType="1"/>
              </p:cNvSpPr>
              <p:nvPr/>
            </p:nvSpPr>
            <p:spPr bwMode="auto">
              <a:xfrm>
                <a:off x="3966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0" name="Line 395"/>
              <p:cNvSpPr>
                <a:spLocks noChangeShapeType="1"/>
              </p:cNvSpPr>
              <p:nvPr/>
            </p:nvSpPr>
            <p:spPr bwMode="auto">
              <a:xfrm>
                <a:off x="3966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1" name="Line 396"/>
              <p:cNvSpPr>
                <a:spLocks noChangeShapeType="1"/>
              </p:cNvSpPr>
              <p:nvPr/>
            </p:nvSpPr>
            <p:spPr bwMode="auto">
              <a:xfrm>
                <a:off x="3966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2" name="Line 397"/>
              <p:cNvSpPr>
                <a:spLocks noChangeShapeType="1"/>
              </p:cNvSpPr>
              <p:nvPr/>
            </p:nvSpPr>
            <p:spPr bwMode="auto">
              <a:xfrm>
                <a:off x="3966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3" name="Line 398"/>
              <p:cNvSpPr>
                <a:spLocks noChangeShapeType="1"/>
              </p:cNvSpPr>
              <p:nvPr/>
            </p:nvSpPr>
            <p:spPr bwMode="auto">
              <a:xfrm>
                <a:off x="3966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4" name="Line 399"/>
              <p:cNvSpPr>
                <a:spLocks noChangeShapeType="1"/>
              </p:cNvSpPr>
              <p:nvPr/>
            </p:nvSpPr>
            <p:spPr bwMode="auto">
              <a:xfrm>
                <a:off x="3966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5" name="Line 400"/>
              <p:cNvSpPr>
                <a:spLocks noChangeShapeType="1"/>
              </p:cNvSpPr>
              <p:nvPr/>
            </p:nvSpPr>
            <p:spPr bwMode="auto">
              <a:xfrm>
                <a:off x="3966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6" name="Line 401"/>
              <p:cNvSpPr>
                <a:spLocks noChangeShapeType="1"/>
              </p:cNvSpPr>
              <p:nvPr/>
            </p:nvSpPr>
            <p:spPr bwMode="auto">
              <a:xfrm>
                <a:off x="3966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7" name="Line 402"/>
              <p:cNvSpPr>
                <a:spLocks noChangeShapeType="1"/>
              </p:cNvSpPr>
              <p:nvPr/>
            </p:nvSpPr>
            <p:spPr bwMode="auto">
              <a:xfrm>
                <a:off x="3966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8" name="Line 403"/>
              <p:cNvSpPr>
                <a:spLocks noChangeShapeType="1"/>
              </p:cNvSpPr>
              <p:nvPr/>
            </p:nvSpPr>
            <p:spPr bwMode="auto">
              <a:xfrm>
                <a:off x="3966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39" name="Line 404"/>
              <p:cNvSpPr>
                <a:spLocks noChangeShapeType="1"/>
              </p:cNvSpPr>
              <p:nvPr/>
            </p:nvSpPr>
            <p:spPr bwMode="auto">
              <a:xfrm>
                <a:off x="3966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940" name="Line 405"/>
              <p:cNvSpPr>
                <a:spLocks noChangeShapeType="1"/>
              </p:cNvSpPr>
              <p:nvPr/>
            </p:nvSpPr>
            <p:spPr bwMode="auto">
              <a:xfrm>
                <a:off x="3966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3966" y="1768"/>
              <a:ext cx="437" cy="1427"/>
              <a:chOff x="3966" y="1768"/>
              <a:chExt cx="437" cy="1427"/>
            </a:xfrm>
          </p:grpSpPr>
          <p:sp>
            <p:nvSpPr>
              <p:cNvPr id="10541" name="Line 407"/>
              <p:cNvSpPr>
                <a:spLocks noChangeShapeType="1"/>
              </p:cNvSpPr>
              <p:nvPr/>
            </p:nvSpPr>
            <p:spPr bwMode="auto">
              <a:xfrm>
                <a:off x="3966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2" name="Line 408"/>
              <p:cNvSpPr>
                <a:spLocks noChangeShapeType="1"/>
              </p:cNvSpPr>
              <p:nvPr/>
            </p:nvSpPr>
            <p:spPr bwMode="auto">
              <a:xfrm>
                <a:off x="3966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3" name="Line 409"/>
              <p:cNvSpPr>
                <a:spLocks noChangeShapeType="1"/>
              </p:cNvSpPr>
              <p:nvPr/>
            </p:nvSpPr>
            <p:spPr bwMode="auto">
              <a:xfrm>
                <a:off x="3966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4" name="Line 410"/>
              <p:cNvSpPr>
                <a:spLocks noChangeShapeType="1"/>
              </p:cNvSpPr>
              <p:nvPr/>
            </p:nvSpPr>
            <p:spPr bwMode="auto">
              <a:xfrm>
                <a:off x="3966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5" name="Line 411"/>
              <p:cNvSpPr>
                <a:spLocks noChangeShapeType="1"/>
              </p:cNvSpPr>
              <p:nvPr/>
            </p:nvSpPr>
            <p:spPr bwMode="auto">
              <a:xfrm>
                <a:off x="3966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6" name="Line 412"/>
              <p:cNvSpPr>
                <a:spLocks noChangeShapeType="1"/>
              </p:cNvSpPr>
              <p:nvPr/>
            </p:nvSpPr>
            <p:spPr bwMode="auto">
              <a:xfrm>
                <a:off x="3966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7" name="Line 413"/>
              <p:cNvSpPr>
                <a:spLocks noChangeShapeType="1"/>
              </p:cNvSpPr>
              <p:nvPr/>
            </p:nvSpPr>
            <p:spPr bwMode="auto">
              <a:xfrm>
                <a:off x="3966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8" name="Line 414"/>
              <p:cNvSpPr>
                <a:spLocks noChangeShapeType="1"/>
              </p:cNvSpPr>
              <p:nvPr/>
            </p:nvSpPr>
            <p:spPr bwMode="auto">
              <a:xfrm>
                <a:off x="3966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9" name="Line 415"/>
              <p:cNvSpPr>
                <a:spLocks noChangeShapeType="1"/>
              </p:cNvSpPr>
              <p:nvPr/>
            </p:nvSpPr>
            <p:spPr bwMode="auto">
              <a:xfrm>
                <a:off x="3966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0" name="Line 416"/>
              <p:cNvSpPr>
                <a:spLocks noChangeShapeType="1"/>
              </p:cNvSpPr>
              <p:nvPr/>
            </p:nvSpPr>
            <p:spPr bwMode="auto">
              <a:xfrm>
                <a:off x="3966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1" name="Line 417"/>
              <p:cNvSpPr>
                <a:spLocks noChangeShapeType="1"/>
              </p:cNvSpPr>
              <p:nvPr/>
            </p:nvSpPr>
            <p:spPr bwMode="auto">
              <a:xfrm>
                <a:off x="3966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2" name="Line 418"/>
              <p:cNvSpPr>
                <a:spLocks noChangeShapeType="1"/>
              </p:cNvSpPr>
              <p:nvPr/>
            </p:nvSpPr>
            <p:spPr bwMode="auto">
              <a:xfrm>
                <a:off x="3966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3" name="Line 419"/>
              <p:cNvSpPr>
                <a:spLocks noChangeShapeType="1"/>
              </p:cNvSpPr>
              <p:nvPr/>
            </p:nvSpPr>
            <p:spPr bwMode="auto">
              <a:xfrm>
                <a:off x="3966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4" name="Line 420"/>
              <p:cNvSpPr>
                <a:spLocks noChangeShapeType="1"/>
              </p:cNvSpPr>
              <p:nvPr/>
            </p:nvSpPr>
            <p:spPr bwMode="auto">
              <a:xfrm>
                <a:off x="3966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5" name="Line 421"/>
              <p:cNvSpPr>
                <a:spLocks noChangeShapeType="1"/>
              </p:cNvSpPr>
              <p:nvPr/>
            </p:nvSpPr>
            <p:spPr bwMode="auto">
              <a:xfrm>
                <a:off x="3966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6" name="Line 422"/>
              <p:cNvSpPr>
                <a:spLocks noChangeShapeType="1"/>
              </p:cNvSpPr>
              <p:nvPr/>
            </p:nvSpPr>
            <p:spPr bwMode="auto">
              <a:xfrm>
                <a:off x="3966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7" name="Line 423"/>
              <p:cNvSpPr>
                <a:spLocks noChangeShapeType="1"/>
              </p:cNvSpPr>
              <p:nvPr/>
            </p:nvSpPr>
            <p:spPr bwMode="auto">
              <a:xfrm>
                <a:off x="3966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8" name="Line 424"/>
              <p:cNvSpPr>
                <a:spLocks noChangeShapeType="1"/>
              </p:cNvSpPr>
              <p:nvPr/>
            </p:nvSpPr>
            <p:spPr bwMode="auto">
              <a:xfrm>
                <a:off x="3966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59" name="Line 425"/>
              <p:cNvSpPr>
                <a:spLocks noChangeShapeType="1"/>
              </p:cNvSpPr>
              <p:nvPr/>
            </p:nvSpPr>
            <p:spPr bwMode="auto">
              <a:xfrm>
                <a:off x="3966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0" name="Line 426"/>
              <p:cNvSpPr>
                <a:spLocks noChangeShapeType="1"/>
              </p:cNvSpPr>
              <p:nvPr/>
            </p:nvSpPr>
            <p:spPr bwMode="auto">
              <a:xfrm>
                <a:off x="3966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1" name="Line 427"/>
              <p:cNvSpPr>
                <a:spLocks noChangeShapeType="1"/>
              </p:cNvSpPr>
              <p:nvPr/>
            </p:nvSpPr>
            <p:spPr bwMode="auto">
              <a:xfrm>
                <a:off x="3966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2" name="Line 428"/>
              <p:cNvSpPr>
                <a:spLocks noChangeShapeType="1"/>
              </p:cNvSpPr>
              <p:nvPr/>
            </p:nvSpPr>
            <p:spPr bwMode="auto">
              <a:xfrm>
                <a:off x="3966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3" name="Line 429"/>
              <p:cNvSpPr>
                <a:spLocks noChangeShapeType="1"/>
              </p:cNvSpPr>
              <p:nvPr/>
            </p:nvSpPr>
            <p:spPr bwMode="auto">
              <a:xfrm>
                <a:off x="3966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4" name="Line 430"/>
              <p:cNvSpPr>
                <a:spLocks noChangeShapeType="1"/>
              </p:cNvSpPr>
              <p:nvPr/>
            </p:nvSpPr>
            <p:spPr bwMode="auto">
              <a:xfrm>
                <a:off x="3966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5" name="Line 431"/>
              <p:cNvSpPr>
                <a:spLocks noChangeShapeType="1"/>
              </p:cNvSpPr>
              <p:nvPr/>
            </p:nvSpPr>
            <p:spPr bwMode="auto">
              <a:xfrm>
                <a:off x="3966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6" name="Line 432"/>
              <p:cNvSpPr>
                <a:spLocks noChangeShapeType="1"/>
              </p:cNvSpPr>
              <p:nvPr/>
            </p:nvSpPr>
            <p:spPr bwMode="auto">
              <a:xfrm>
                <a:off x="3966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7" name="Line 433"/>
              <p:cNvSpPr>
                <a:spLocks noChangeShapeType="1"/>
              </p:cNvSpPr>
              <p:nvPr/>
            </p:nvSpPr>
            <p:spPr bwMode="auto">
              <a:xfrm>
                <a:off x="3966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8" name="Line 434"/>
              <p:cNvSpPr>
                <a:spLocks noChangeShapeType="1"/>
              </p:cNvSpPr>
              <p:nvPr/>
            </p:nvSpPr>
            <p:spPr bwMode="auto">
              <a:xfrm>
                <a:off x="3966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69" name="Line 435"/>
              <p:cNvSpPr>
                <a:spLocks noChangeShapeType="1"/>
              </p:cNvSpPr>
              <p:nvPr/>
            </p:nvSpPr>
            <p:spPr bwMode="auto">
              <a:xfrm>
                <a:off x="3966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0" name="Line 436"/>
              <p:cNvSpPr>
                <a:spLocks noChangeShapeType="1"/>
              </p:cNvSpPr>
              <p:nvPr/>
            </p:nvSpPr>
            <p:spPr bwMode="auto">
              <a:xfrm>
                <a:off x="3966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1" name="Line 437"/>
              <p:cNvSpPr>
                <a:spLocks noChangeShapeType="1"/>
              </p:cNvSpPr>
              <p:nvPr/>
            </p:nvSpPr>
            <p:spPr bwMode="auto">
              <a:xfrm>
                <a:off x="3966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2" name="Line 438"/>
              <p:cNvSpPr>
                <a:spLocks noChangeShapeType="1"/>
              </p:cNvSpPr>
              <p:nvPr/>
            </p:nvSpPr>
            <p:spPr bwMode="auto">
              <a:xfrm>
                <a:off x="3966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3" name="Line 439"/>
              <p:cNvSpPr>
                <a:spLocks noChangeShapeType="1"/>
              </p:cNvSpPr>
              <p:nvPr/>
            </p:nvSpPr>
            <p:spPr bwMode="auto">
              <a:xfrm>
                <a:off x="3966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4" name="Line 440"/>
              <p:cNvSpPr>
                <a:spLocks noChangeShapeType="1"/>
              </p:cNvSpPr>
              <p:nvPr/>
            </p:nvSpPr>
            <p:spPr bwMode="auto">
              <a:xfrm>
                <a:off x="3966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5" name="Line 441"/>
              <p:cNvSpPr>
                <a:spLocks noChangeShapeType="1"/>
              </p:cNvSpPr>
              <p:nvPr/>
            </p:nvSpPr>
            <p:spPr bwMode="auto">
              <a:xfrm>
                <a:off x="3966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6" name="Line 442"/>
              <p:cNvSpPr>
                <a:spLocks noChangeShapeType="1"/>
              </p:cNvSpPr>
              <p:nvPr/>
            </p:nvSpPr>
            <p:spPr bwMode="auto">
              <a:xfrm>
                <a:off x="3966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7" name="Line 443"/>
              <p:cNvSpPr>
                <a:spLocks noChangeShapeType="1"/>
              </p:cNvSpPr>
              <p:nvPr/>
            </p:nvSpPr>
            <p:spPr bwMode="auto">
              <a:xfrm>
                <a:off x="3966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8" name="Line 444"/>
              <p:cNvSpPr>
                <a:spLocks noChangeShapeType="1"/>
              </p:cNvSpPr>
              <p:nvPr/>
            </p:nvSpPr>
            <p:spPr bwMode="auto">
              <a:xfrm>
                <a:off x="3966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79" name="Line 445"/>
              <p:cNvSpPr>
                <a:spLocks noChangeShapeType="1"/>
              </p:cNvSpPr>
              <p:nvPr/>
            </p:nvSpPr>
            <p:spPr bwMode="auto">
              <a:xfrm>
                <a:off x="3966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0" name="Line 446"/>
              <p:cNvSpPr>
                <a:spLocks noChangeShapeType="1"/>
              </p:cNvSpPr>
              <p:nvPr/>
            </p:nvSpPr>
            <p:spPr bwMode="auto">
              <a:xfrm>
                <a:off x="3966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1" name="Line 447"/>
              <p:cNvSpPr>
                <a:spLocks noChangeShapeType="1"/>
              </p:cNvSpPr>
              <p:nvPr/>
            </p:nvSpPr>
            <p:spPr bwMode="auto">
              <a:xfrm>
                <a:off x="3966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2" name="Line 448"/>
              <p:cNvSpPr>
                <a:spLocks noChangeShapeType="1"/>
              </p:cNvSpPr>
              <p:nvPr/>
            </p:nvSpPr>
            <p:spPr bwMode="auto">
              <a:xfrm>
                <a:off x="3966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3" name="Line 449"/>
              <p:cNvSpPr>
                <a:spLocks noChangeShapeType="1"/>
              </p:cNvSpPr>
              <p:nvPr/>
            </p:nvSpPr>
            <p:spPr bwMode="auto">
              <a:xfrm>
                <a:off x="3966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4" name="Line 450"/>
              <p:cNvSpPr>
                <a:spLocks noChangeShapeType="1"/>
              </p:cNvSpPr>
              <p:nvPr/>
            </p:nvSpPr>
            <p:spPr bwMode="auto">
              <a:xfrm>
                <a:off x="3966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5" name="Line 451"/>
              <p:cNvSpPr>
                <a:spLocks noChangeShapeType="1"/>
              </p:cNvSpPr>
              <p:nvPr/>
            </p:nvSpPr>
            <p:spPr bwMode="auto">
              <a:xfrm>
                <a:off x="3966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6" name="Line 452"/>
              <p:cNvSpPr>
                <a:spLocks noChangeShapeType="1"/>
              </p:cNvSpPr>
              <p:nvPr/>
            </p:nvSpPr>
            <p:spPr bwMode="auto">
              <a:xfrm>
                <a:off x="3966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7" name="Line 453"/>
              <p:cNvSpPr>
                <a:spLocks noChangeShapeType="1"/>
              </p:cNvSpPr>
              <p:nvPr/>
            </p:nvSpPr>
            <p:spPr bwMode="auto">
              <a:xfrm>
                <a:off x="3966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8" name="Line 454"/>
              <p:cNvSpPr>
                <a:spLocks noChangeShapeType="1"/>
              </p:cNvSpPr>
              <p:nvPr/>
            </p:nvSpPr>
            <p:spPr bwMode="auto">
              <a:xfrm>
                <a:off x="3966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89" name="Line 455"/>
              <p:cNvSpPr>
                <a:spLocks noChangeShapeType="1"/>
              </p:cNvSpPr>
              <p:nvPr/>
            </p:nvSpPr>
            <p:spPr bwMode="auto">
              <a:xfrm>
                <a:off x="3966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0" name="Line 456"/>
              <p:cNvSpPr>
                <a:spLocks noChangeShapeType="1"/>
              </p:cNvSpPr>
              <p:nvPr/>
            </p:nvSpPr>
            <p:spPr bwMode="auto">
              <a:xfrm>
                <a:off x="3966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1" name="Line 457"/>
              <p:cNvSpPr>
                <a:spLocks noChangeShapeType="1"/>
              </p:cNvSpPr>
              <p:nvPr/>
            </p:nvSpPr>
            <p:spPr bwMode="auto">
              <a:xfrm>
                <a:off x="3966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2" name="Line 458"/>
              <p:cNvSpPr>
                <a:spLocks noChangeShapeType="1"/>
              </p:cNvSpPr>
              <p:nvPr/>
            </p:nvSpPr>
            <p:spPr bwMode="auto">
              <a:xfrm>
                <a:off x="3966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3" name="Line 459"/>
              <p:cNvSpPr>
                <a:spLocks noChangeShapeType="1"/>
              </p:cNvSpPr>
              <p:nvPr/>
            </p:nvSpPr>
            <p:spPr bwMode="auto">
              <a:xfrm>
                <a:off x="3966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4" name="Line 460"/>
              <p:cNvSpPr>
                <a:spLocks noChangeShapeType="1"/>
              </p:cNvSpPr>
              <p:nvPr/>
            </p:nvSpPr>
            <p:spPr bwMode="auto">
              <a:xfrm>
                <a:off x="3966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5" name="Line 461"/>
              <p:cNvSpPr>
                <a:spLocks noChangeShapeType="1"/>
              </p:cNvSpPr>
              <p:nvPr/>
            </p:nvSpPr>
            <p:spPr bwMode="auto">
              <a:xfrm>
                <a:off x="3966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6" name="Line 462"/>
              <p:cNvSpPr>
                <a:spLocks noChangeShapeType="1"/>
              </p:cNvSpPr>
              <p:nvPr/>
            </p:nvSpPr>
            <p:spPr bwMode="auto">
              <a:xfrm>
                <a:off x="3966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7" name="Line 463"/>
              <p:cNvSpPr>
                <a:spLocks noChangeShapeType="1"/>
              </p:cNvSpPr>
              <p:nvPr/>
            </p:nvSpPr>
            <p:spPr bwMode="auto">
              <a:xfrm>
                <a:off x="3966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8" name="Line 464"/>
              <p:cNvSpPr>
                <a:spLocks noChangeShapeType="1"/>
              </p:cNvSpPr>
              <p:nvPr/>
            </p:nvSpPr>
            <p:spPr bwMode="auto">
              <a:xfrm>
                <a:off x="3966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99" name="Line 465"/>
              <p:cNvSpPr>
                <a:spLocks noChangeShapeType="1"/>
              </p:cNvSpPr>
              <p:nvPr/>
            </p:nvSpPr>
            <p:spPr bwMode="auto">
              <a:xfrm>
                <a:off x="3966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0" name="Line 466"/>
              <p:cNvSpPr>
                <a:spLocks noChangeShapeType="1"/>
              </p:cNvSpPr>
              <p:nvPr/>
            </p:nvSpPr>
            <p:spPr bwMode="auto">
              <a:xfrm>
                <a:off x="4184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1" name="Line 467"/>
              <p:cNvSpPr>
                <a:spLocks noChangeShapeType="1"/>
              </p:cNvSpPr>
              <p:nvPr/>
            </p:nvSpPr>
            <p:spPr bwMode="auto">
              <a:xfrm>
                <a:off x="4184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2" name="Line 468"/>
              <p:cNvSpPr>
                <a:spLocks noChangeShapeType="1"/>
              </p:cNvSpPr>
              <p:nvPr/>
            </p:nvSpPr>
            <p:spPr bwMode="auto">
              <a:xfrm>
                <a:off x="4184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3" name="Line 469"/>
              <p:cNvSpPr>
                <a:spLocks noChangeShapeType="1"/>
              </p:cNvSpPr>
              <p:nvPr/>
            </p:nvSpPr>
            <p:spPr bwMode="auto">
              <a:xfrm>
                <a:off x="4184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4" name="Line 470"/>
              <p:cNvSpPr>
                <a:spLocks noChangeShapeType="1"/>
              </p:cNvSpPr>
              <p:nvPr/>
            </p:nvSpPr>
            <p:spPr bwMode="auto">
              <a:xfrm>
                <a:off x="4184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5" name="Line 471"/>
              <p:cNvSpPr>
                <a:spLocks noChangeShapeType="1"/>
              </p:cNvSpPr>
              <p:nvPr/>
            </p:nvSpPr>
            <p:spPr bwMode="auto">
              <a:xfrm>
                <a:off x="4184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6" name="Line 472"/>
              <p:cNvSpPr>
                <a:spLocks noChangeShapeType="1"/>
              </p:cNvSpPr>
              <p:nvPr/>
            </p:nvSpPr>
            <p:spPr bwMode="auto">
              <a:xfrm>
                <a:off x="4184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7" name="Line 473"/>
              <p:cNvSpPr>
                <a:spLocks noChangeShapeType="1"/>
              </p:cNvSpPr>
              <p:nvPr/>
            </p:nvSpPr>
            <p:spPr bwMode="auto">
              <a:xfrm>
                <a:off x="4184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8" name="Line 474"/>
              <p:cNvSpPr>
                <a:spLocks noChangeShapeType="1"/>
              </p:cNvSpPr>
              <p:nvPr/>
            </p:nvSpPr>
            <p:spPr bwMode="auto">
              <a:xfrm>
                <a:off x="4184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09" name="Line 475"/>
              <p:cNvSpPr>
                <a:spLocks noChangeShapeType="1"/>
              </p:cNvSpPr>
              <p:nvPr/>
            </p:nvSpPr>
            <p:spPr bwMode="auto">
              <a:xfrm>
                <a:off x="4184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0" name="Line 476"/>
              <p:cNvSpPr>
                <a:spLocks noChangeShapeType="1"/>
              </p:cNvSpPr>
              <p:nvPr/>
            </p:nvSpPr>
            <p:spPr bwMode="auto">
              <a:xfrm>
                <a:off x="4184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1" name="Line 477"/>
              <p:cNvSpPr>
                <a:spLocks noChangeShapeType="1"/>
              </p:cNvSpPr>
              <p:nvPr/>
            </p:nvSpPr>
            <p:spPr bwMode="auto">
              <a:xfrm>
                <a:off x="4184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2" name="Line 478"/>
              <p:cNvSpPr>
                <a:spLocks noChangeShapeType="1"/>
              </p:cNvSpPr>
              <p:nvPr/>
            </p:nvSpPr>
            <p:spPr bwMode="auto">
              <a:xfrm>
                <a:off x="4184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3" name="Line 479"/>
              <p:cNvSpPr>
                <a:spLocks noChangeShapeType="1"/>
              </p:cNvSpPr>
              <p:nvPr/>
            </p:nvSpPr>
            <p:spPr bwMode="auto">
              <a:xfrm>
                <a:off x="4184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4" name="Line 480"/>
              <p:cNvSpPr>
                <a:spLocks noChangeShapeType="1"/>
              </p:cNvSpPr>
              <p:nvPr/>
            </p:nvSpPr>
            <p:spPr bwMode="auto">
              <a:xfrm>
                <a:off x="4184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5" name="Line 481"/>
              <p:cNvSpPr>
                <a:spLocks noChangeShapeType="1"/>
              </p:cNvSpPr>
              <p:nvPr/>
            </p:nvSpPr>
            <p:spPr bwMode="auto">
              <a:xfrm>
                <a:off x="4184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6" name="Line 482"/>
              <p:cNvSpPr>
                <a:spLocks noChangeShapeType="1"/>
              </p:cNvSpPr>
              <p:nvPr/>
            </p:nvSpPr>
            <p:spPr bwMode="auto">
              <a:xfrm>
                <a:off x="4184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7" name="Line 483"/>
              <p:cNvSpPr>
                <a:spLocks noChangeShapeType="1"/>
              </p:cNvSpPr>
              <p:nvPr/>
            </p:nvSpPr>
            <p:spPr bwMode="auto">
              <a:xfrm>
                <a:off x="4184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8" name="Line 484"/>
              <p:cNvSpPr>
                <a:spLocks noChangeShapeType="1"/>
              </p:cNvSpPr>
              <p:nvPr/>
            </p:nvSpPr>
            <p:spPr bwMode="auto">
              <a:xfrm>
                <a:off x="4184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19" name="Line 485"/>
              <p:cNvSpPr>
                <a:spLocks noChangeShapeType="1"/>
              </p:cNvSpPr>
              <p:nvPr/>
            </p:nvSpPr>
            <p:spPr bwMode="auto">
              <a:xfrm>
                <a:off x="4184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0" name="Line 486"/>
              <p:cNvSpPr>
                <a:spLocks noChangeShapeType="1"/>
              </p:cNvSpPr>
              <p:nvPr/>
            </p:nvSpPr>
            <p:spPr bwMode="auto">
              <a:xfrm>
                <a:off x="4184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1" name="Line 487"/>
              <p:cNvSpPr>
                <a:spLocks noChangeShapeType="1"/>
              </p:cNvSpPr>
              <p:nvPr/>
            </p:nvSpPr>
            <p:spPr bwMode="auto">
              <a:xfrm>
                <a:off x="4184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2" name="Line 488"/>
              <p:cNvSpPr>
                <a:spLocks noChangeShapeType="1"/>
              </p:cNvSpPr>
              <p:nvPr/>
            </p:nvSpPr>
            <p:spPr bwMode="auto">
              <a:xfrm>
                <a:off x="4184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3" name="Line 489"/>
              <p:cNvSpPr>
                <a:spLocks noChangeShapeType="1"/>
              </p:cNvSpPr>
              <p:nvPr/>
            </p:nvSpPr>
            <p:spPr bwMode="auto">
              <a:xfrm>
                <a:off x="4184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4" name="Line 490"/>
              <p:cNvSpPr>
                <a:spLocks noChangeShapeType="1"/>
              </p:cNvSpPr>
              <p:nvPr/>
            </p:nvSpPr>
            <p:spPr bwMode="auto">
              <a:xfrm>
                <a:off x="4184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5" name="Line 491"/>
              <p:cNvSpPr>
                <a:spLocks noChangeShapeType="1"/>
              </p:cNvSpPr>
              <p:nvPr/>
            </p:nvSpPr>
            <p:spPr bwMode="auto">
              <a:xfrm>
                <a:off x="4184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6" name="Line 492"/>
              <p:cNvSpPr>
                <a:spLocks noChangeShapeType="1"/>
              </p:cNvSpPr>
              <p:nvPr/>
            </p:nvSpPr>
            <p:spPr bwMode="auto">
              <a:xfrm>
                <a:off x="4184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7" name="Line 493"/>
              <p:cNvSpPr>
                <a:spLocks noChangeShapeType="1"/>
              </p:cNvSpPr>
              <p:nvPr/>
            </p:nvSpPr>
            <p:spPr bwMode="auto">
              <a:xfrm>
                <a:off x="4184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8" name="Line 494"/>
              <p:cNvSpPr>
                <a:spLocks noChangeShapeType="1"/>
              </p:cNvSpPr>
              <p:nvPr/>
            </p:nvSpPr>
            <p:spPr bwMode="auto">
              <a:xfrm>
                <a:off x="4184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29" name="Line 495"/>
              <p:cNvSpPr>
                <a:spLocks noChangeShapeType="1"/>
              </p:cNvSpPr>
              <p:nvPr/>
            </p:nvSpPr>
            <p:spPr bwMode="auto">
              <a:xfrm>
                <a:off x="4184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0" name="Line 496"/>
              <p:cNvSpPr>
                <a:spLocks noChangeShapeType="1"/>
              </p:cNvSpPr>
              <p:nvPr/>
            </p:nvSpPr>
            <p:spPr bwMode="auto">
              <a:xfrm>
                <a:off x="4184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1" name="Line 497"/>
              <p:cNvSpPr>
                <a:spLocks noChangeShapeType="1"/>
              </p:cNvSpPr>
              <p:nvPr/>
            </p:nvSpPr>
            <p:spPr bwMode="auto">
              <a:xfrm>
                <a:off x="4184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2" name="Line 498"/>
              <p:cNvSpPr>
                <a:spLocks noChangeShapeType="1"/>
              </p:cNvSpPr>
              <p:nvPr/>
            </p:nvSpPr>
            <p:spPr bwMode="auto">
              <a:xfrm>
                <a:off x="4184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3" name="Line 499"/>
              <p:cNvSpPr>
                <a:spLocks noChangeShapeType="1"/>
              </p:cNvSpPr>
              <p:nvPr/>
            </p:nvSpPr>
            <p:spPr bwMode="auto">
              <a:xfrm>
                <a:off x="4184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4" name="Line 500"/>
              <p:cNvSpPr>
                <a:spLocks noChangeShapeType="1"/>
              </p:cNvSpPr>
              <p:nvPr/>
            </p:nvSpPr>
            <p:spPr bwMode="auto">
              <a:xfrm>
                <a:off x="4184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5" name="Line 501"/>
              <p:cNvSpPr>
                <a:spLocks noChangeShapeType="1"/>
              </p:cNvSpPr>
              <p:nvPr/>
            </p:nvSpPr>
            <p:spPr bwMode="auto">
              <a:xfrm>
                <a:off x="4184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6" name="Line 502"/>
              <p:cNvSpPr>
                <a:spLocks noChangeShapeType="1"/>
              </p:cNvSpPr>
              <p:nvPr/>
            </p:nvSpPr>
            <p:spPr bwMode="auto">
              <a:xfrm>
                <a:off x="4184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7" name="Line 503"/>
              <p:cNvSpPr>
                <a:spLocks noChangeShapeType="1"/>
              </p:cNvSpPr>
              <p:nvPr/>
            </p:nvSpPr>
            <p:spPr bwMode="auto">
              <a:xfrm>
                <a:off x="4184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8" name="Line 504"/>
              <p:cNvSpPr>
                <a:spLocks noChangeShapeType="1"/>
              </p:cNvSpPr>
              <p:nvPr/>
            </p:nvSpPr>
            <p:spPr bwMode="auto">
              <a:xfrm>
                <a:off x="4184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39" name="Line 505"/>
              <p:cNvSpPr>
                <a:spLocks noChangeShapeType="1"/>
              </p:cNvSpPr>
              <p:nvPr/>
            </p:nvSpPr>
            <p:spPr bwMode="auto">
              <a:xfrm>
                <a:off x="4184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0" name="Line 506"/>
              <p:cNvSpPr>
                <a:spLocks noChangeShapeType="1"/>
              </p:cNvSpPr>
              <p:nvPr/>
            </p:nvSpPr>
            <p:spPr bwMode="auto">
              <a:xfrm>
                <a:off x="4184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1" name="Line 507"/>
              <p:cNvSpPr>
                <a:spLocks noChangeShapeType="1"/>
              </p:cNvSpPr>
              <p:nvPr/>
            </p:nvSpPr>
            <p:spPr bwMode="auto">
              <a:xfrm>
                <a:off x="4184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2" name="Line 508"/>
              <p:cNvSpPr>
                <a:spLocks noChangeShapeType="1"/>
              </p:cNvSpPr>
              <p:nvPr/>
            </p:nvSpPr>
            <p:spPr bwMode="auto">
              <a:xfrm>
                <a:off x="4184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3" name="Line 509"/>
              <p:cNvSpPr>
                <a:spLocks noChangeShapeType="1"/>
              </p:cNvSpPr>
              <p:nvPr/>
            </p:nvSpPr>
            <p:spPr bwMode="auto">
              <a:xfrm>
                <a:off x="4184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4" name="Line 510"/>
              <p:cNvSpPr>
                <a:spLocks noChangeShapeType="1"/>
              </p:cNvSpPr>
              <p:nvPr/>
            </p:nvSpPr>
            <p:spPr bwMode="auto">
              <a:xfrm>
                <a:off x="4184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5" name="Line 511"/>
              <p:cNvSpPr>
                <a:spLocks noChangeShapeType="1"/>
              </p:cNvSpPr>
              <p:nvPr/>
            </p:nvSpPr>
            <p:spPr bwMode="auto">
              <a:xfrm>
                <a:off x="4184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6" name="Line 512"/>
              <p:cNvSpPr>
                <a:spLocks noChangeShapeType="1"/>
              </p:cNvSpPr>
              <p:nvPr/>
            </p:nvSpPr>
            <p:spPr bwMode="auto">
              <a:xfrm>
                <a:off x="4184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7" name="Line 513"/>
              <p:cNvSpPr>
                <a:spLocks noChangeShapeType="1"/>
              </p:cNvSpPr>
              <p:nvPr/>
            </p:nvSpPr>
            <p:spPr bwMode="auto">
              <a:xfrm>
                <a:off x="4184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8" name="Line 514"/>
              <p:cNvSpPr>
                <a:spLocks noChangeShapeType="1"/>
              </p:cNvSpPr>
              <p:nvPr/>
            </p:nvSpPr>
            <p:spPr bwMode="auto">
              <a:xfrm>
                <a:off x="4184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49" name="Line 515"/>
              <p:cNvSpPr>
                <a:spLocks noChangeShapeType="1"/>
              </p:cNvSpPr>
              <p:nvPr/>
            </p:nvSpPr>
            <p:spPr bwMode="auto">
              <a:xfrm>
                <a:off x="4184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0" name="Line 516"/>
              <p:cNvSpPr>
                <a:spLocks noChangeShapeType="1"/>
              </p:cNvSpPr>
              <p:nvPr/>
            </p:nvSpPr>
            <p:spPr bwMode="auto">
              <a:xfrm>
                <a:off x="4184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1" name="Line 517"/>
              <p:cNvSpPr>
                <a:spLocks noChangeShapeType="1"/>
              </p:cNvSpPr>
              <p:nvPr/>
            </p:nvSpPr>
            <p:spPr bwMode="auto">
              <a:xfrm>
                <a:off x="4184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2" name="Line 518"/>
              <p:cNvSpPr>
                <a:spLocks noChangeShapeType="1"/>
              </p:cNvSpPr>
              <p:nvPr/>
            </p:nvSpPr>
            <p:spPr bwMode="auto">
              <a:xfrm>
                <a:off x="4184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3" name="Line 519"/>
              <p:cNvSpPr>
                <a:spLocks noChangeShapeType="1"/>
              </p:cNvSpPr>
              <p:nvPr/>
            </p:nvSpPr>
            <p:spPr bwMode="auto">
              <a:xfrm>
                <a:off x="4184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4" name="Line 520"/>
              <p:cNvSpPr>
                <a:spLocks noChangeShapeType="1"/>
              </p:cNvSpPr>
              <p:nvPr/>
            </p:nvSpPr>
            <p:spPr bwMode="auto">
              <a:xfrm>
                <a:off x="4184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5" name="Line 521"/>
              <p:cNvSpPr>
                <a:spLocks noChangeShapeType="1"/>
              </p:cNvSpPr>
              <p:nvPr/>
            </p:nvSpPr>
            <p:spPr bwMode="auto">
              <a:xfrm>
                <a:off x="4184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6" name="Line 522"/>
              <p:cNvSpPr>
                <a:spLocks noChangeShapeType="1"/>
              </p:cNvSpPr>
              <p:nvPr/>
            </p:nvSpPr>
            <p:spPr bwMode="auto">
              <a:xfrm>
                <a:off x="4184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7" name="Line 523"/>
              <p:cNvSpPr>
                <a:spLocks noChangeShapeType="1"/>
              </p:cNvSpPr>
              <p:nvPr/>
            </p:nvSpPr>
            <p:spPr bwMode="auto">
              <a:xfrm>
                <a:off x="4184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8" name="Line 524"/>
              <p:cNvSpPr>
                <a:spLocks noChangeShapeType="1"/>
              </p:cNvSpPr>
              <p:nvPr/>
            </p:nvSpPr>
            <p:spPr bwMode="auto">
              <a:xfrm>
                <a:off x="4184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59" name="Line 525"/>
              <p:cNvSpPr>
                <a:spLocks noChangeShapeType="1"/>
              </p:cNvSpPr>
              <p:nvPr/>
            </p:nvSpPr>
            <p:spPr bwMode="auto">
              <a:xfrm>
                <a:off x="4184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0" name="Line 526"/>
              <p:cNvSpPr>
                <a:spLocks noChangeShapeType="1"/>
              </p:cNvSpPr>
              <p:nvPr/>
            </p:nvSpPr>
            <p:spPr bwMode="auto">
              <a:xfrm>
                <a:off x="4184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1" name="Line 527"/>
              <p:cNvSpPr>
                <a:spLocks noChangeShapeType="1"/>
              </p:cNvSpPr>
              <p:nvPr/>
            </p:nvSpPr>
            <p:spPr bwMode="auto">
              <a:xfrm>
                <a:off x="4184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2" name="Line 528"/>
              <p:cNvSpPr>
                <a:spLocks noChangeShapeType="1"/>
              </p:cNvSpPr>
              <p:nvPr/>
            </p:nvSpPr>
            <p:spPr bwMode="auto">
              <a:xfrm>
                <a:off x="4184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3" name="Line 529"/>
              <p:cNvSpPr>
                <a:spLocks noChangeShapeType="1"/>
              </p:cNvSpPr>
              <p:nvPr/>
            </p:nvSpPr>
            <p:spPr bwMode="auto">
              <a:xfrm>
                <a:off x="4184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4" name="Line 530"/>
              <p:cNvSpPr>
                <a:spLocks noChangeShapeType="1"/>
              </p:cNvSpPr>
              <p:nvPr/>
            </p:nvSpPr>
            <p:spPr bwMode="auto">
              <a:xfrm>
                <a:off x="4184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5" name="Line 531"/>
              <p:cNvSpPr>
                <a:spLocks noChangeShapeType="1"/>
              </p:cNvSpPr>
              <p:nvPr/>
            </p:nvSpPr>
            <p:spPr bwMode="auto">
              <a:xfrm>
                <a:off x="4184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6" name="Line 532"/>
              <p:cNvSpPr>
                <a:spLocks noChangeShapeType="1"/>
              </p:cNvSpPr>
              <p:nvPr/>
            </p:nvSpPr>
            <p:spPr bwMode="auto">
              <a:xfrm>
                <a:off x="4184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7" name="Line 533"/>
              <p:cNvSpPr>
                <a:spLocks noChangeShapeType="1"/>
              </p:cNvSpPr>
              <p:nvPr/>
            </p:nvSpPr>
            <p:spPr bwMode="auto">
              <a:xfrm>
                <a:off x="4184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8" name="Line 534"/>
              <p:cNvSpPr>
                <a:spLocks noChangeShapeType="1"/>
              </p:cNvSpPr>
              <p:nvPr/>
            </p:nvSpPr>
            <p:spPr bwMode="auto">
              <a:xfrm>
                <a:off x="4184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69" name="Line 535"/>
              <p:cNvSpPr>
                <a:spLocks noChangeShapeType="1"/>
              </p:cNvSpPr>
              <p:nvPr/>
            </p:nvSpPr>
            <p:spPr bwMode="auto">
              <a:xfrm>
                <a:off x="4184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0" name="Line 536"/>
              <p:cNvSpPr>
                <a:spLocks noChangeShapeType="1"/>
              </p:cNvSpPr>
              <p:nvPr/>
            </p:nvSpPr>
            <p:spPr bwMode="auto">
              <a:xfrm>
                <a:off x="4184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1" name="Line 537"/>
              <p:cNvSpPr>
                <a:spLocks noChangeShapeType="1"/>
              </p:cNvSpPr>
              <p:nvPr/>
            </p:nvSpPr>
            <p:spPr bwMode="auto">
              <a:xfrm>
                <a:off x="4184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2" name="Line 538"/>
              <p:cNvSpPr>
                <a:spLocks noChangeShapeType="1"/>
              </p:cNvSpPr>
              <p:nvPr/>
            </p:nvSpPr>
            <p:spPr bwMode="auto">
              <a:xfrm>
                <a:off x="4184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3" name="Line 539"/>
              <p:cNvSpPr>
                <a:spLocks noChangeShapeType="1"/>
              </p:cNvSpPr>
              <p:nvPr/>
            </p:nvSpPr>
            <p:spPr bwMode="auto">
              <a:xfrm>
                <a:off x="4184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4" name="Line 540"/>
              <p:cNvSpPr>
                <a:spLocks noChangeShapeType="1"/>
              </p:cNvSpPr>
              <p:nvPr/>
            </p:nvSpPr>
            <p:spPr bwMode="auto">
              <a:xfrm>
                <a:off x="4184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5" name="Line 541"/>
              <p:cNvSpPr>
                <a:spLocks noChangeShapeType="1"/>
              </p:cNvSpPr>
              <p:nvPr/>
            </p:nvSpPr>
            <p:spPr bwMode="auto">
              <a:xfrm>
                <a:off x="4184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6" name="Line 542"/>
              <p:cNvSpPr>
                <a:spLocks noChangeShapeType="1"/>
              </p:cNvSpPr>
              <p:nvPr/>
            </p:nvSpPr>
            <p:spPr bwMode="auto">
              <a:xfrm>
                <a:off x="4184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7" name="Line 543"/>
              <p:cNvSpPr>
                <a:spLocks noChangeShapeType="1"/>
              </p:cNvSpPr>
              <p:nvPr/>
            </p:nvSpPr>
            <p:spPr bwMode="auto">
              <a:xfrm>
                <a:off x="4184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8" name="Line 544"/>
              <p:cNvSpPr>
                <a:spLocks noChangeShapeType="1"/>
              </p:cNvSpPr>
              <p:nvPr/>
            </p:nvSpPr>
            <p:spPr bwMode="auto">
              <a:xfrm>
                <a:off x="4184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79" name="Line 545"/>
              <p:cNvSpPr>
                <a:spLocks noChangeShapeType="1"/>
              </p:cNvSpPr>
              <p:nvPr/>
            </p:nvSpPr>
            <p:spPr bwMode="auto">
              <a:xfrm>
                <a:off x="4184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0" name="Line 546"/>
              <p:cNvSpPr>
                <a:spLocks noChangeShapeType="1"/>
              </p:cNvSpPr>
              <p:nvPr/>
            </p:nvSpPr>
            <p:spPr bwMode="auto">
              <a:xfrm>
                <a:off x="4184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1" name="Line 547"/>
              <p:cNvSpPr>
                <a:spLocks noChangeShapeType="1"/>
              </p:cNvSpPr>
              <p:nvPr/>
            </p:nvSpPr>
            <p:spPr bwMode="auto">
              <a:xfrm>
                <a:off x="4184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2" name="Line 548"/>
              <p:cNvSpPr>
                <a:spLocks noChangeShapeType="1"/>
              </p:cNvSpPr>
              <p:nvPr/>
            </p:nvSpPr>
            <p:spPr bwMode="auto">
              <a:xfrm>
                <a:off x="4184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3" name="Line 549"/>
              <p:cNvSpPr>
                <a:spLocks noChangeShapeType="1"/>
              </p:cNvSpPr>
              <p:nvPr/>
            </p:nvSpPr>
            <p:spPr bwMode="auto">
              <a:xfrm>
                <a:off x="4184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4" name="Line 550"/>
              <p:cNvSpPr>
                <a:spLocks noChangeShapeType="1"/>
              </p:cNvSpPr>
              <p:nvPr/>
            </p:nvSpPr>
            <p:spPr bwMode="auto">
              <a:xfrm>
                <a:off x="4184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5" name="Line 551"/>
              <p:cNvSpPr>
                <a:spLocks noChangeShapeType="1"/>
              </p:cNvSpPr>
              <p:nvPr/>
            </p:nvSpPr>
            <p:spPr bwMode="auto">
              <a:xfrm>
                <a:off x="4184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6" name="Line 552"/>
              <p:cNvSpPr>
                <a:spLocks noChangeShapeType="1"/>
              </p:cNvSpPr>
              <p:nvPr/>
            </p:nvSpPr>
            <p:spPr bwMode="auto">
              <a:xfrm>
                <a:off x="4184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7" name="Line 553"/>
              <p:cNvSpPr>
                <a:spLocks noChangeShapeType="1"/>
              </p:cNvSpPr>
              <p:nvPr/>
            </p:nvSpPr>
            <p:spPr bwMode="auto">
              <a:xfrm>
                <a:off x="4184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8" name="Line 554"/>
              <p:cNvSpPr>
                <a:spLocks noChangeShapeType="1"/>
              </p:cNvSpPr>
              <p:nvPr/>
            </p:nvSpPr>
            <p:spPr bwMode="auto">
              <a:xfrm>
                <a:off x="4184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89" name="Line 555"/>
              <p:cNvSpPr>
                <a:spLocks noChangeShapeType="1"/>
              </p:cNvSpPr>
              <p:nvPr/>
            </p:nvSpPr>
            <p:spPr bwMode="auto">
              <a:xfrm>
                <a:off x="4184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0" name="Line 556"/>
              <p:cNvSpPr>
                <a:spLocks noChangeShapeType="1"/>
              </p:cNvSpPr>
              <p:nvPr/>
            </p:nvSpPr>
            <p:spPr bwMode="auto">
              <a:xfrm>
                <a:off x="4184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1" name="Line 557"/>
              <p:cNvSpPr>
                <a:spLocks noChangeShapeType="1"/>
              </p:cNvSpPr>
              <p:nvPr/>
            </p:nvSpPr>
            <p:spPr bwMode="auto">
              <a:xfrm>
                <a:off x="4184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2" name="Line 558"/>
              <p:cNvSpPr>
                <a:spLocks noChangeShapeType="1"/>
              </p:cNvSpPr>
              <p:nvPr/>
            </p:nvSpPr>
            <p:spPr bwMode="auto">
              <a:xfrm>
                <a:off x="4184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3" name="Line 559"/>
              <p:cNvSpPr>
                <a:spLocks noChangeShapeType="1"/>
              </p:cNvSpPr>
              <p:nvPr/>
            </p:nvSpPr>
            <p:spPr bwMode="auto">
              <a:xfrm>
                <a:off x="4184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4" name="Line 560"/>
              <p:cNvSpPr>
                <a:spLocks noChangeShapeType="1"/>
              </p:cNvSpPr>
              <p:nvPr/>
            </p:nvSpPr>
            <p:spPr bwMode="auto">
              <a:xfrm>
                <a:off x="4184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5" name="Line 561"/>
              <p:cNvSpPr>
                <a:spLocks noChangeShapeType="1"/>
              </p:cNvSpPr>
              <p:nvPr/>
            </p:nvSpPr>
            <p:spPr bwMode="auto">
              <a:xfrm>
                <a:off x="4184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6" name="Line 562"/>
              <p:cNvSpPr>
                <a:spLocks noChangeShapeType="1"/>
              </p:cNvSpPr>
              <p:nvPr/>
            </p:nvSpPr>
            <p:spPr bwMode="auto">
              <a:xfrm>
                <a:off x="4184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7" name="Line 563"/>
              <p:cNvSpPr>
                <a:spLocks noChangeShapeType="1"/>
              </p:cNvSpPr>
              <p:nvPr/>
            </p:nvSpPr>
            <p:spPr bwMode="auto">
              <a:xfrm>
                <a:off x="4184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8" name="Line 564"/>
              <p:cNvSpPr>
                <a:spLocks noChangeShapeType="1"/>
              </p:cNvSpPr>
              <p:nvPr/>
            </p:nvSpPr>
            <p:spPr bwMode="auto">
              <a:xfrm>
                <a:off x="4184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699" name="Line 565"/>
              <p:cNvSpPr>
                <a:spLocks noChangeShapeType="1"/>
              </p:cNvSpPr>
              <p:nvPr/>
            </p:nvSpPr>
            <p:spPr bwMode="auto">
              <a:xfrm>
                <a:off x="4184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0" name="Line 566"/>
              <p:cNvSpPr>
                <a:spLocks noChangeShapeType="1"/>
              </p:cNvSpPr>
              <p:nvPr/>
            </p:nvSpPr>
            <p:spPr bwMode="auto">
              <a:xfrm>
                <a:off x="4184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1" name="Line 567"/>
              <p:cNvSpPr>
                <a:spLocks noChangeShapeType="1"/>
              </p:cNvSpPr>
              <p:nvPr/>
            </p:nvSpPr>
            <p:spPr bwMode="auto">
              <a:xfrm>
                <a:off x="4184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2" name="Line 568"/>
              <p:cNvSpPr>
                <a:spLocks noChangeShapeType="1"/>
              </p:cNvSpPr>
              <p:nvPr/>
            </p:nvSpPr>
            <p:spPr bwMode="auto">
              <a:xfrm>
                <a:off x="4184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3" name="Line 569"/>
              <p:cNvSpPr>
                <a:spLocks noChangeShapeType="1"/>
              </p:cNvSpPr>
              <p:nvPr/>
            </p:nvSpPr>
            <p:spPr bwMode="auto">
              <a:xfrm>
                <a:off x="4184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4" name="Line 570"/>
              <p:cNvSpPr>
                <a:spLocks noChangeShapeType="1"/>
              </p:cNvSpPr>
              <p:nvPr/>
            </p:nvSpPr>
            <p:spPr bwMode="auto">
              <a:xfrm>
                <a:off x="4184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5" name="Line 571"/>
              <p:cNvSpPr>
                <a:spLocks noChangeShapeType="1"/>
              </p:cNvSpPr>
              <p:nvPr/>
            </p:nvSpPr>
            <p:spPr bwMode="auto">
              <a:xfrm>
                <a:off x="4184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6" name="Line 572"/>
              <p:cNvSpPr>
                <a:spLocks noChangeShapeType="1"/>
              </p:cNvSpPr>
              <p:nvPr/>
            </p:nvSpPr>
            <p:spPr bwMode="auto">
              <a:xfrm>
                <a:off x="4184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7" name="Line 573"/>
              <p:cNvSpPr>
                <a:spLocks noChangeShapeType="1"/>
              </p:cNvSpPr>
              <p:nvPr/>
            </p:nvSpPr>
            <p:spPr bwMode="auto">
              <a:xfrm>
                <a:off x="4184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8" name="Line 574"/>
              <p:cNvSpPr>
                <a:spLocks noChangeShapeType="1"/>
              </p:cNvSpPr>
              <p:nvPr/>
            </p:nvSpPr>
            <p:spPr bwMode="auto">
              <a:xfrm>
                <a:off x="4184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09" name="Line 575"/>
              <p:cNvSpPr>
                <a:spLocks noChangeShapeType="1"/>
              </p:cNvSpPr>
              <p:nvPr/>
            </p:nvSpPr>
            <p:spPr bwMode="auto">
              <a:xfrm>
                <a:off x="4184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0" name="Line 576"/>
              <p:cNvSpPr>
                <a:spLocks noChangeShapeType="1"/>
              </p:cNvSpPr>
              <p:nvPr/>
            </p:nvSpPr>
            <p:spPr bwMode="auto">
              <a:xfrm>
                <a:off x="4184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1" name="Line 577"/>
              <p:cNvSpPr>
                <a:spLocks noChangeShapeType="1"/>
              </p:cNvSpPr>
              <p:nvPr/>
            </p:nvSpPr>
            <p:spPr bwMode="auto">
              <a:xfrm>
                <a:off x="4184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2" name="Line 578"/>
              <p:cNvSpPr>
                <a:spLocks noChangeShapeType="1"/>
              </p:cNvSpPr>
              <p:nvPr/>
            </p:nvSpPr>
            <p:spPr bwMode="auto">
              <a:xfrm>
                <a:off x="4184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3" name="Line 579"/>
              <p:cNvSpPr>
                <a:spLocks noChangeShapeType="1"/>
              </p:cNvSpPr>
              <p:nvPr/>
            </p:nvSpPr>
            <p:spPr bwMode="auto">
              <a:xfrm>
                <a:off x="4403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4" name="Line 580"/>
              <p:cNvSpPr>
                <a:spLocks noChangeShapeType="1"/>
              </p:cNvSpPr>
              <p:nvPr/>
            </p:nvSpPr>
            <p:spPr bwMode="auto">
              <a:xfrm>
                <a:off x="4403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5" name="Line 581"/>
              <p:cNvSpPr>
                <a:spLocks noChangeShapeType="1"/>
              </p:cNvSpPr>
              <p:nvPr/>
            </p:nvSpPr>
            <p:spPr bwMode="auto">
              <a:xfrm>
                <a:off x="4403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6" name="Line 582"/>
              <p:cNvSpPr>
                <a:spLocks noChangeShapeType="1"/>
              </p:cNvSpPr>
              <p:nvPr/>
            </p:nvSpPr>
            <p:spPr bwMode="auto">
              <a:xfrm>
                <a:off x="4403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7" name="Line 583"/>
              <p:cNvSpPr>
                <a:spLocks noChangeShapeType="1"/>
              </p:cNvSpPr>
              <p:nvPr/>
            </p:nvSpPr>
            <p:spPr bwMode="auto">
              <a:xfrm>
                <a:off x="4403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8" name="Line 584"/>
              <p:cNvSpPr>
                <a:spLocks noChangeShapeType="1"/>
              </p:cNvSpPr>
              <p:nvPr/>
            </p:nvSpPr>
            <p:spPr bwMode="auto">
              <a:xfrm>
                <a:off x="4403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19" name="Line 585"/>
              <p:cNvSpPr>
                <a:spLocks noChangeShapeType="1"/>
              </p:cNvSpPr>
              <p:nvPr/>
            </p:nvSpPr>
            <p:spPr bwMode="auto">
              <a:xfrm>
                <a:off x="4403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0" name="Line 586"/>
              <p:cNvSpPr>
                <a:spLocks noChangeShapeType="1"/>
              </p:cNvSpPr>
              <p:nvPr/>
            </p:nvSpPr>
            <p:spPr bwMode="auto">
              <a:xfrm>
                <a:off x="4403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1" name="Line 587"/>
              <p:cNvSpPr>
                <a:spLocks noChangeShapeType="1"/>
              </p:cNvSpPr>
              <p:nvPr/>
            </p:nvSpPr>
            <p:spPr bwMode="auto">
              <a:xfrm>
                <a:off x="4403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2" name="Line 588"/>
              <p:cNvSpPr>
                <a:spLocks noChangeShapeType="1"/>
              </p:cNvSpPr>
              <p:nvPr/>
            </p:nvSpPr>
            <p:spPr bwMode="auto">
              <a:xfrm>
                <a:off x="4403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3" name="Line 589"/>
              <p:cNvSpPr>
                <a:spLocks noChangeShapeType="1"/>
              </p:cNvSpPr>
              <p:nvPr/>
            </p:nvSpPr>
            <p:spPr bwMode="auto">
              <a:xfrm>
                <a:off x="4403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4" name="Line 590"/>
              <p:cNvSpPr>
                <a:spLocks noChangeShapeType="1"/>
              </p:cNvSpPr>
              <p:nvPr/>
            </p:nvSpPr>
            <p:spPr bwMode="auto">
              <a:xfrm>
                <a:off x="4403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5" name="Line 591"/>
              <p:cNvSpPr>
                <a:spLocks noChangeShapeType="1"/>
              </p:cNvSpPr>
              <p:nvPr/>
            </p:nvSpPr>
            <p:spPr bwMode="auto">
              <a:xfrm>
                <a:off x="4403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6" name="Line 592"/>
              <p:cNvSpPr>
                <a:spLocks noChangeShapeType="1"/>
              </p:cNvSpPr>
              <p:nvPr/>
            </p:nvSpPr>
            <p:spPr bwMode="auto">
              <a:xfrm>
                <a:off x="4403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7" name="Line 593"/>
              <p:cNvSpPr>
                <a:spLocks noChangeShapeType="1"/>
              </p:cNvSpPr>
              <p:nvPr/>
            </p:nvSpPr>
            <p:spPr bwMode="auto">
              <a:xfrm>
                <a:off x="4403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8" name="Line 594"/>
              <p:cNvSpPr>
                <a:spLocks noChangeShapeType="1"/>
              </p:cNvSpPr>
              <p:nvPr/>
            </p:nvSpPr>
            <p:spPr bwMode="auto">
              <a:xfrm>
                <a:off x="4403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29" name="Line 595"/>
              <p:cNvSpPr>
                <a:spLocks noChangeShapeType="1"/>
              </p:cNvSpPr>
              <p:nvPr/>
            </p:nvSpPr>
            <p:spPr bwMode="auto">
              <a:xfrm>
                <a:off x="4403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0" name="Line 596"/>
              <p:cNvSpPr>
                <a:spLocks noChangeShapeType="1"/>
              </p:cNvSpPr>
              <p:nvPr/>
            </p:nvSpPr>
            <p:spPr bwMode="auto">
              <a:xfrm>
                <a:off x="4403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1" name="Line 597"/>
              <p:cNvSpPr>
                <a:spLocks noChangeShapeType="1"/>
              </p:cNvSpPr>
              <p:nvPr/>
            </p:nvSpPr>
            <p:spPr bwMode="auto">
              <a:xfrm>
                <a:off x="4403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2" name="Line 598"/>
              <p:cNvSpPr>
                <a:spLocks noChangeShapeType="1"/>
              </p:cNvSpPr>
              <p:nvPr/>
            </p:nvSpPr>
            <p:spPr bwMode="auto">
              <a:xfrm>
                <a:off x="4403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3" name="Line 599"/>
              <p:cNvSpPr>
                <a:spLocks noChangeShapeType="1"/>
              </p:cNvSpPr>
              <p:nvPr/>
            </p:nvSpPr>
            <p:spPr bwMode="auto">
              <a:xfrm>
                <a:off x="4403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4" name="Line 600"/>
              <p:cNvSpPr>
                <a:spLocks noChangeShapeType="1"/>
              </p:cNvSpPr>
              <p:nvPr/>
            </p:nvSpPr>
            <p:spPr bwMode="auto">
              <a:xfrm>
                <a:off x="4403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5" name="Line 601"/>
              <p:cNvSpPr>
                <a:spLocks noChangeShapeType="1"/>
              </p:cNvSpPr>
              <p:nvPr/>
            </p:nvSpPr>
            <p:spPr bwMode="auto">
              <a:xfrm>
                <a:off x="4403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6" name="Line 602"/>
              <p:cNvSpPr>
                <a:spLocks noChangeShapeType="1"/>
              </p:cNvSpPr>
              <p:nvPr/>
            </p:nvSpPr>
            <p:spPr bwMode="auto">
              <a:xfrm>
                <a:off x="4403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7" name="Line 603"/>
              <p:cNvSpPr>
                <a:spLocks noChangeShapeType="1"/>
              </p:cNvSpPr>
              <p:nvPr/>
            </p:nvSpPr>
            <p:spPr bwMode="auto">
              <a:xfrm>
                <a:off x="4403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8" name="Line 604"/>
              <p:cNvSpPr>
                <a:spLocks noChangeShapeType="1"/>
              </p:cNvSpPr>
              <p:nvPr/>
            </p:nvSpPr>
            <p:spPr bwMode="auto">
              <a:xfrm>
                <a:off x="4403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39" name="Line 605"/>
              <p:cNvSpPr>
                <a:spLocks noChangeShapeType="1"/>
              </p:cNvSpPr>
              <p:nvPr/>
            </p:nvSpPr>
            <p:spPr bwMode="auto">
              <a:xfrm>
                <a:off x="4403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740" name="Line 606"/>
              <p:cNvSpPr>
                <a:spLocks noChangeShapeType="1"/>
              </p:cNvSpPr>
              <p:nvPr/>
            </p:nvSpPr>
            <p:spPr bwMode="auto">
              <a:xfrm>
                <a:off x="4403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1" name="Group 808"/>
            <p:cNvGrpSpPr>
              <a:grpSpLocks/>
            </p:cNvGrpSpPr>
            <p:nvPr/>
          </p:nvGrpSpPr>
          <p:grpSpPr bwMode="auto">
            <a:xfrm>
              <a:off x="4403" y="1768"/>
              <a:ext cx="436" cy="1427"/>
              <a:chOff x="4403" y="1768"/>
              <a:chExt cx="436" cy="1427"/>
            </a:xfrm>
          </p:grpSpPr>
          <p:sp>
            <p:nvSpPr>
              <p:cNvPr id="10341" name="Line 608"/>
              <p:cNvSpPr>
                <a:spLocks noChangeShapeType="1"/>
              </p:cNvSpPr>
              <p:nvPr/>
            </p:nvSpPr>
            <p:spPr bwMode="auto">
              <a:xfrm>
                <a:off x="4403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2" name="Line 609"/>
              <p:cNvSpPr>
                <a:spLocks noChangeShapeType="1"/>
              </p:cNvSpPr>
              <p:nvPr/>
            </p:nvSpPr>
            <p:spPr bwMode="auto">
              <a:xfrm>
                <a:off x="4403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3" name="Line 610"/>
              <p:cNvSpPr>
                <a:spLocks noChangeShapeType="1"/>
              </p:cNvSpPr>
              <p:nvPr/>
            </p:nvSpPr>
            <p:spPr bwMode="auto">
              <a:xfrm>
                <a:off x="4403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4" name="Line 611"/>
              <p:cNvSpPr>
                <a:spLocks noChangeShapeType="1"/>
              </p:cNvSpPr>
              <p:nvPr/>
            </p:nvSpPr>
            <p:spPr bwMode="auto">
              <a:xfrm>
                <a:off x="4403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5" name="Line 612"/>
              <p:cNvSpPr>
                <a:spLocks noChangeShapeType="1"/>
              </p:cNvSpPr>
              <p:nvPr/>
            </p:nvSpPr>
            <p:spPr bwMode="auto">
              <a:xfrm>
                <a:off x="4403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6" name="Line 613"/>
              <p:cNvSpPr>
                <a:spLocks noChangeShapeType="1"/>
              </p:cNvSpPr>
              <p:nvPr/>
            </p:nvSpPr>
            <p:spPr bwMode="auto">
              <a:xfrm>
                <a:off x="4403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7" name="Line 614"/>
              <p:cNvSpPr>
                <a:spLocks noChangeShapeType="1"/>
              </p:cNvSpPr>
              <p:nvPr/>
            </p:nvSpPr>
            <p:spPr bwMode="auto">
              <a:xfrm>
                <a:off x="4403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8" name="Line 615"/>
              <p:cNvSpPr>
                <a:spLocks noChangeShapeType="1"/>
              </p:cNvSpPr>
              <p:nvPr/>
            </p:nvSpPr>
            <p:spPr bwMode="auto">
              <a:xfrm>
                <a:off x="4403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9" name="Line 616"/>
              <p:cNvSpPr>
                <a:spLocks noChangeShapeType="1"/>
              </p:cNvSpPr>
              <p:nvPr/>
            </p:nvSpPr>
            <p:spPr bwMode="auto">
              <a:xfrm>
                <a:off x="4403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0" name="Line 617"/>
              <p:cNvSpPr>
                <a:spLocks noChangeShapeType="1"/>
              </p:cNvSpPr>
              <p:nvPr/>
            </p:nvSpPr>
            <p:spPr bwMode="auto">
              <a:xfrm>
                <a:off x="4403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1" name="Line 618"/>
              <p:cNvSpPr>
                <a:spLocks noChangeShapeType="1"/>
              </p:cNvSpPr>
              <p:nvPr/>
            </p:nvSpPr>
            <p:spPr bwMode="auto">
              <a:xfrm>
                <a:off x="4403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2" name="Line 619"/>
              <p:cNvSpPr>
                <a:spLocks noChangeShapeType="1"/>
              </p:cNvSpPr>
              <p:nvPr/>
            </p:nvSpPr>
            <p:spPr bwMode="auto">
              <a:xfrm>
                <a:off x="4403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3" name="Line 620"/>
              <p:cNvSpPr>
                <a:spLocks noChangeShapeType="1"/>
              </p:cNvSpPr>
              <p:nvPr/>
            </p:nvSpPr>
            <p:spPr bwMode="auto">
              <a:xfrm>
                <a:off x="4403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4" name="Line 621"/>
              <p:cNvSpPr>
                <a:spLocks noChangeShapeType="1"/>
              </p:cNvSpPr>
              <p:nvPr/>
            </p:nvSpPr>
            <p:spPr bwMode="auto">
              <a:xfrm>
                <a:off x="4403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5" name="Line 622"/>
              <p:cNvSpPr>
                <a:spLocks noChangeShapeType="1"/>
              </p:cNvSpPr>
              <p:nvPr/>
            </p:nvSpPr>
            <p:spPr bwMode="auto">
              <a:xfrm>
                <a:off x="4403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6" name="Line 623"/>
              <p:cNvSpPr>
                <a:spLocks noChangeShapeType="1"/>
              </p:cNvSpPr>
              <p:nvPr/>
            </p:nvSpPr>
            <p:spPr bwMode="auto">
              <a:xfrm>
                <a:off x="4403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7" name="Line 624"/>
              <p:cNvSpPr>
                <a:spLocks noChangeShapeType="1"/>
              </p:cNvSpPr>
              <p:nvPr/>
            </p:nvSpPr>
            <p:spPr bwMode="auto">
              <a:xfrm>
                <a:off x="4403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8" name="Line 625"/>
              <p:cNvSpPr>
                <a:spLocks noChangeShapeType="1"/>
              </p:cNvSpPr>
              <p:nvPr/>
            </p:nvSpPr>
            <p:spPr bwMode="auto">
              <a:xfrm>
                <a:off x="4403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9" name="Line 626"/>
              <p:cNvSpPr>
                <a:spLocks noChangeShapeType="1"/>
              </p:cNvSpPr>
              <p:nvPr/>
            </p:nvSpPr>
            <p:spPr bwMode="auto">
              <a:xfrm>
                <a:off x="4403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0" name="Line 627"/>
              <p:cNvSpPr>
                <a:spLocks noChangeShapeType="1"/>
              </p:cNvSpPr>
              <p:nvPr/>
            </p:nvSpPr>
            <p:spPr bwMode="auto">
              <a:xfrm>
                <a:off x="4403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1" name="Line 628"/>
              <p:cNvSpPr>
                <a:spLocks noChangeShapeType="1"/>
              </p:cNvSpPr>
              <p:nvPr/>
            </p:nvSpPr>
            <p:spPr bwMode="auto">
              <a:xfrm>
                <a:off x="4403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2" name="Line 629"/>
              <p:cNvSpPr>
                <a:spLocks noChangeShapeType="1"/>
              </p:cNvSpPr>
              <p:nvPr/>
            </p:nvSpPr>
            <p:spPr bwMode="auto">
              <a:xfrm>
                <a:off x="4403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3" name="Line 630"/>
              <p:cNvSpPr>
                <a:spLocks noChangeShapeType="1"/>
              </p:cNvSpPr>
              <p:nvPr/>
            </p:nvSpPr>
            <p:spPr bwMode="auto">
              <a:xfrm>
                <a:off x="4403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4" name="Line 631"/>
              <p:cNvSpPr>
                <a:spLocks noChangeShapeType="1"/>
              </p:cNvSpPr>
              <p:nvPr/>
            </p:nvSpPr>
            <p:spPr bwMode="auto">
              <a:xfrm>
                <a:off x="4403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5" name="Line 632"/>
              <p:cNvSpPr>
                <a:spLocks noChangeShapeType="1"/>
              </p:cNvSpPr>
              <p:nvPr/>
            </p:nvSpPr>
            <p:spPr bwMode="auto">
              <a:xfrm>
                <a:off x="4403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6" name="Line 633"/>
              <p:cNvSpPr>
                <a:spLocks noChangeShapeType="1"/>
              </p:cNvSpPr>
              <p:nvPr/>
            </p:nvSpPr>
            <p:spPr bwMode="auto">
              <a:xfrm>
                <a:off x="4403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7" name="Line 634"/>
              <p:cNvSpPr>
                <a:spLocks noChangeShapeType="1"/>
              </p:cNvSpPr>
              <p:nvPr/>
            </p:nvSpPr>
            <p:spPr bwMode="auto">
              <a:xfrm>
                <a:off x="4403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8" name="Line 635"/>
              <p:cNvSpPr>
                <a:spLocks noChangeShapeType="1"/>
              </p:cNvSpPr>
              <p:nvPr/>
            </p:nvSpPr>
            <p:spPr bwMode="auto">
              <a:xfrm>
                <a:off x="4403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9" name="Line 636"/>
              <p:cNvSpPr>
                <a:spLocks noChangeShapeType="1"/>
              </p:cNvSpPr>
              <p:nvPr/>
            </p:nvSpPr>
            <p:spPr bwMode="auto">
              <a:xfrm>
                <a:off x="4403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0" name="Line 637"/>
              <p:cNvSpPr>
                <a:spLocks noChangeShapeType="1"/>
              </p:cNvSpPr>
              <p:nvPr/>
            </p:nvSpPr>
            <p:spPr bwMode="auto">
              <a:xfrm>
                <a:off x="4403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1" name="Line 638"/>
              <p:cNvSpPr>
                <a:spLocks noChangeShapeType="1"/>
              </p:cNvSpPr>
              <p:nvPr/>
            </p:nvSpPr>
            <p:spPr bwMode="auto">
              <a:xfrm>
                <a:off x="4403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2" name="Line 639"/>
              <p:cNvSpPr>
                <a:spLocks noChangeShapeType="1"/>
              </p:cNvSpPr>
              <p:nvPr/>
            </p:nvSpPr>
            <p:spPr bwMode="auto">
              <a:xfrm>
                <a:off x="4403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3" name="Line 640"/>
              <p:cNvSpPr>
                <a:spLocks noChangeShapeType="1"/>
              </p:cNvSpPr>
              <p:nvPr/>
            </p:nvSpPr>
            <p:spPr bwMode="auto">
              <a:xfrm>
                <a:off x="4403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4" name="Line 641"/>
              <p:cNvSpPr>
                <a:spLocks noChangeShapeType="1"/>
              </p:cNvSpPr>
              <p:nvPr/>
            </p:nvSpPr>
            <p:spPr bwMode="auto">
              <a:xfrm>
                <a:off x="4403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5" name="Line 642"/>
              <p:cNvSpPr>
                <a:spLocks noChangeShapeType="1"/>
              </p:cNvSpPr>
              <p:nvPr/>
            </p:nvSpPr>
            <p:spPr bwMode="auto">
              <a:xfrm>
                <a:off x="4403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6" name="Line 643"/>
              <p:cNvSpPr>
                <a:spLocks noChangeShapeType="1"/>
              </p:cNvSpPr>
              <p:nvPr/>
            </p:nvSpPr>
            <p:spPr bwMode="auto">
              <a:xfrm>
                <a:off x="4403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7" name="Line 644"/>
              <p:cNvSpPr>
                <a:spLocks noChangeShapeType="1"/>
              </p:cNvSpPr>
              <p:nvPr/>
            </p:nvSpPr>
            <p:spPr bwMode="auto">
              <a:xfrm>
                <a:off x="4403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8" name="Line 645"/>
              <p:cNvSpPr>
                <a:spLocks noChangeShapeType="1"/>
              </p:cNvSpPr>
              <p:nvPr/>
            </p:nvSpPr>
            <p:spPr bwMode="auto">
              <a:xfrm>
                <a:off x="4403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9" name="Line 646"/>
              <p:cNvSpPr>
                <a:spLocks noChangeShapeType="1"/>
              </p:cNvSpPr>
              <p:nvPr/>
            </p:nvSpPr>
            <p:spPr bwMode="auto">
              <a:xfrm>
                <a:off x="4403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0" name="Line 647"/>
              <p:cNvSpPr>
                <a:spLocks noChangeShapeType="1"/>
              </p:cNvSpPr>
              <p:nvPr/>
            </p:nvSpPr>
            <p:spPr bwMode="auto">
              <a:xfrm>
                <a:off x="4403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1" name="Line 648"/>
              <p:cNvSpPr>
                <a:spLocks noChangeShapeType="1"/>
              </p:cNvSpPr>
              <p:nvPr/>
            </p:nvSpPr>
            <p:spPr bwMode="auto">
              <a:xfrm>
                <a:off x="4403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2" name="Line 649"/>
              <p:cNvSpPr>
                <a:spLocks noChangeShapeType="1"/>
              </p:cNvSpPr>
              <p:nvPr/>
            </p:nvSpPr>
            <p:spPr bwMode="auto">
              <a:xfrm>
                <a:off x="4403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3" name="Line 650"/>
              <p:cNvSpPr>
                <a:spLocks noChangeShapeType="1"/>
              </p:cNvSpPr>
              <p:nvPr/>
            </p:nvSpPr>
            <p:spPr bwMode="auto">
              <a:xfrm>
                <a:off x="4403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4" name="Line 651"/>
              <p:cNvSpPr>
                <a:spLocks noChangeShapeType="1"/>
              </p:cNvSpPr>
              <p:nvPr/>
            </p:nvSpPr>
            <p:spPr bwMode="auto">
              <a:xfrm>
                <a:off x="4403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5" name="Line 652"/>
              <p:cNvSpPr>
                <a:spLocks noChangeShapeType="1"/>
              </p:cNvSpPr>
              <p:nvPr/>
            </p:nvSpPr>
            <p:spPr bwMode="auto">
              <a:xfrm>
                <a:off x="4403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6" name="Line 653"/>
              <p:cNvSpPr>
                <a:spLocks noChangeShapeType="1"/>
              </p:cNvSpPr>
              <p:nvPr/>
            </p:nvSpPr>
            <p:spPr bwMode="auto">
              <a:xfrm>
                <a:off x="4403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7" name="Line 654"/>
              <p:cNvSpPr>
                <a:spLocks noChangeShapeType="1"/>
              </p:cNvSpPr>
              <p:nvPr/>
            </p:nvSpPr>
            <p:spPr bwMode="auto">
              <a:xfrm>
                <a:off x="4403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8" name="Line 655"/>
              <p:cNvSpPr>
                <a:spLocks noChangeShapeType="1"/>
              </p:cNvSpPr>
              <p:nvPr/>
            </p:nvSpPr>
            <p:spPr bwMode="auto">
              <a:xfrm>
                <a:off x="4403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89" name="Line 656"/>
              <p:cNvSpPr>
                <a:spLocks noChangeShapeType="1"/>
              </p:cNvSpPr>
              <p:nvPr/>
            </p:nvSpPr>
            <p:spPr bwMode="auto">
              <a:xfrm>
                <a:off x="4403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0" name="Line 657"/>
              <p:cNvSpPr>
                <a:spLocks noChangeShapeType="1"/>
              </p:cNvSpPr>
              <p:nvPr/>
            </p:nvSpPr>
            <p:spPr bwMode="auto">
              <a:xfrm>
                <a:off x="4403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1" name="Line 658"/>
              <p:cNvSpPr>
                <a:spLocks noChangeShapeType="1"/>
              </p:cNvSpPr>
              <p:nvPr/>
            </p:nvSpPr>
            <p:spPr bwMode="auto">
              <a:xfrm>
                <a:off x="4403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2" name="Line 659"/>
              <p:cNvSpPr>
                <a:spLocks noChangeShapeType="1"/>
              </p:cNvSpPr>
              <p:nvPr/>
            </p:nvSpPr>
            <p:spPr bwMode="auto">
              <a:xfrm>
                <a:off x="4403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3" name="Line 660"/>
              <p:cNvSpPr>
                <a:spLocks noChangeShapeType="1"/>
              </p:cNvSpPr>
              <p:nvPr/>
            </p:nvSpPr>
            <p:spPr bwMode="auto">
              <a:xfrm>
                <a:off x="4403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4" name="Line 661"/>
              <p:cNvSpPr>
                <a:spLocks noChangeShapeType="1"/>
              </p:cNvSpPr>
              <p:nvPr/>
            </p:nvSpPr>
            <p:spPr bwMode="auto">
              <a:xfrm>
                <a:off x="4403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5" name="Line 662"/>
              <p:cNvSpPr>
                <a:spLocks noChangeShapeType="1"/>
              </p:cNvSpPr>
              <p:nvPr/>
            </p:nvSpPr>
            <p:spPr bwMode="auto">
              <a:xfrm>
                <a:off x="4403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6" name="Line 663"/>
              <p:cNvSpPr>
                <a:spLocks noChangeShapeType="1"/>
              </p:cNvSpPr>
              <p:nvPr/>
            </p:nvSpPr>
            <p:spPr bwMode="auto">
              <a:xfrm>
                <a:off x="4403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7" name="Line 664"/>
              <p:cNvSpPr>
                <a:spLocks noChangeShapeType="1"/>
              </p:cNvSpPr>
              <p:nvPr/>
            </p:nvSpPr>
            <p:spPr bwMode="auto">
              <a:xfrm>
                <a:off x="4403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8" name="Line 665"/>
              <p:cNvSpPr>
                <a:spLocks noChangeShapeType="1"/>
              </p:cNvSpPr>
              <p:nvPr/>
            </p:nvSpPr>
            <p:spPr bwMode="auto">
              <a:xfrm>
                <a:off x="4403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99" name="Line 666"/>
              <p:cNvSpPr>
                <a:spLocks noChangeShapeType="1"/>
              </p:cNvSpPr>
              <p:nvPr/>
            </p:nvSpPr>
            <p:spPr bwMode="auto">
              <a:xfrm>
                <a:off x="4403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0" name="Line 667"/>
              <p:cNvSpPr>
                <a:spLocks noChangeShapeType="1"/>
              </p:cNvSpPr>
              <p:nvPr/>
            </p:nvSpPr>
            <p:spPr bwMode="auto">
              <a:xfrm>
                <a:off x="4403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1" name="Line 668"/>
              <p:cNvSpPr>
                <a:spLocks noChangeShapeType="1"/>
              </p:cNvSpPr>
              <p:nvPr/>
            </p:nvSpPr>
            <p:spPr bwMode="auto">
              <a:xfrm>
                <a:off x="4403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2" name="Line 669"/>
              <p:cNvSpPr>
                <a:spLocks noChangeShapeType="1"/>
              </p:cNvSpPr>
              <p:nvPr/>
            </p:nvSpPr>
            <p:spPr bwMode="auto">
              <a:xfrm>
                <a:off x="4403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3" name="Line 670"/>
              <p:cNvSpPr>
                <a:spLocks noChangeShapeType="1"/>
              </p:cNvSpPr>
              <p:nvPr/>
            </p:nvSpPr>
            <p:spPr bwMode="auto">
              <a:xfrm>
                <a:off x="4403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4" name="Line 671"/>
              <p:cNvSpPr>
                <a:spLocks noChangeShapeType="1"/>
              </p:cNvSpPr>
              <p:nvPr/>
            </p:nvSpPr>
            <p:spPr bwMode="auto">
              <a:xfrm>
                <a:off x="4403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5" name="Line 672"/>
              <p:cNvSpPr>
                <a:spLocks noChangeShapeType="1"/>
              </p:cNvSpPr>
              <p:nvPr/>
            </p:nvSpPr>
            <p:spPr bwMode="auto">
              <a:xfrm>
                <a:off x="4403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6" name="Line 673"/>
              <p:cNvSpPr>
                <a:spLocks noChangeShapeType="1"/>
              </p:cNvSpPr>
              <p:nvPr/>
            </p:nvSpPr>
            <p:spPr bwMode="auto">
              <a:xfrm>
                <a:off x="4403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7" name="Line 674"/>
              <p:cNvSpPr>
                <a:spLocks noChangeShapeType="1"/>
              </p:cNvSpPr>
              <p:nvPr/>
            </p:nvSpPr>
            <p:spPr bwMode="auto">
              <a:xfrm>
                <a:off x="4403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8" name="Line 675"/>
              <p:cNvSpPr>
                <a:spLocks noChangeShapeType="1"/>
              </p:cNvSpPr>
              <p:nvPr/>
            </p:nvSpPr>
            <p:spPr bwMode="auto">
              <a:xfrm>
                <a:off x="4403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09" name="Line 676"/>
              <p:cNvSpPr>
                <a:spLocks noChangeShapeType="1"/>
              </p:cNvSpPr>
              <p:nvPr/>
            </p:nvSpPr>
            <p:spPr bwMode="auto">
              <a:xfrm>
                <a:off x="4403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0" name="Line 677"/>
              <p:cNvSpPr>
                <a:spLocks noChangeShapeType="1"/>
              </p:cNvSpPr>
              <p:nvPr/>
            </p:nvSpPr>
            <p:spPr bwMode="auto">
              <a:xfrm>
                <a:off x="4403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1" name="Line 678"/>
              <p:cNvSpPr>
                <a:spLocks noChangeShapeType="1"/>
              </p:cNvSpPr>
              <p:nvPr/>
            </p:nvSpPr>
            <p:spPr bwMode="auto">
              <a:xfrm>
                <a:off x="4403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2" name="Line 679"/>
              <p:cNvSpPr>
                <a:spLocks noChangeShapeType="1"/>
              </p:cNvSpPr>
              <p:nvPr/>
            </p:nvSpPr>
            <p:spPr bwMode="auto">
              <a:xfrm>
                <a:off x="4403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3" name="Line 680"/>
              <p:cNvSpPr>
                <a:spLocks noChangeShapeType="1"/>
              </p:cNvSpPr>
              <p:nvPr/>
            </p:nvSpPr>
            <p:spPr bwMode="auto">
              <a:xfrm>
                <a:off x="4403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4" name="Line 681"/>
              <p:cNvSpPr>
                <a:spLocks noChangeShapeType="1"/>
              </p:cNvSpPr>
              <p:nvPr/>
            </p:nvSpPr>
            <p:spPr bwMode="auto">
              <a:xfrm>
                <a:off x="4403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5" name="Line 682"/>
              <p:cNvSpPr>
                <a:spLocks noChangeShapeType="1"/>
              </p:cNvSpPr>
              <p:nvPr/>
            </p:nvSpPr>
            <p:spPr bwMode="auto">
              <a:xfrm>
                <a:off x="4403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6" name="Line 683"/>
              <p:cNvSpPr>
                <a:spLocks noChangeShapeType="1"/>
              </p:cNvSpPr>
              <p:nvPr/>
            </p:nvSpPr>
            <p:spPr bwMode="auto">
              <a:xfrm>
                <a:off x="4403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7" name="Line 684"/>
              <p:cNvSpPr>
                <a:spLocks noChangeShapeType="1"/>
              </p:cNvSpPr>
              <p:nvPr/>
            </p:nvSpPr>
            <p:spPr bwMode="auto">
              <a:xfrm>
                <a:off x="4403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8" name="Line 685"/>
              <p:cNvSpPr>
                <a:spLocks noChangeShapeType="1"/>
              </p:cNvSpPr>
              <p:nvPr/>
            </p:nvSpPr>
            <p:spPr bwMode="auto">
              <a:xfrm>
                <a:off x="4403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19" name="Line 686"/>
              <p:cNvSpPr>
                <a:spLocks noChangeShapeType="1"/>
              </p:cNvSpPr>
              <p:nvPr/>
            </p:nvSpPr>
            <p:spPr bwMode="auto">
              <a:xfrm>
                <a:off x="4403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0" name="Line 687"/>
              <p:cNvSpPr>
                <a:spLocks noChangeShapeType="1"/>
              </p:cNvSpPr>
              <p:nvPr/>
            </p:nvSpPr>
            <p:spPr bwMode="auto">
              <a:xfrm>
                <a:off x="4403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1" name="Line 688"/>
              <p:cNvSpPr>
                <a:spLocks noChangeShapeType="1"/>
              </p:cNvSpPr>
              <p:nvPr/>
            </p:nvSpPr>
            <p:spPr bwMode="auto">
              <a:xfrm>
                <a:off x="4403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2" name="Line 689"/>
              <p:cNvSpPr>
                <a:spLocks noChangeShapeType="1"/>
              </p:cNvSpPr>
              <p:nvPr/>
            </p:nvSpPr>
            <p:spPr bwMode="auto">
              <a:xfrm>
                <a:off x="4403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3" name="Line 690"/>
              <p:cNvSpPr>
                <a:spLocks noChangeShapeType="1"/>
              </p:cNvSpPr>
              <p:nvPr/>
            </p:nvSpPr>
            <p:spPr bwMode="auto">
              <a:xfrm>
                <a:off x="4403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4" name="Line 691"/>
              <p:cNvSpPr>
                <a:spLocks noChangeShapeType="1"/>
              </p:cNvSpPr>
              <p:nvPr/>
            </p:nvSpPr>
            <p:spPr bwMode="auto">
              <a:xfrm>
                <a:off x="4403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5" name="Line 692"/>
              <p:cNvSpPr>
                <a:spLocks noChangeShapeType="1"/>
              </p:cNvSpPr>
              <p:nvPr/>
            </p:nvSpPr>
            <p:spPr bwMode="auto">
              <a:xfrm>
                <a:off x="4403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6" name="Line 693"/>
              <p:cNvSpPr>
                <a:spLocks noChangeShapeType="1"/>
              </p:cNvSpPr>
              <p:nvPr/>
            </p:nvSpPr>
            <p:spPr bwMode="auto">
              <a:xfrm>
                <a:off x="4621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7" name="Line 694"/>
              <p:cNvSpPr>
                <a:spLocks noChangeShapeType="1"/>
              </p:cNvSpPr>
              <p:nvPr/>
            </p:nvSpPr>
            <p:spPr bwMode="auto">
              <a:xfrm>
                <a:off x="4621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8" name="Line 695"/>
              <p:cNvSpPr>
                <a:spLocks noChangeShapeType="1"/>
              </p:cNvSpPr>
              <p:nvPr/>
            </p:nvSpPr>
            <p:spPr bwMode="auto">
              <a:xfrm>
                <a:off x="4621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29" name="Line 696"/>
              <p:cNvSpPr>
                <a:spLocks noChangeShapeType="1"/>
              </p:cNvSpPr>
              <p:nvPr/>
            </p:nvSpPr>
            <p:spPr bwMode="auto">
              <a:xfrm>
                <a:off x="4621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0" name="Line 697"/>
              <p:cNvSpPr>
                <a:spLocks noChangeShapeType="1"/>
              </p:cNvSpPr>
              <p:nvPr/>
            </p:nvSpPr>
            <p:spPr bwMode="auto">
              <a:xfrm>
                <a:off x="4621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1" name="Line 698"/>
              <p:cNvSpPr>
                <a:spLocks noChangeShapeType="1"/>
              </p:cNvSpPr>
              <p:nvPr/>
            </p:nvSpPr>
            <p:spPr bwMode="auto">
              <a:xfrm>
                <a:off x="4621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2" name="Line 699"/>
              <p:cNvSpPr>
                <a:spLocks noChangeShapeType="1"/>
              </p:cNvSpPr>
              <p:nvPr/>
            </p:nvSpPr>
            <p:spPr bwMode="auto">
              <a:xfrm>
                <a:off x="4621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3" name="Line 700"/>
              <p:cNvSpPr>
                <a:spLocks noChangeShapeType="1"/>
              </p:cNvSpPr>
              <p:nvPr/>
            </p:nvSpPr>
            <p:spPr bwMode="auto">
              <a:xfrm>
                <a:off x="4621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4" name="Line 701"/>
              <p:cNvSpPr>
                <a:spLocks noChangeShapeType="1"/>
              </p:cNvSpPr>
              <p:nvPr/>
            </p:nvSpPr>
            <p:spPr bwMode="auto">
              <a:xfrm>
                <a:off x="4621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5" name="Line 702"/>
              <p:cNvSpPr>
                <a:spLocks noChangeShapeType="1"/>
              </p:cNvSpPr>
              <p:nvPr/>
            </p:nvSpPr>
            <p:spPr bwMode="auto">
              <a:xfrm>
                <a:off x="4621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6" name="Line 703"/>
              <p:cNvSpPr>
                <a:spLocks noChangeShapeType="1"/>
              </p:cNvSpPr>
              <p:nvPr/>
            </p:nvSpPr>
            <p:spPr bwMode="auto">
              <a:xfrm>
                <a:off x="4621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7" name="Line 704"/>
              <p:cNvSpPr>
                <a:spLocks noChangeShapeType="1"/>
              </p:cNvSpPr>
              <p:nvPr/>
            </p:nvSpPr>
            <p:spPr bwMode="auto">
              <a:xfrm>
                <a:off x="4621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8" name="Line 705"/>
              <p:cNvSpPr>
                <a:spLocks noChangeShapeType="1"/>
              </p:cNvSpPr>
              <p:nvPr/>
            </p:nvSpPr>
            <p:spPr bwMode="auto">
              <a:xfrm>
                <a:off x="4621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39" name="Line 706"/>
              <p:cNvSpPr>
                <a:spLocks noChangeShapeType="1"/>
              </p:cNvSpPr>
              <p:nvPr/>
            </p:nvSpPr>
            <p:spPr bwMode="auto">
              <a:xfrm>
                <a:off x="4621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0" name="Line 707"/>
              <p:cNvSpPr>
                <a:spLocks noChangeShapeType="1"/>
              </p:cNvSpPr>
              <p:nvPr/>
            </p:nvSpPr>
            <p:spPr bwMode="auto">
              <a:xfrm>
                <a:off x="4621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1" name="Line 708"/>
              <p:cNvSpPr>
                <a:spLocks noChangeShapeType="1"/>
              </p:cNvSpPr>
              <p:nvPr/>
            </p:nvSpPr>
            <p:spPr bwMode="auto">
              <a:xfrm>
                <a:off x="4621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2" name="Line 709"/>
              <p:cNvSpPr>
                <a:spLocks noChangeShapeType="1"/>
              </p:cNvSpPr>
              <p:nvPr/>
            </p:nvSpPr>
            <p:spPr bwMode="auto">
              <a:xfrm>
                <a:off x="4621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3" name="Line 710"/>
              <p:cNvSpPr>
                <a:spLocks noChangeShapeType="1"/>
              </p:cNvSpPr>
              <p:nvPr/>
            </p:nvSpPr>
            <p:spPr bwMode="auto">
              <a:xfrm>
                <a:off x="4621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4" name="Line 711"/>
              <p:cNvSpPr>
                <a:spLocks noChangeShapeType="1"/>
              </p:cNvSpPr>
              <p:nvPr/>
            </p:nvSpPr>
            <p:spPr bwMode="auto">
              <a:xfrm>
                <a:off x="4621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5" name="Line 712"/>
              <p:cNvSpPr>
                <a:spLocks noChangeShapeType="1"/>
              </p:cNvSpPr>
              <p:nvPr/>
            </p:nvSpPr>
            <p:spPr bwMode="auto">
              <a:xfrm>
                <a:off x="4621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6" name="Line 713"/>
              <p:cNvSpPr>
                <a:spLocks noChangeShapeType="1"/>
              </p:cNvSpPr>
              <p:nvPr/>
            </p:nvSpPr>
            <p:spPr bwMode="auto">
              <a:xfrm>
                <a:off x="4621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7" name="Line 714"/>
              <p:cNvSpPr>
                <a:spLocks noChangeShapeType="1"/>
              </p:cNvSpPr>
              <p:nvPr/>
            </p:nvSpPr>
            <p:spPr bwMode="auto">
              <a:xfrm>
                <a:off x="4621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8" name="Line 715"/>
              <p:cNvSpPr>
                <a:spLocks noChangeShapeType="1"/>
              </p:cNvSpPr>
              <p:nvPr/>
            </p:nvSpPr>
            <p:spPr bwMode="auto">
              <a:xfrm>
                <a:off x="4621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49" name="Line 716"/>
              <p:cNvSpPr>
                <a:spLocks noChangeShapeType="1"/>
              </p:cNvSpPr>
              <p:nvPr/>
            </p:nvSpPr>
            <p:spPr bwMode="auto">
              <a:xfrm>
                <a:off x="4621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0" name="Line 717"/>
              <p:cNvSpPr>
                <a:spLocks noChangeShapeType="1"/>
              </p:cNvSpPr>
              <p:nvPr/>
            </p:nvSpPr>
            <p:spPr bwMode="auto">
              <a:xfrm>
                <a:off x="4621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1" name="Line 718"/>
              <p:cNvSpPr>
                <a:spLocks noChangeShapeType="1"/>
              </p:cNvSpPr>
              <p:nvPr/>
            </p:nvSpPr>
            <p:spPr bwMode="auto">
              <a:xfrm>
                <a:off x="4621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2" name="Line 719"/>
              <p:cNvSpPr>
                <a:spLocks noChangeShapeType="1"/>
              </p:cNvSpPr>
              <p:nvPr/>
            </p:nvSpPr>
            <p:spPr bwMode="auto">
              <a:xfrm>
                <a:off x="4621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3" name="Line 720"/>
              <p:cNvSpPr>
                <a:spLocks noChangeShapeType="1"/>
              </p:cNvSpPr>
              <p:nvPr/>
            </p:nvSpPr>
            <p:spPr bwMode="auto">
              <a:xfrm>
                <a:off x="4621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4" name="Line 721"/>
              <p:cNvSpPr>
                <a:spLocks noChangeShapeType="1"/>
              </p:cNvSpPr>
              <p:nvPr/>
            </p:nvSpPr>
            <p:spPr bwMode="auto">
              <a:xfrm>
                <a:off x="4621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5" name="Line 722"/>
              <p:cNvSpPr>
                <a:spLocks noChangeShapeType="1"/>
              </p:cNvSpPr>
              <p:nvPr/>
            </p:nvSpPr>
            <p:spPr bwMode="auto">
              <a:xfrm>
                <a:off x="4621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6" name="Line 723"/>
              <p:cNvSpPr>
                <a:spLocks noChangeShapeType="1"/>
              </p:cNvSpPr>
              <p:nvPr/>
            </p:nvSpPr>
            <p:spPr bwMode="auto">
              <a:xfrm>
                <a:off x="4621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7" name="Line 724"/>
              <p:cNvSpPr>
                <a:spLocks noChangeShapeType="1"/>
              </p:cNvSpPr>
              <p:nvPr/>
            </p:nvSpPr>
            <p:spPr bwMode="auto">
              <a:xfrm>
                <a:off x="4621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8" name="Line 725"/>
              <p:cNvSpPr>
                <a:spLocks noChangeShapeType="1"/>
              </p:cNvSpPr>
              <p:nvPr/>
            </p:nvSpPr>
            <p:spPr bwMode="auto">
              <a:xfrm>
                <a:off x="4621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59" name="Line 726"/>
              <p:cNvSpPr>
                <a:spLocks noChangeShapeType="1"/>
              </p:cNvSpPr>
              <p:nvPr/>
            </p:nvSpPr>
            <p:spPr bwMode="auto">
              <a:xfrm>
                <a:off x="4621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0" name="Line 727"/>
              <p:cNvSpPr>
                <a:spLocks noChangeShapeType="1"/>
              </p:cNvSpPr>
              <p:nvPr/>
            </p:nvSpPr>
            <p:spPr bwMode="auto">
              <a:xfrm>
                <a:off x="4621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1" name="Line 728"/>
              <p:cNvSpPr>
                <a:spLocks noChangeShapeType="1"/>
              </p:cNvSpPr>
              <p:nvPr/>
            </p:nvSpPr>
            <p:spPr bwMode="auto">
              <a:xfrm>
                <a:off x="4621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2" name="Line 729"/>
              <p:cNvSpPr>
                <a:spLocks noChangeShapeType="1"/>
              </p:cNvSpPr>
              <p:nvPr/>
            </p:nvSpPr>
            <p:spPr bwMode="auto">
              <a:xfrm>
                <a:off x="4621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3" name="Line 730"/>
              <p:cNvSpPr>
                <a:spLocks noChangeShapeType="1"/>
              </p:cNvSpPr>
              <p:nvPr/>
            </p:nvSpPr>
            <p:spPr bwMode="auto">
              <a:xfrm>
                <a:off x="4621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4" name="Line 731"/>
              <p:cNvSpPr>
                <a:spLocks noChangeShapeType="1"/>
              </p:cNvSpPr>
              <p:nvPr/>
            </p:nvSpPr>
            <p:spPr bwMode="auto">
              <a:xfrm>
                <a:off x="4621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5" name="Line 732"/>
              <p:cNvSpPr>
                <a:spLocks noChangeShapeType="1"/>
              </p:cNvSpPr>
              <p:nvPr/>
            </p:nvSpPr>
            <p:spPr bwMode="auto">
              <a:xfrm>
                <a:off x="4621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6" name="Line 733"/>
              <p:cNvSpPr>
                <a:spLocks noChangeShapeType="1"/>
              </p:cNvSpPr>
              <p:nvPr/>
            </p:nvSpPr>
            <p:spPr bwMode="auto">
              <a:xfrm>
                <a:off x="4621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7" name="Line 734"/>
              <p:cNvSpPr>
                <a:spLocks noChangeShapeType="1"/>
              </p:cNvSpPr>
              <p:nvPr/>
            </p:nvSpPr>
            <p:spPr bwMode="auto">
              <a:xfrm>
                <a:off x="4621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8" name="Line 735"/>
              <p:cNvSpPr>
                <a:spLocks noChangeShapeType="1"/>
              </p:cNvSpPr>
              <p:nvPr/>
            </p:nvSpPr>
            <p:spPr bwMode="auto">
              <a:xfrm>
                <a:off x="4621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69" name="Line 736"/>
              <p:cNvSpPr>
                <a:spLocks noChangeShapeType="1"/>
              </p:cNvSpPr>
              <p:nvPr/>
            </p:nvSpPr>
            <p:spPr bwMode="auto">
              <a:xfrm>
                <a:off x="4621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0" name="Line 737"/>
              <p:cNvSpPr>
                <a:spLocks noChangeShapeType="1"/>
              </p:cNvSpPr>
              <p:nvPr/>
            </p:nvSpPr>
            <p:spPr bwMode="auto">
              <a:xfrm>
                <a:off x="4621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1" name="Line 738"/>
              <p:cNvSpPr>
                <a:spLocks noChangeShapeType="1"/>
              </p:cNvSpPr>
              <p:nvPr/>
            </p:nvSpPr>
            <p:spPr bwMode="auto">
              <a:xfrm>
                <a:off x="4621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2" name="Line 739"/>
              <p:cNvSpPr>
                <a:spLocks noChangeShapeType="1"/>
              </p:cNvSpPr>
              <p:nvPr/>
            </p:nvSpPr>
            <p:spPr bwMode="auto">
              <a:xfrm>
                <a:off x="4621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3" name="Line 740"/>
              <p:cNvSpPr>
                <a:spLocks noChangeShapeType="1"/>
              </p:cNvSpPr>
              <p:nvPr/>
            </p:nvSpPr>
            <p:spPr bwMode="auto">
              <a:xfrm>
                <a:off x="4621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4" name="Line 741"/>
              <p:cNvSpPr>
                <a:spLocks noChangeShapeType="1"/>
              </p:cNvSpPr>
              <p:nvPr/>
            </p:nvSpPr>
            <p:spPr bwMode="auto">
              <a:xfrm>
                <a:off x="4621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5" name="Line 742"/>
              <p:cNvSpPr>
                <a:spLocks noChangeShapeType="1"/>
              </p:cNvSpPr>
              <p:nvPr/>
            </p:nvSpPr>
            <p:spPr bwMode="auto">
              <a:xfrm>
                <a:off x="4621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6" name="Line 743"/>
              <p:cNvSpPr>
                <a:spLocks noChangeShapeType="1"/>
              </p:cNvSpPr>
              <p:nvPr/>
            </p:nvSpPr>
            <p:spPr bwMode="auto">
              <a:xfrm>
                <a:off x="4621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7" name="Line 744"/>
              <p:cNvSpPr>
                <a:spLocks noChangeShapeType="1"/>
              </p:cNvSpPr>
              <p:nvPr/>
            </p:nvSpPr>
            <p:spPr bwMode="auto">
              <a:xfrm>
                <a:off x="4621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8" name="Line 745"/>
              <p:cNvSpPr>
                <a:spLocks noChangeShapeType="1"/>
              </p:cNvSpPr>
              <p:nvPr/>
            </p:nvSpPr>
            <p:spPr bwMode="auto">
              <a:xfrm>
                <a:off x="4621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79" name="Line 746"/>
              <p:cNvSpPr>
                <a:spLocks noChangeShapeType="1"/>
              </p:cNvSpPr>
              <p:nvPr/>
            </p:nvSpPr>
            <p:spPr bwMode="auto">
              <a:xfrm>
                <a:off x="4621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0" name="Line 747"/>
              <p:cNvSpPr>
                <a:spLocks noChangeShapeType="1"/>
              </p:cNvSpPr>
              <p:nvPr/>
            </p:nvSpPr>
            <p:spPr bwMode="auto">
              <a:xfrm>
                <a:off x="4621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1" name="Line 748"/>
              <p:cNvSpPr>
                <a:spLocks noChangeShapeType="1"/>
              </p:cNvSpPr>
              <p:nvPr/>
            </p:nvSpPr>
            <p:spPr bwMode="auto">
              <a:xfrm>
                <a:off x="4621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2" name="Line 749"/>
              <p:cNvSpPr>
                <a:spLocks noChangeShapeType="1"/>
              </p:cNvSpPr>
              <p:nvPr/>
            </p:nvSpPr>
            <p:spPr bwMode="auto">
              <a:xfrm>
                <a:off x="4621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3" name="Line 750"/>
              <p:cNvSpPr>
                <a:spLocks noChangeShapeType="1"/>
              </p:cNvSpPr>
              <p:nvPr/>
            </p:nvSpPr>
            <p:spPr bwMode="auto">
              <a:xfrm>
                <a:off x="4621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4" name="Line 751"/>
              <p:cNvSpPr>
                <a:spLocks noChangeShapeType="1"/>
              </p:cNvSpPr>
              <p:nvPr/>
            </p:nvSpPr>
            <p:spPr bwMode="auto">
              <a:xfrm>
                <a:off x="4621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5" name="Line 752"/>
              <p:cNvSpPr>
                <a:spLocks noChangeShapeType="1"/>
              </p:cNvSpPr>
              <p:nvPr/>
            </p:nvSpPr>
            <p:spPr bwMode="auto">
              <a:xfrm>
                <a:off x="4621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6" name="Line 753"/>
              <p:cNvSpPr>
                <a:spLocks noChangeShapeType="1"/>
              </p:cNvSpPr>
              <p:nvPr/>
            </p:nvSpPr>
            <p:spPr bwMode="auto">
              <a:xfrm>
                <a:off x="4621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7" name="Line 754"/>
              <p:cNvSpPr>
                <a:spLocks noChangeShapeType="1"/>
              </p:cNvSpPr>
              <p:nvPr/>
            </p:nvSpPr>
            <p:spPr bwMode="auto">
              <a:xfrm>
                <a:off x="4621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8" name="Line 755"/>
              <p:cNvSpPr>
                <a:spLocks noChangeShapeType="1"/>
              </p:cNvSpPr>
              <p:nvPr/>
            </p:nvSpPr>
            <p:spPr bwMode="auto">
              <a:xfrm>
                <a:off x="4621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89" name="Line 756"/>
              <p:cNvSpPr>
                <a:spLocks noChangeShapeType="1"/>
              </p:cNvSpPr>
              <p:nvPr/>
            </p:nvSpPr>
            <p:spPr bwMode="auto">
              <a:xfrm>
                <a:off x="4621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0" name="Line 757"/>
              <p:cNvSpPr>
                <a:spLocks noChangeShapeType="1"/>
              </p:cNvSpPr>
              <p:nvPr/>
            </p:nvSpPr>
            <p:spPr bwMode="auto">
              <a:xfrm>
                <a:off x="4621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1" name="Line 758"/>
              <p:cNvSpPr>
                <a:spLocks noChangeShapeType="1"/>
              </p:cNvSpPr>
              <p:nvPr/>
            </p:nvSpPr>
            <p:spPr bwMode="auto">
              <a:xfrm>
                <a:off x="4621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2" name="Line 759"/>
              <p:cNvSpPr>
                <a:spLocks noChangeShapeType="1"/>
              </p:cNvSpPr>
              <p:nvPr/>
            </p:nvSpPr>
            <p:spPr bwMode="auto">
              <a:xfrm>
                <a:off x="4621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3" name="Line 760"/>
              <p:cNvSpPr>
                <a:spLocks noChangeShapeType="1"/>
              </p:cNvSpPr>
              <p:nvPr/>
            </p:nvSpPr>
            <p:spPr bwMode="auto">
              <a:xfrm>
                <a:off x="4621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4" name="Line 761"/>
              <p:cNvSpPr>
                <a:spLocks noChangeShapeType="1"/>
              </p:cNvSpPr>
              <p:nvPr/>
            </p:nvSpPr>
            <p:spPr bwMode="auto">
              <a:xfrm>
                <a:off x="4621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5" name="Line 762"/>
              <p:cNvSpPr>
                <a:spLocks noChangeShapeType="1"/>
              </p:cNvSpPr>
              <p:nvPr/>
            </p:nvSpPr>
            <p:spPr bwMode="auto">
              <a:xfrm>
                <a:off x="4621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6" name="Line 763"/>
              <p:cNvSpPr>
                <a:spLocks noChangeShapeType="1"/>
              </p:cNvSpPr>
              <p:nvPr/>
            </p:nvSpPr>
            <p:spPr bwMode="auto">
              <a:xfrm>
                <a:off x="4621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7" name="Line 764"/>
              <p:cNvSpPr>
                <a:spLocks noChangeShapeType="1"/>
              </p:cNvSpPr>
              <p:nvPr/>
            </p:nvSpPr>
            <p:spPr bwMode="auto">
              <a:xfrm>
                <a:off x="4621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8" name="Line 765"/>
              <p:cNvSpPr>
                <a:spLocks noChangeShapeType="1"/>
              </p:cNvSpPr>
              <p:nvPr/>
            </p:nvSpPr>
            <p:spPr bwMode="auto">
              <a:xfrm>
                <a:off x="4621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499" name="Line 766"/>
              <p:cNvSpPr>
                <a:spLocks noChangeShapeType="1"/>
              </p:cNvSpPr>
              <p:nvPr/>
            </p:nvSpPr>
            <p:spPr bwMode="auto">
              <a:xfrm>
                <a:off x="4621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0" name="Line 767"/>
              <p:cNvSpPr>
                <a:spLocks noChangeShapeType="1"/>
              </p:cNvSpPr>
              <p:nvPr/>
            </p:nvSpPr>
            <p:spPr bwMode="auto">
              <a:xfrm>
                <a:off x="4621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1" name="Line 768"/>
              <p:cNvSpPr>
                <a:spLocks noChangeShapeType="1"/>
              </p:cNvSpPr>
              <p:nvPr/>
            </p:nvSpPr>
            <p:spPr bwMode="auto">
              <a:xfrm>
                <a:off x="4621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2" name="Line 769"/>
              <p:cNvSpPr>
                <a:spLocks noChangeShapeType="1"/>
              </p:cNvSpPr>
              <p:nvPr/>
            </p:nvSpPr>
            <p:spPr bwMode="auto">
              <a:xfrm>
                <a:off x="4621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3" name="Line 770"/>
              <p:cNvSpPr>
                <a:spLocks noChangeShapeType="1"/>
              </p:cNvSpPr>
              <p:nvPr/>
            </p:nvSpPr>
            <p:spPr bwMode="auto">
              <a:xfrm>
                <a:off x="4621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4" name="Line 771"/>
              <p:cNvSpPr>
                <a:spLocks noChangeShapeType="1"/>
              </p:cNvSpPr>
              <p:nvPr/>
            </p:nvSpPr>
            <p:spPr bwMode="auto">
              <a:xfrm>
                <a:off x="4621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5" name="Line 772"/>
              <p:cNvSpPr>
                <a:spLocks noChangeShapeType="1"/>
              </p:cNvSpPr>
              <p:nvPr/>
            </p:nvSpPr>
            <p:spPr bwMode="auto">
              <a:xfrm>
                <a:off x="4621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6" name="Line 773"/>
              <p:cNvSpPr>
                <a:spLocks noChangeShapeType="1"/>
              </p:cNvSpPr>
              <p:nvPr/>
            </p:nvSpPr>
            <p:spPr bwMode="auto">
              <a:xfrm>
                <a:off x="4621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7" name="Line 774"/>
              <p:cNvSpPr>
                <a:spLocks noChangeShapeType="1"/>
              </p:cNvSpPr>
              <p:nvPr/>
            </p:nvSpPr>
            <p:spPr bwMode="auto">
              <a:xfrm>
                <a:off x="4621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8" name="Line 775"/>
              <p:cNvSpPr>
                <a:spLocks noChangeShapeType="1"/>
              </p:cNvSpPr>
              <p:nvPr/>
            </p:nvSpPr>
            <p:spPr bwMode="auto">
              <a:xfrm>
                <a:off x="4621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09" name="Line 776"/>
              <p:cNvSpPr>
                <a:spLocks noChangeShapeType="1"/>
              </p:cNvSpPr>
              <p:nvPr/>
            </p:nvSpPr>
            <p:spPr bwMode="auto">
              <a:xfrm>
                <a:off x="4621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0" name="Line 777"/>
              <p:cNvSpPr>
                <a:spLocks noChangeShapeType="1"/>
              </p:cNvSpPr>
              <p:nvPr/>
            </p:nvSpPr>
            <p:spPr bwMode="auto">
              <a:xfrm>
                <a:off x="4621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1" name="Line 778"/>
              <p:cNvSpPr>
                <a:spLocks noChangeShapeType="1"/>
              </p:cNvSpPr>
              <p:nvPr/>
            </p:nvSpPr>
            <p:spPr bwMode="auto">
              <a:xfrm>
                <a:off x="4621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2" name="Line 779"/>
              <p:cNvSpPr>
                <a:spLocks noChangeShapeType="1"/>
              </p:cNvSpPr>
              <p:nvPr/>
            </p:nvSpPr>
            <p:spPr bwMode="auto">
              <a:xfrm>
                <a:off x="4621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3" name="Line 780"/>
              <p:cNvSpPr>
                <a:spLocks noChangeShapeType="1"/>
              </p:cNvSpPr>
              <p:nvPr/>
            </p:nvSpPr>
            <p:spPr bwMode="auto">
              <a:xfrm>
                <a:off x="4621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4" name="Line 781"/>
              <p:cNvSpPr>
                <a:spLocks noChangeShapeType="1"/>
              </p:cNvSpPr>
              <p:nvPr/>
            </p:nvSpPr>
            <p:spPr bwMode="auto">
              <a:xfrm>
                <a:off x="4621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5" name="Line 782"/>
              <p:cNvSpPr>
                <a:spLocks noChangeShapeType="1"/>
              </p:cNvSpPr>
              <p:nvPr/>
            </p:nvSpPr>
            <p:spPr bwMode="auto">
              <a:xfrm>
                <a:off x="4621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6" name="Line 783"/>
              <p:cNvSpPr>
                <a:spLocks noChangeShapeType="1"/>
              </p:cNvSpPr>
              <p:nvPr/>
            </p:nvSpPr>
            <p:spPr bwMode="auto">
              <a:xfrm>
                <a:off x="4621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7" name="Line 784"/>
              <p:cNvSpPr>
                <a:spLocks noChangeShapeType="1"/>
              </p:cNvSpPr>
              <p:nvPr/>
            </p:nvSpPr>
            <p:spPr bwMode="auto">
              <a:xfrm>
                <a:off x="4621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8" name="Line 785"/>
              <p:cNvSpPr>
                <a:spLocks noChangeShapeType="1"/>
              </p:cNvSpPr>
              <p:nvPr/>
            </p:nvSpPr>
            <p:spPr bwMode="auto">
              <a:xfrm>
                <a:off x="4621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19" name="Line 786"/>
              <p:cNvSpPr>
                <a:spLocks noChangeShapeType="1"/>
              </p:cNvSpPr>
              <p:nvPr/>
            </p:nvSpPr>
            <p:spPr bwMode="auto">
              <a:xfrm>
                <a:off x="4621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0" name="Line 787"/>
              <p:cNvSpPr>
                <a:spLocks noChangeShapeType="1"/>
              </p:cNvSpPr>
              <p:nvPr/>
            </p:nvSpPr>
            <p:spPr bwMode="auto">
              <a:xfrm>
                <a:off x="4621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1" name="Line 788"/>
              <p:cNvSpPr>
                <a:spLocks noChangeShapeType="1"/>
              </p:cNvSpPr>
              <p:nvPr/>
            </p:nvSpPr>
            <p:spPr bwMode="auto">
              <a:xfrm>
                <a:off x="4621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2" name="Line 789"/>
              <p:cNvSpPr>
                <a:spLocks noChangeShapeType="1"/>
              </p:cNvSpPr>
              <p:nvPr/>
            </p:nvSpPr>
            <p:spPr bwMode="auto">
              <a:xfrm>
                <a:off x="4621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3" name="Line 790"/>
              <p:cNvSpPr>
                <a:spLocks noChangeShapeType="1"/>
              </p:cNvSpPr>
              <p:nvPr/>
            </p:nvSpPr>
            <p:spPr bwMode="auto">
              <a:xfrm>
                <a:off x="4621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4" name="Line 791"/>
              <p:cNvSpPr>
                <a:spLocks noChangeShapeType="1"/>
              </p:cNvSpPr>
              <p:nvPr/>
            </p:nvSpPr>
            <p:spPr bwMode="auto">
              <a:xfrm>
                <a:off x="4621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5" name="Line 792"/>
              <p:cNvSpPr>
                <a:spLocks noChangeShapeType="1"/>
              </p:cNvSpPr>
              <p:nvPr/>
            </p:nvSpPr>
            <p:spPr bwMode="auto">
              <a:xfrm>
                <a:off x="4621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6" name="Line 793"/>
              <p:cNvSpPr>
                <a:spLocks noChangeShapeType="1"/>
              </p:cNvSpPr>
              <p:nvPr/>
            </p:nvSpPr>
            <p:spPr bwMode="auto">
              <a:xfrm>
                <a:off x="4621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7" name="Line 794"/>
              <p:cNvSpPr>
                <a:spLocks noChangeShapeType="1"/>
              </p:cNvSpPr>
              <p:nvPr/>
            </p:nvSpPr>
            <p:spPr bwMode="auto">
              <a:xfrm>
                <a:off x="4621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8" name="Line 795"/>
              <p:cNvSpPr>
                <a:spLocks noChangeShapeType="1"/>
              </p:cNvSpPr>
              <p:nvPr/>
            </p:nvSpPr>
            <p:spPr bwMode="auto">
              <a:xfrm>
                <a:off x="4621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29" name="Line 796"/>
              <p:cNvSpPr>
                <a:spLocks noChangeShapeType="1"/>
              </p:cNvSpPr>
              <p:nvPr/>
            </p:nvSpPr>
            <p:spPr bwMode="auto">
              <a:xfrm>
                <a:off x="4621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0" name="Line 797"/>
              <p:cNvSpPr>
                <a:spLocks noChangeShapeType="1"/>
              </p:cNvSpPr>
              <p:nvPr/>
            </p:nvSpPr>
            <p:spPr bwMode="auto">
              <a:xfrm>
                <a:off x="4621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1" name="Line 798"/>
              <p:cNvSpPr>
                <a:spLocks noChangeShapeType="1"/>
              </p:cNvSpPr>
              <p:nvPr/>
            </p:nvSpPr>
            <p:spPr bwMode="auto">
              <a:xfrm>
                <a:off x="4621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2" name="Line 799"/>
              <p:cNvSpPr>
                <a:spLocks noChangeShapeType="1"/>
              </p:cNvSpPr>
              <p:nvPr/>
            </p:nvSpPr>
            <p:spPr bwMode="auto">
              <a:xfrm>
                <a:off x="4621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3" name="Line 800"/>
              <p:cNvSpPr>
                <a:spLocks noChangeShapeType="1"/>
              </p:cNvSpPr>
              <p:nvPr/>
            </p:nvSpPr>
            <p:spPr bwMode="auto">
              <a:xfrm>
                <a:off x="4621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4" name="Line 801"/>
              <p:cNvSpPr>
                <a:spLocks noChangeShapeType="1"/>
              </p:cNvSpPr>
              <p:nvPr/>
            </p:nvSpPr>
            <p:spPr bwMode="auto">
              <a:xfrm>
                <a:off x="4621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5" name="Line 802"/>
              <p:cNvSpPr>
                <a:spLocks noChangeShapeType="1"/>
              </p:cNvSpPr>
              <p:nvPr/>
            </p:nvSpPr>
            <p:spPr bwMode="auto">
              <a:xfrm>
                <a:off x="4621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6" name="Line 803"/>
              <p:cNvSpPr>
                <a:spLocks noChangeShapeType="1"/>
              </p:cNvSpPr>
              <p:nvPr/>
            </p:nvSpPr>
            <p:spPr bwMode="auto">
              <a:xfrm>
                <a:off x="4621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7" name="Line 804"/>
              <p:cNvSpPr>
                <a:spLocks noChangeShapeType="1"/>
              </p:cNvSpPr>
              <p:nvPr/>
            </p:nvSpPr>
            <p:spPr bwMode="auto">
              <a:xfrm>
                <a:off x="4621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8" name="Line 805"/>
              <p:cNvSpPr>
                <a:spLocks noChangeShapeType="1"/>
              </p:cNvSpPr>
              <p:nvPr/>
            </p:nvSpPr>
            <p:spPr bwMode="auto">
              <a:xfrm>
                <a:off x="4621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39" name="Line 806"/>
              <p:cNvSpPr>
                <a:spLocks noChangeShapeType="1"/>
              </p:cNvSpPr>
              <p:nvPr/>
            </p:nvSpPr>
            <p:spPr bwMode="auto">
              <a:xfrm>
                <a:off x="4839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540" name="Line 807"/>
              <p:cNvSpPr>
                <a:spLocks noChangeShapeType="1"/>
              </p:cNvSpPr>
              <p:nvPr/>
            </p:nvSpPr>
            <p:spPr bwMode="auto">
              <a:xfrm>
                <a:off x="4839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2" name="Group 1009"/>
            <p:cNvGrpSpPr>
              <a:grpSpLocks/>
            </p:cNvGrpSpPr>
            <p:nvPr/>
          </p:nvGrpSpPr>
          <p:grpSpPr bwMode="auto">
            <a:xfrm>
              <a:off x="4839" y="1768"/>
              <a:ext cx="218" cy="1427"/>
              <a:chOff x="4839" y="1768"/>
              <a:chExt cx="218" cy="1427"/>
            </a:xfrm>
          </p:grpSpPr>
          <p:sp>
            <p:nvSpPr>
              <p:cNvPr id="10141" name="Line 809"/>
              <p:cNvSpPr>
                <a:spLocks noChangeShapeType="1"/>
              </p:cNvSpPr>
              <p:nvPr/>
            </p:nvSpPr>
            <p:spPr bwMode="auto">
              <a:xfrm>
                <a:off x="4839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2" name="Line 810"/>
              <p:cNvSpPr>
                <a:spLocks noChangeShapeType="1"/>
              </p:cNvSpPr>
              <p:nvPr/>
            </p:nvSpPr>
            <p:spPr bwMode="auto">
              <a:xfrm>
                <a:off x="4839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3" name="Line 811"/>
              <p:cNvSpPr>
                <a:spLocks noChangeShapeType="1"/>
              </p:cNvSpPr>
              <p:nvPr/>
            </p:nvSpPr>
            <p:spPr bwMode="auto">
              <a:xfrm>
                <a:off x="4839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4" name="Line 812"/>
              <p:cNvSpPr>
                <a:spLocks noChangeShapeType="1"/>
              </p:cNvSpPr>
              <p:nvPr/>
            </p:nvSpPr>
            <p:spPr bwMode="auto">
              <a:xfrm>
                <a:off x="4839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5" name="Line 813"/>
              <p:cNvSpPr>
                <a:spLocks noChangeShapeType="1"/>
              </p:cNvSpPr>
              <p:nvPr/>
            </p:nvSpPr>
            <p:spPr bwMode="auto">
              <a:xfrm>
                <a:off x="4839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6" name="Line 814"/>
              <p:cNvSpPr>
                <a:spLocks noChangeShapeType="1"/>
              </p:cNvSpPr>
              <p:nvPr/>
            </p:nvSpPr>
            <p:spPr bwMode="auto">
              <a:xfrm>
                <a:off x="4839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7" name="Line 815"/>
              <p:cNvSpPr>
                <a:spLocks noChangeShapeType="1"/>
              </p:cNvSpPr>
              <p:nvPr/>
            </p:nvSpPr>
            <p:spPr bwMode="auto">
              <a:xfrm>
                <a:off x="4839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8" name="Line 816"/>
              <p:cNvSpPr>
                <a:spLocks noChangeShapeType="1"/>
              </p:cNvSpPr>
              <p:nvPr/>
            </p:nvSpPr>
            <p:spPr bwMode="auto">
              <a:xfrm>
                <a:off x="4839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9" name="Line 817"/>
              <p:cNvSpPr>
                <a:spLocks noChangeShapeType="1"/>
              </p:cNvSpPr>
              <p:nvPr/>
            </p:nvSpPr>
            <p:spPr bwMode="auto">
              <a:xfrm>
                <a:off x="4839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0" name="Line 818"/>
              <p:cNvSpPr>
                <a:spLocks noChangeShapeType="1"/>
              </p:cNvSpPr>
              <p:nvPr/>
            </p:nvSpPr>
            <p:spPr bwMode="auto">
              <a:xfrm>
                <a:off x="4839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1" name="Line 819"/>
              <p:cNvSpPr>
                <a:spLocks noChangeShapeType="1"/>
              </p:cNvSpPr>
              <p:nvPr/>
            </p:nvSpPr>
            <p:spPr bwMode="auto">
              <a:xfrm>
                <a:off x="4839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2" name="Line 820"/>
              <p:cNvSpPr>
                <a:spLocks noChangeShapeType="1"/>
              </p:cNvSpPr>
              <p:nvPr/>
            </p:nvSpPr>
            <p:spPr bwMode="auto">
              <a:xfrm>
                <a:off x="4839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3" name="Line 821"/>
              <p:cNvSpPr>
                <a:spLocks noChangeShapeType="1"/>
              </p:cNvSpPr>
              <p:nvPr/>
            </p:nvSpPr>
            <p:spPr bwMode="auto">
              <a:xfrm>
                <a:off x="4839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4" name="Line 822"/>
              <p:cNvSpPr>
                <a:spLocks noChangeShapeType="1"/>
              </p:cNvSpPr>
              <p:nvPr/>
            </p:nvSpPr>
            <p:spPr bwMode="auto">
              <a:xfrm>
                <a:off x="4839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5" name="Line 823"/>
              <p:cNvSpPr>
                <a:spLocks noChangeShapeType="1"/>
              </p:cNvSpPr>
              <p:nvPr/>
            </p:nvSpPr>
            <p:spPr bwMode="auto">
              <a:xfrm>
                <a:off x="4839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6" name="Line 824"/>
              <p:cNvSpPr>
                <a:spLocks noChangeShapeType="1"/>
              </p:cNvSpPr>
              <p:nvPr/>
            </p:nvSpPr>
            <p:spPr bwMode="auto">
              <a:xfrm>
                <a:off x="4839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7" name="Line 825"/>
              <p:cNvSpPr>
                <a:spLocks noChangeShapeType="1"/>
              </p:cNvSpPr>
              <p:nvPr/>
            </p:nvSpPr>
            <p:spPr bwMode="auto">
              <a:xfrm>
                <a:off x="4839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8" name="Line 826"/>
              <p:cNvSpPr>
                <a:spLocks noChangeShapeType="1"/>
              </p:cNvSpPr>
              <p:nvPr/>
            </p:nvSpPr>
            <p:spPr bwMode="auto">
              <a:xfrm>
                <a:off x="4839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59" name="Line 827"/>
              <p:cNvSpPr>
                <a:spLocks noChangeShapeType="1"/>
              </p:cNvSpPr>
              <p:nvPr/>
            </p:nvSpPr>
            <p:spPr bwMode="auto">
              <a:xfrm>
                <a:off x="4839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0" name="Line 828"/>
              <p:cNvSpPr>
                <a:spLocks noChangeShapeType="1"/>
              </p:cNvSpPr>
              <p:nvPr/>
            </p:nvSpPr>
            <p:spPr bwMode="auto">
              <a:xfrm>
                <a:off x="4839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1" name="Line 829"/>
              <p:cNvSpPr>
                <a:spLocks noChangeShapeType="1"/>
              </p:cNvSpPr>
              <p:nvPr/>
            </p:nvSpPr>
            <p:spPr bwMode="auto">
              <a:xfrm>
                <a:off x="4839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2" name="Line 830"/>
              <p:cNvSpPr>
                <a:spLocks noChangeShapeType="1"/>
              </p:cNvSpPr>
              <p:nvPr/>
            </p:nvSpPr>
            <p:spPr bwMode="auto">
              <a:xfrm>
                <a:off x="4839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3" name="Line 831"/>
              <p:cNvSpPr>
                <a:spLocks noChangeShapeType="1"/>
              </p:cNvSpPr>
              <p:nvPr/>
            </p:nvSpPr>
            <p:spPr bwMode="auto">
              <a:xfrm>
                <a:off x="4839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4" name="Line 832"/>
              <p:cNvSpPr>
                <a:spLocks noChangeShapeType="1"/>
              </p:cNvSpPr>
              <p:nvPr/>
            </p:nvSpPr>
            <p:spPr bwMode="auto">
              <a:xfrm>
                <a:off x="4839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5" name="Line 833"/>
              <p:cNvSpPr>
                <a:spLocks noChangeShapeType="1"/>
              </p:cNvSpPr>
              <p:nvPr/>
            </p:nvSpPr>
            <p:spPr bwMode="auto">
              <a:xfrm>
                <a:off x="4839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6" name="Line 834"/>
              <p:cNvSpPr>
                <a:spLocks noChangeShapeType="1"/>
              </p:cNvSpPr>
              <p:nvPr/>
            </p:nvSpPr>
            <p:spPr bwMode="auto">
              <a:xfrm>
                <a:off x="4839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7" name="Line 835"/>
              <p:cNvSpPr>
                <a:spLocks noChangeShapeType="1"/>
              </p:cNvSpPr>
              <p:nvPr/>
            </p:nvSpPr>
            <p:spPr bwMode="auto">
              <a:xfrm>
                <a:off x="4839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8" name="Line 836"/>
              <p:cNvSpPr>
                <a:spLocks noChangeShapeType="1"/>
              </p:cNvSpPr>
              <p:nvPr/>
            </p:nvSpPr>
            <p:spPr bwMode="auto">
              <a:xfrm>
                <a:off x="4839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69" name="Line 837"/>
              <p:cNvSpPr>
                <a:spLocks noChangeShapeType="1"/>
              </p:cNvSpPr>
              <p:nvPr/>
            </p:nvSpPr>
            <p:spPr bwMode="auto">
              <a:xfrm>
                <a:off x="4839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0" name="Line 838"/>
              <p:cNvSpPr>
                <a:spLocks noChangeShapeType="1"/>
              </p:cNvSpPr>
              <p:nvPr/>
            </p:nvSpPr>
            <p:spPr bwMode="auto">
              <a:xfrm>
                <a:off x="4839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1" name="Line 839"/>
              <p:cNvSpPr>
                <a:spLocks noChangeShapeType="1"/>
              </p:cNvSpPr>
              <p:nvPr/>
            </p:nvSpPr>
            <p:spPr bwMode="auto">
              <a:xfrm>
                <a:off x="4839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2" name="Line 840"/>
              <p:cNvSpPr>
                <a:spLocks noChangeShapeType="1"/>
              </p:cNvSpPr>
              <p:nvPr/>
            </p:nvSpPr>
            <p:spPr bwMode="auto">
              <a:xfrm>
                <a:off x="4839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3" name="Line 841"/>
              <p:cNvSpPr>
                <a:spLocks noChangeShapeType="1"/>
              </p:cNvSpPr>
              <p:nvPr/>
            </p:nvSpPr>
            <p:spPr bwMode="auto">
              <a:xfrm>
                <a:off x="4839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4" name="Line 842"/>
              <p:cNvSpPr>
                <a:spLocks noChangeShapeType="1"/>
              </p:cNvSpPr>
              <p:nvPr/>
            </p:nvSpPr>
            <p:spPr bwMode="auto">
              <a:xfrm>
                <a:off x="4839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5" name="Line 843"/>
              <p:cNvSpPr>
                <a:spLocks noChangeShapeType="1"/>
              </p:cNvSpPr>
              <p:nvPr/>
            </p:nvSpPr>
            <p:spPr bwMode="auto">
              <a:xfrm>
                <a:off x="4839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6" name="Line 844"/>
              <p:cNvSpPr>
                <a:spLocks noChangeShapeType="1"/>
              </p:cNvSpPr>
              <p:nvPr/>
            </p:nvSpPr>
            <p:spPr bwMode="auto">
              <a:xfrm>
                <a:off x="4839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7" name="Line 845"/>
              <p:cNvSpPr>
                <a:spLocks noChangeShapeType="1"/>
              </p:cNvSpPr>
              <p:nvPr/>
            </p:nvSpPr>
            <p:spPr bwMode="auto">
              <a:xfrm>
                <a:off x="4839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8" name="Line 846"/>
              <p:cNvSpPr>
                <a:spLocks noChangeShapeType="1"/>
              </p:cNvSpPr>
              <p:nvPr/>
            </p:nvSpPr>
            <p:spPr bwMode="auto">
              <a:xfrm>
                <a:off x="4839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79" name="Line 847"/>
              <p:cNvSpPr>
                <a:spLocks noChangeShapeType="1"/>
              </p:cNvSpPr>
              <p:nvPr/>
            </p:nvSpPr>
            <p:spPr bwMode="auto">
              <a:xfrm>
                <a:off x="4839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0" name="Line 848"/>
              <p:cNvSpPr>
                <a:spLocks noChangeShapeType="1"/>
              </p:cNvSpPr>
              <p:nvPr/>
            </p:nvSpPr>
            <p:spPr bwMode="auto">
              <a:xfrm>
                <a:off x="4839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1" name="Line 849"/>
              <p:cNvSpPr>
                <a:spLocks noChangeShapeType="1"/>
              </p:cNvSpPr>
              <p:nvPr/>
            </p:nvSpPr>
            <p:spPr bwMode="auto">
              <a:xfrm>
                <a:off x="4839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2" name="Line 850"/>
              <p:cNvSpPr>
                <a:spLocks noChangeShapeType="1"/>
              </p:cNvSpPr>
              <p:nvPr/>
            </p:nvSpPr>
            <p:spPr bwMode="auto">
              <a:xfrm>
                <a:off x="4839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3" name="Line 851"/>
              <p:cNvSpPr>
                <a:spLocks noChangeShapeType="1"/>
              </p:cNvSpPr>
              <p:nvPr/>
            </p:nvSpPr>
            <p:spPr bwMode="auto">
              <a:xfrm>
                <a:off x="4839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4" name="Line 852"/>
              <p:cNvSpPr>
                <a:spLocks noChangeShapeType="1"/>
              </p:cNvSpPr>
              <p:nvPr/>
            </p:nvSpPr>
            <p:spPr bwMode="auto">
              <a:xfrm>
                <a:off x="4839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5" name="Line 853"/>
              <p:cNvSpPr>
                <a:spLocks noChangeShapeType="1"/>
              </p:cNvSpPr>
              <p:nvPr/>
            </p:nvSpPr>
            <p:spPr bwMode="auto">
              <a:xfrm>
                <a:off x="4839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6" name="Line 854"/>
              <p:cNvSpPr>
                <a:spLocks noChangeShapeType="1"/>
              </p:cNvSpPr>
              <p:nvPr/>
            </p:nvSpPr>
            <p:spPr bwMode="auto">
              <a:xfrm>
                <a:off x="4839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7" name="Line 855"/>
              <p:cNvSpPr>
                <a:spLocks noChangeShapeType="1"/>
              </p:cNvSpPr>
              <p:nvPr/>
            </p:nvSpPr>
            <p:spPr bwMode="auto">
              <a:xfrm>
                <a:off x="4839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8" name="Line 856"/>
              <p:cNvSpPr>
                <a:spLocks noChangeShapeType="1"/>
              </p:cNvSpPr>
              <p:nvPr/>
            </p:nvSpPr>
            <p:spPr bwMode="auto">
              <a:xfrm>
                <a:off x="4839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89" name="Line 857"/>
              <p:cNvSpPr>
                <a:spLocks noChangeShapeType="1"/>
              </p:cNvSpPr>
              <p:nvPr/>
            </p:nvSpPr>
            <p:spPr bwMode="auto">
              <a:xfrm>
                <a:off x="4839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0" name="Line 858"/>
              <p:cNvSpPr>
                <a:spLocks noChangeShapeType="1"/>
              </p:cNvSpPr>
              <p:nvPr/>
            </p:nvSpPr>
            <p:spPr bwMode="auto">
              <a:xfrm>
                <a:off x="4839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1" name="Line 859"/>
              <p:cNvSpPr>
                <a:spLocks noChangeShapeType="1"/>
              </p:cNvSpPr>
              <p:nvPr/>
            </p:nvSpPr>
            <p:spPr bwMode="auto">
              <a:xfrm>
                <a:off x="4839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2" name="Line 860"/>
              <p:cNvSpPr>
                <a:spLocks noChangeShapeType="1"/>
              </p:cNvSpPr>
              <p:nvPr/>
            </p:nvSpPr>
            <p:spPr bwMode="auto">
              <a:xfrm>
                <a:off x="4839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3" name="Line 861"/>
              <p:cNvSpPr>
                <a:spLocks noChangeShapeType="1"/>
              </p:cNvSpPr>
              <p:nvPr/>
            </p:nvSpPr>
            <p:spPr bwMode="auto">
              <a:xfrm>
                <a:off x="4839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4" name="Line 862"/>
              <p:cNvSpPr>
                <a:spLocks noChangeShapeType="1"/>
              </p:cNvSpPr>
              <p:nvPr/>
            </p:nvSpPr>
            <p:spPr bwMode="auto">
              <a:xfrm>
                <a:off x="4839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5" name="Line 863"/>
              <p:cNvSpPr>
                <a:spLocks noChangeShapeType="1"/>
              </p:cNvSpPr>
              <p:nvPr/>
            </p:nvSpPr>
            <p:spPr bwMode="auto">
              <a:xfrm>
                <a:off x="4839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6" name="Line 864"/>
              <p:cNvSpPr>
                <a:spLocks noChangeShapeType="1"/>
              </p:cNvSpPr>
              <p:nvPr/>
            </p:nvSpPr>
            <p:spPr bwMode="auto">
              <a:xfrm>
                <a:off x="4839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7" name="Line 865"/>
              <p:cNvSpPr>
                <a:spLocks noChangeShapeType="1"/>
              </p:cNvSpPr>
              <p:nvPr/>
            </p:nvSpPr>
            <p:spPr bwMode="auto">
              <a:xfrm>
                <a:off x="4839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8" name="Line 866"/>
              <p:cNvSpPr>
                <a:spLocks noChangeShapeType="1"/>
              </p:cNvSpPr>
              <p:nvPr/>
            </p:nvSpPr>
            <p:spPr bwMode="auto">
              <a:xfrm>
                <a:off x="4839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99" name="Line 867"/>
              <p:cNvSpPr>
                <a:spLocks noChangeShapeType="1"/>
              </p:cNvSpPr>
              <p:nvPr/>
            </p:nvSpPr>
            <p:spPr bwMode="auto">
              <a:xfrm>
                <a:off x="4839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0" name="Line 868"/>
              <p:cNvSpPr>
                <a:spLocks noChangeShapeType="1"/>
              </p:cNvSpPr>
              <p:nvPr/>
            </p:nvSpPr>
            <p:spPr bwMode="auto">
              <a:xfrm>
                <a:off x="4839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1" name="Line 869"/>
              <p:cNvSpPr>
                <a:spLocks noChangeShapeType="1"/>
              </p:cNvSpPr>
              <p:nvPr/>
            </p:nvSpPr>
            <p:spPr bwMode="auto">
              <a:xfrm>
                <a:off x="4839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2" name="Line 870"/>
              <p:cNvSpPr>
                <a:spLocks noChangeShapeType="1"/>
              </p:cNvSpPr>
              <p:nvPr/>
            </p:nvSpPr>
            <p:spPr bwMode="auto">
              <a:xfrm>
                <a:off x="4839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3" name="Line 871"/>
              <p:cNvSpPr>
                <a:spLocks noChangeShapeType="1"/>
              </p:cNvSpPr>
              <p:nvPr/>
            </p:nvSpPr>
            <p:spPr bwMode="auto">
              <a:xfrm>
                <a:off x="4839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4" name="Line 872"/>
              <p:cNvSpPr>
                <a:spLocks noChangeShapeType="1"/>
              </p:cNvSpPr>
              <p:nvPr/>
            </p:nvSpPr>
            <p:spPr bwMode="auto">
              <a:xfrm>
                <a:off x="4839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5" name="Line 873"/>
              <p:cNvSpPr>
                <a:spLocks noChangeShapeType="1"/>
              </p:cNvSpPr>
              <p:nvPr/>
            </p:nvSpPr>
            <p:spPr bwMode="auto">
              <a:xfrm>
                <a:off x="4839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6" name="Line 874"/>
              <p:cNvSpPr>
                <a:spLocks noChangeShapeType="1"/>
              </p:cNvSpPr>
              <p:nvPr/>
            </p:nvSpPr>
            <p:spPr bwMode="auto">
              <a:xfrm>
                <a:off x="4839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7" name="Line 875"/>
              <p:cNvSpPr>
                <a:spLocks noChangeShapeType="1"/>
              </p:cNvSpPr>
              <p:nvPr/>
            </p:nvSpPr>
            <p:spPr bwMode="auto">
              <a:xfrm>
                <a:off x="4839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8" name="Line 876"/>
              <p:cNvSpPr>
                <a:spLocks noChangeShapeType="1"/>
              </p:cNvSpPr>
              <p:nvPr/>
            </p:nvSpPr>
            <p:spPr bwMode="auto">
              <a:xfrm>
                <a:off x="4839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09" name="Line 877"/>
              <p:cNvSpPr>
                <a:spLocks noChangeShapeType="1"/>
              </p:cNvSpPr>
              <p:nvPr/>
            </p:nvSpPr>
            <p:spPr bwMode="auto">
              <a:xfrm>
                <a:off x="4839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0" name="Line 878"/>
              <p:cNvSpPr>
                <a:spLocks noChangeShapeType="1"/>
              </p:cNvSpPr>
              <p:nvPr/>
            </p:nvSpPr>
            <p:spPr bwMode="auto">
              <a:xfrm>
                <a:off x="4839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1" name="Line 879"/>
              <p:cNvSpPr>
                <a:spLocks noChangeShapeType="1"/>
              </p:cNvSpPr>
              <p:nvPr/>
            </p:nvSpPr>
            <p:spPr bwMode="auto">
              <a:xfrm>
                <a:off x="4839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2" name="Line 880"/>
              <p:cNvSpPr>
                <a:spLocks noChangeShapeType="1"/>
              </p:cNvSpPr>
              <p:nvPr/>
            </p:nvSpPr>
            <p:spPr bwMode="auto">
              <a:xfrm>
                <a:off x="4839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3" name="Line 881"/>
              <p:cNvSpPr>
                <a:spLocks noChangeShapeType="1"/>
              </p:cNvSpPr>
              <p:nvPr/>
            </p:nvSpPr>
            <p:spPr bwMode="auto">
              <a:xfrm>
                <a:off x="4839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4" name="Line 882"/>
              <p:cNvSpPr>
                <a:spLocks noChangeShapeType="1"/>
              </p:cNvSpPr>
              <p:nvPr/>
            </p:nvSpPr>
            <p:spPr bwMode="auto">
              <a:xfrm>
                <a:off x="4839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5" name="Line 883"/>
              <p:cNvSpPr>
                <a:spLocks noChangeShapeType="1"/>
              </p:cNvSpPr>
              <p:nvPr/>
            </p:nvSpPr>
            <p:spPr bwMode="auto">
              <a:xfrm>
                <a:off x="4839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6" name="Line 884"/>
              <p:cNvSpPr>
                <a:spLocks noChangeShapeType="1"/>
              </p:cNvSpPr>
              <p:nvPr/>
            </p:nvSpPr>
            <p:spPr bwMode="auto">
              <a:xfrm>
                <a:off x="4839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7" name="Line 885"/>
              <p:cNvSpPr>
                <a:spLocks noChangeShapeType="1"/>
              </p:cNvSpPr>
              <p:nvPr/>
            </p:nvSpPr>
            <p:spPr bwMode="auto">
              <a:xfrm>
                <a:off x="4839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8" name="Line 886"/>
              <p:cNvSpPr>
                <a:spLocks noChangeShapeType="1"/>
              </p:cNvSpPr>
              <p:nvPr/>
            </p:nvSpPr>
            <p:spPr bwMode="auto">
              <a:xfrm>
                <a:off x="4839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19" name="Line 887"/>
              <p:cNvSpPr>
                <a:spLocks noChangeShapeType="1"/>
              </p:cNvSpPr>
              <p:nvPr/>
            </p:nvSpPr>
            <p:spPr bwMode="auto">
              <a:xfrm>
                <a:off x="4839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0" name="Line 888"/>
              <p:cNvSpPr>
                <a:spLocks noChangeShapeType="1"/>
              </p:cNvSpPr>
              <p:nvPr/>
            </p:nvSpPr>
            <p:spPr bwMode="auto">
              <a:xfrm>
                <a:off x="4839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1" name="Line 889"/>
              <p:cNvSpPr>
                <a:spLocks noChangeShapeType="1"/>
              </p:cNvSpPr>
              <p:nvPr/>
            </p:nvSpPr>
            <p:spPr bwMode="auto">
              <a:xfrm>
                <a:off x="4839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2" name="Line 890"/>
              <p:cNvSpPr>
                <a:spLocks noChangeShapeType="1"/>
              </p:cNvSpPr>
              <p:nvPr/>
            </p:nvSpPr>
            <p:spPr bwMode="auto">
              <a:xfrm>
                <a:off x="4839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3" name="Line 891"/>
              <p:cNvSpPr>
                <a:spLocks noChangeShapeType="1"/>
              </p:cNvSpPr>
              <p:nvPr/>
            </p:nvSpPr>
            <p:spPr bwMode="auto">
              <a:xfrm>
                <a:off x="4839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4" name="Line 892"/>
              <p:cNvSpPr>
                <a:spLocks noChangeShapeType="1"/>
              </p:cNvSpPr>
              <p:nvPr/>
            </p:nvSpPr>
            <p:spPr bwMode="auto">
              <a:xfrm>
                <a:off x="4839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5" name="Line 893"/>
              <p:cNvSpPr>
                <a:spLocks noChangeShapeType="1"/>
              </p:cNvSpPr>
              <p:nvPr/>
            </p:nvSpPr>
            <p:spPr bwMode="auto">
              <a:xfrm>
                <a:off x="4839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6" name="Line 894"/>
              <p:cNvSpPr>
                <a:spLocks noChangeShapeType="1"/>
              </p:cNvSpPr>
              <p:nvPr/>
            </p:nvSpPr>
            <p:spPr bwMode="auto">
              <a:xfrm>
                <a:off x="4839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7" name="Line 895"/>
              <p:cNvSpPr>
                <a:spLocks noChangeShapeType="1"/>
              </p:cNvSpPr>
              <p:nvPr/>
            </p:nvSpPr>
            <p:spPr bwMode="auto">
              <a:xfrm>
                <a:off x="4839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8" name="Line 896"/>
              <p:cNvSpPr>
                <a:spLocks noChangeShapeType="1"/>
              </p:cNvSpPr>
              <p:nvPr/>
            </p:nvSpPr>
            <p:spPr bwMode="auto">
              <a:xfrm>
                <a:off x="4839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29" name="Line 897"/>
              <p:cNvSpPr>
                <a:spLocks noChangeShapeType="1"/>
              </p:cNvSpPr>
              <p:nvPr/>
            </p:nvSpPr>
            <p:spPr bwMode="auto">
              <a:xfrm>
                <a:off x="4839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0" name="Line 898"/>
              <p:cNvSpPr>
                <a:spLocks noChangeShapeType="1"/>
              </p:cNvSpPr>
              <p:nvPr/>
            </p:nvSpPr>
            <p:spPr bwMode="auto">
              <a:xfrm>
                <a:off x="4839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1" name="Line 899"/>
              <p:cNvSpPr>
                <a:spLocks noChangeShapeType="1"/>
              </p:cNvSpPr>
              <p:nvPr/>
            </p:nvSpPr>
            <p:spPr bwMode="auto">
              <a:xfrm>
                <a:off x="4839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2" name="Line 900"/>
              <p:cNvSpPr>
                <a:spLocks noChangeShapeType="1"/>
              </p:cNvSpPr>
              <p:nvPr/>
            </p:nvSpPr>
            <p:spPr bwMode="auto">
              <a:xfrm>
                <a:off x="4839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3" name="Line 901"/>
              <p:cNvSpPr>
                <a:spLocks noChangeShapeType="1"/>
              </p:cNvSpPr>
              <p:nvPr/>
            </p:nvSpPr>
            <p:spPr bwMode="auto">
              <a:xfrm>
                <a:off x="4839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4" name="Line 902"/>
              <p:cNvSpPr>
                <a:spLocks noChangeShapeType="1"/>
              </p:cNvSpPr>
              <p:nvPr/>
            </p:nvSpPr>
            <p:spPr bwMode="auto">
              <a:xfrm>
                <a:off x="4839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5" name="Line 903"/>
              <p:cNvSpPr>
                <a:spLocks noChangeShapeType="1"/>
              </p:cNvSpPr>
              <p:nvPr/>
            </p:nvSpPr>
            <p:spPr bwMode="auto">
              <a:xfrm>
                <a:off x="4839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6" name="Line 904"/>
              <p:cNvSpPr>
                <a:spLocks noChangeShapeType="1"/>
              </p:cNvSpPr>
              <p:nvPr/>
            </p:nvSpPr>
            <p:spPr bwMode="auto">
              <a:xfrm>
                <a:off x="4839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7" name="Line 905"/>
              <p:cNvSpPr>
                <a:spLocks noChangeShapeType="1"/>
              </p:cNvSpPr>
              <p:nvPr/>
            </p:nvSpPr>
            <p:spPr bwMode="auto">
              <a:xfrm>
                <a:off x="4839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8" name="Line 906"/>
              <p:cNvSpPr>
                <a:spLocks noChangeShapeType="1"/>
              </p:cNvSpPr>
              <p:nvPr/>
            </p:nvSpPr>
            <p:spPr bwMode="auto">
              <a:xfrm>
                <a:off x="4839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39" name="Line 907"/>
              <p:cNvSpPr>
                <a:spLocks noChangeShapeType="1"/>
              </p:cNvSpPr>
              <p:nvPr/>
            </p:nvSpPr>
            <p:spPr bwMode="auto">
              <a:xfrm>
                <a:off x="4839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0" name="Line 908"/>
              <p:cNvSpPr>
                <a:spLocks noChangeShapeType="1"/>
              </p:cNvSpPr>
              <p:nvPr/>
            </p:nvSpPr>
            <p:spPr bwMode="auto">
              <a:xfrm>
                <a:off x="4839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1" name="Line 909"/>
              <p:cNvSpPr>
                <a:spLocks noChangeShapeType="1"/>
              </p:cNvSpPr>
              <p:nvPr/>
            </p:nvSpPr>
            <p:spPr bwMode="auto">
              <a:xfrm>
                <a:off x="4839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2" name="Line 910"/>
              <p:cNvSpPr>
                <a:spLocks noChangeShapeType="1"/>
              </p:cNvSpPr>
              <p:nvPr/>
            </p:nvSpPr>
            <p:spPr bwMode="auto">
              <a:xfrm>
                <a:off x="4839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3" name="Line 911"/>
              <p:cNvSpPr>
                <a:spLocks noChangeShapeType="1"/>
              </p:cNvSpPr>
              <p:nvPr/>
            </p:nvSpPr>
            <p:spPr bwMode="auto">
              <a:xfrm>
                <a:off x="4839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4" name="Line 912"/>
              <p:cNvSpPr>
                <a:spLocks noChangeShapeType="1"/>
              </p:cNvSpPr>
              <p:nvPr/>
            </p:nvSpPr>
            <p:spPr bwMode="auto">
              <a:xfrm>
                <a:off x="4839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5" name="Line 913"/>
              <p:cNvSpPr>
                <a:spLocks noChangeShapeType="1"/>
              </p:cNvSpPr>
              <p:nvPr/>
            </p:nvSpPr>
            <p:spPr bwMode="auto">
              <a:xfrm>
                <a:off x="4839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6" name="Line 914"/>
              <p:cNvSpPr>
                <a:spLocks noChangeShapeType="1"/>
              </p:cNvSpPr>
              <p:nvPr/>
            </p:nvSpPr>
            <p:spPr bwMode="auto">
              <a:xfrm>
                <a:off x="4839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7" name="Line 915"/>
              <p:cNvSpPr>
                <a:spLocks noChangeShapeType="1"/>
              </p:cNvSpPr>
              <p:nvPr/>
            </p:nvSpPr>
            <p:spPr bwMode="auto">
              <a:xfrm>
                <a:off x="4839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8" name="Line 916"/>
              <p:cNvSpPr>
                <a:spLocks noChangeShapeType="1"/>
              </p:cNvSpPr>
              <p:nvPr/>
            </p:nvSpPr>
            <p:spPr bwMode="auto">
              <a:xfrm>
                <a:off x="4839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49" name="Line 917"/>
              <p:cNvSpPr>
                <a:spLocks noChangeShapeType="1"/>
              </p:cNvSpPr>
              <p:nvPr/>
            </p:nvSpPr>
            <p:spPr bwMode="auto">
              <a:xfrm>
                <a:off x="4839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0" name="Line 918"/>
              <p:cNvSpPr>
                <a:spLocks noChangeShapeType="1"/>
              </p:cNvSpPr>
              <p:nvPr/>
            </p:nvSpPr>
            <p:spPr bwMode="auto">
              <a:xfrm>
                <a:off x="4839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1" name="Line 919"/>
              <p:cNvSpPr>
                <a:spLocks noChangeShapeType="1"/>
              </p:cNvSpPr>
              <p:nvPr/>
            </p:nvSpPr>
            <p:spPr bwMode="auto">
              <a:xfrm>
                <a:off x="4839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2" name="Line 920"/>
              <p:cNvSpPr>
                <a:spLocks noChangeShapeType="1"/>
              </p:cNvSpPr>
              <p:nvPr/>
            </p:nvSpPr>
            <p:spPr bwMode="auto">
              <a:xfrm>
                <a:off x="5057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3" name="Line 921"/>
              <p:cNvSpPr>
                <a:spLocks noChangeShapeType="1"/>
              </p:cNvSpPr>
              <p:nvPr/>
            </p:nvSpPr>
            <p:spPr bwMode="auto">
              <a:xfrm>
                <a:off x="5057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4" name="Line 922"/>
              <p:cNvSpPr>
                <a:spLocks noChangeShapeType="1"/>
              </p:cNvSpPr>
              <p:nvPr/>
            </p:nvSpPr>
            <p:spPr bwMode="auto">
              <a:xfrm>
                <a:off x="5057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5" name="Line 923"/>
              <p:cNvSpPr>
                <a:spLocks noChangeShapeType="1"/>
              </p:cNvSpPr>
              <p:nvPr/>
            </p:nvSpPr>
            <p:spPr bwMode="auto">
              <a:xfrm>
                <a:off x="5057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6" name="Line 924"/>
              <p:cNvSpPr>
                <a:spLocks noChangeShapeType="1"/>
              </p:cNvSpPr>
              <p:nvPr/>
            </p:nvSpPr>
            <p:spPr bwMode="auto">
              <a:xfrm>
                <a:off x="5057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7" name="Line 925"/>
              <p:cNvSpPr>
                <a:spLocks noChangeShapeType="1"/>
              </p:cNvSpPr>
              <p:nvPr/>
            </p:nvSpPr>
            <p:spPr bwMode="auto">
              <a:xfrm>
                <a:off x="5057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8" name="Line 926"/>
              <p:cNvSpPr>
                <a:spLocks noChangeShapeType="1"/>
              </p:cNvSpPr>
              <p:nvPr/>
            </p:nvSpPr>
            <p:spPr bwMode="auto">
              <a:xfrm>
                <a:off x="5057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59" name="Line 927"/>
              <p:cNvSpPr>
                <a:spLocks noChangeShapeType="1"/>
              </p:cNvSpPr>
              <p:nvPr/>
            </p:nvSpPr>
            <p:spPr bwMode="auto">
              <a:xfrm>
                <a:off x="5057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0" name="Line 928"/>
              <p:cNvSpPr>
                <a:spLocks noChangeShapeType="1"/>
              </p:cNvSpPr>
              <p:nvPr/>
            </p:nvSpPr>
            <p:spPr bwMode="auto">
              <a:xfrm>
                <a:off x="5057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1" name="Line 929"/>
              <p:cNvSpPr>
                <a:spLocks noChangeShapeType="1"/>
              </p:cNvSpPr>
              <p:nvPr/>
            </p:nvSpPr>
            <p:spPr bwMode="auto">
              <a:xfrm>
                <a:off x="5057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2" name="Line 930"/>
              <p:cNvSpPr>
                <a:spLocks noChangeShapeType="1"/>
              </p:cNvSpPr>
              <p:nvPr/>
            </p:nvSpPr>
            <p:spPr bwMode="auto">
              <a:xfrm>
                <a:off x="5057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3" name="Line 931"/>
              <p:cNvSpPr>
                <a:spLocks noChangeShapeType="1"/>
              </p:cNvSpPr>
              <p:nvPr/>
            </p:nvSpPr>
            <p:spPr bwMode="auto">
              <a:xfrm>
                <a:off x="5057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4" name="Line 932"/>
              <p:cNvSpPr>
                <a:spLocks noChangeShapeType="1"/>
              </p:cNvSpPr>
              <p:nvPr/>
            </p:nvSpPr>
            <p:spPr bwMode="auto">
              <a:xfrm>
                <a:off x="5057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5" name="Line 933"/>
              <p:cNvSpPr>
                <a:spLocks noChangeShapeType="1"/>
              </p:cNvSpPr>
              <p:nvPr/>
            </p:nvSpPr>
            <p:spPr bwMode="auto">
              <a:xfrm>
                <a:off x="5057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6" name="Line 934"/>
              <p:cNvSpPr>
                <a:spLocks noChangeShapeType="1"/>
              </p:cNvSpPr>
              <p:nvPr/>
            </p:nvSpPr>
            <p:spPr bwMode="auto">
              <a:xfrm>
                <a:off x="5057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7" name="Line 935"/>
              <p:cNvSpPr>
                <a:spLocks noChangeShapeType="1"/>
              </p:cNvSpPr>
              <p:nvPr/>
            </p:nvSpPr>
            <p:spPr bwMode="auto">
              <a:xfrm>
                <a:off x="5057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8" name="Line 936"/>
              <p:cNvSpPr>
                <a:spLocks noChangeShapeType="1"/>
              </p:cNvSpPr>
              <p:nvPr/>
            </p:nvSpPr>
            <p:spPr bwMode="auto">
              <a:xfrm>
                <a:off x="5057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69" name="Line 937"/>
              <p:cNvSpPr>
                <a:spLocks noChangeShapeType="1"/>
              </p:cNvSpPr>
              <p:nvPr/>
            </p:nvSpPr>
            <p:spPr bwMode="auto">
              <a:xfrm>
                <a:off x="5057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0" name="Line 938"/>
              <p:cNvSpPr>
                <a:spLocks noChangeShapeType="1"/>
              </p:cNvSpPr>
              <p:nvPr/>
            </p:nvSpPr>
            <p:spPr bwMode="auto">
              <a:xfrm>
                <a:off x="5057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1" name="Line 939"/>
              <p:cNvSpPr>
                <a:spLocks noChangeShapeType="1"/>
              </p:cNvSpPr>
              <p:nvPr/>
            </p:nvSpPr>
            <p:spPr bwMode="auto">
              <a:xfrm>
                <a:off x="5057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2" name="Line 940"/>
              <p:cNvSpPr>
                <a:spLocks noChangeShapeType="1"/>
              </p:cNvSpPr>
              <p:nvPr/>
            </p:nvSpPr>
            <p:spPr bwMode="auto">
              <a:xfrm>
                <a:off x="5057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3" name="Line 941"/>
              <p:cNvSpPr>
                <a:spLocks noChangeShapeType="1"/>
              </p:cNvSpPr>
              <p:nvPr/>
            </p:nvSpPr>
            <p:spPr bwMode="auto">
              <a:xfrm>
                <a:off x="5057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4" name="Line 942"/>
              <p:cNvSpPr>
                <a:spLocks noChangeShapeType="1"/>
              </p:cNvSpPr>
              <p:nvPr/>
            </p:nvSpPr>
            <p:spPr bwMode="auto">
              <a:xfrm>
                <a:off x="5057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5" name="Line 943"/>
              <p:cNvSpPr>
                <a:spLocks noChangeShapeType="1"/>
              </p:cNvSpPr>
              <p:nvPr/>
            </p:nvSpPr>
            <p:spPr bwMode="auto">
              <a:xfrm>
                <a:off x="5057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6" name="Line 944"/>
              <p:cNvSpPr>
                <a:spLocks noChangeShapeType="1"/>
              </p:cNvSpPr>
              <p:nvPr/>
            </p:nvSpPr>
            <p:spPr bwMode="auto">
              <a:xfrm>
                <a:off x="5057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7" name="Line 945"/>
              <p:cNvSpPr>
                <a:spLocks noChangeShapeType="1"/>
              </p:cNvSpPr>
              <p:nvPr/>
            </p:nvSpPr>
            <p:spPr bwMode="auto">
              <a:xfrm>
                <a:off x="5057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8" name="Line 946"/>
              <p:cNvSpPr>
                <a:spLocks noChangeShapeType="1"/>
              </p:cNvSpPr>
              <p:nvPr/>
            </p:nvSpPr>
            <p:spPr bwMode="auto">
              <a:xfrm>
                <a:off x="5057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79" name="Line 947"/>
              <p:cNvSpPr>
                <a:spLocks noChangeShapeType="1"/>
              </p:cNvSpPr>
              <p:nvPr/>
            </p:nvSpPr>
            <p:spPr bwMode="auto">
              <a:xfrm>
                <a:off x="5057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0" name="Line 948"/>
              <p:cNvSpPr>
                <a:spLocks noChangeShapeType="1"/>
              </p:cNvSpPr>
              <p:nvPr/>
            </p:nvSpPr>
            <p:spPr bwMode="auto">
              <a:xfrm>
                <a:off x="5057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1" name="Line 949"/>
              <p:cNvSpPr>
                <a:spLocks noChangeShapeType="1"/>
              </p:cNvSpPr>
              <p:nvPr/>
            </p:nvSpPr>
            <p:spPr bwMode="auto">
              <a:xfrm>
                <a:off x="5057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2" name="Line 950"/>
              <p:cNvSpPr>
                <a:spLocks noChangeShapeType="1"/>
              </p:cNvSpPr>
              <p:nvPr/>
            </p:nvSpPr>
            <p:spPr bwMode="auto">
              <a:xfrm>
                <a:off x="5057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3" name="Line 951"/>
              <p:cNvSpPr>
                <a:spLocks noChangeShapeType="1"/>
              </p:cNvSpPr>
              <p:nvPr/>
            </p:nvSpPr>
            <p:spPr bwMode="auto">
              <a:xfrm>
                <a:off x="5057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4" name="Line 952"/>
              <p:cNvSpPr>
                <a:spLocks noChangeShapeType="1"/>
              </p:cNvSpPr>
              <p:nvPr/>
            </p:nvSpPr>
            <p:spPr bwMode="auto">
              <a:xfrm>
                <a:off x="5057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5" name="Line 953"/>
              <p:cNvSpPr>
                <a:spLocks noChangeShapeType="1"/>
              </p:cNvSpPr>
              <p:nvPr/>
            </p:nvSpPr>
            <p:spPr bwMode="auto">
              <a:xfrm>
                <a:off x="5057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6" name="Line 954"/>
              <p:cNvSpPr>
                <a:spLocks noChangeShapeType="1"/>
              </p:cNvSpPr>
              <p:nvPr/>
            </p:nvSpPr>
            <p:spPr bwMode="auto">
              <a:xfrm>
                <a:off x="5057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7" name="Line 955"/>
              <p:cNvSpPr>
                <a:spLocks noChangeShapeType="1"/>
              </p:cNvSpPr>
              <p:nvPr/>
            </p:nvSpPr>
            <p:spPr bwMode="auto">
              <a:xfrm>
                <a:off x="5057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8" name="Line 956"/>
              <p:cNvSpPr>
                <a:spLocks noChangeShapeType="1"/>
              </p:cNvSpPr>
              <p:nvPr/>
            </p:nvSpPr>
            <p:spPr bwMode="auto">
              <a:xfrm>
                <a:off x="5057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89" name="Line 957"/>
              <p:cNvSpPr>
                <a:spLocks noChangeShapeType="1"/>
              </p:cNvSpPr>
              <p:nvPr/>
            </p:nvSpPr>
            <p:spPr bwMode="auto">
              <a:xfrm>
                <a:off x="5057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0" name="Line 958"/>
              <p:cNvSpPr>
                <a:spLocks noChangeShapeType="1"/>
              </p:cNvSpPr>
              <p:nvPr/>
            </p:nvSpPr>
            <p:spPr bwMode="auto">
              <a:xfrm>
                <a:off x="5057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1" name="Line 959"/>
              <p:cNvSpPr>
                <a:spLocks noChangeShapeType="1"/>
              </p:cNvSpPr>
              <p:nvPr/>
            </p:nvSpPr>
            <p:spPr bwMode="auto">
              <a:xfrm>
                <a:off x="5057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2" name="Line 960"/>
              <p:cNvSpPr>
                <a:spLocks noChangeShapeType="1"/>
              </p:cNvSpPr>
              <p:nvPr/>
            </p:nvSpPr>
            <p:spPr bwMode="auto">
              <a:xfrm>
                <a:off x="5057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3" name="Line 961"/>
              <p:cNvSpPr>
                <a:spLocks noChangeShapeType="1"/>
              </p:cNvSpPr>
              <p:nvPr/>
            </p:nvSpPr>
            <p:spPr bwMode="auto">
              <a:xfrm>
                <a:off x="5057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4" name="Line 962"/>
              <p:cNvSpPr>
                <a:spLocks noChangeShapeType="1"/>
              </p:cNvSpPr>
              <p:nvPr/>
            </p:nvSpPr>
            <p:spPr bwMode="auto">
              <a:xfrm>
                <a:off x="5057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5" name="Line 963"/>
              <p:cNvSpPr>
                <a:spLocks noChangeShapeType="1"/>
              </p:cNvSpPr>
              <p:nvPr/>
            </p:nvSpPr>
            <p:spPr bwMode="auto">
              <a:xfrm>
                <a:off x="5057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6" name="Line 964"/>
              <p:cNvSpPr>
                <a:spLocks noChangeShapeType="1"/>
              </p:cNvSpPr>
              <p:nvPr/>
            </p:nvSpPr>
            <p:spPr bwMode="auto">
              <a:xfrm>
                <a:off x="5057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7" name="Line 965"/>
              <p:cNvSpPr>
                <a:spLocks noChangeShapeType="1"/>
              </p:cNvSpPr>
              <p:nvPr/>
            </p:nvSpPr>
            <p:spPr bwMode="auto">
              <a:xfrm>
                <a:off x="5057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8" name="Line 966"/>
              <p:cNvSpPr>
                <a:spLocks noChangeShapeType="1"/>
              </p:cNvSpPr>
              <p:nvPr/>
            </p:nvSpPr>
            <p:spPr bwMode="auto">
              <a:xfrm>
                <a:off x="5057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299" name="Line 967"/>
              <p:cNvSpPr>
                <a:spLocks noChangeShapeType="1"/>
              </p:cNvSpPr>
              <p:nvPr/>
            </p:nvSpPr>
            <p:spPr bwMode="auto">
              <a:xfrm>
                <a:off x="5057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0" name="Line 968"/>
              <p:cNvSpPr>
                <a:spLocks noChangeShapeType="1"/>
              </p:cNvSpPr>
              <p:nvPr/>
            </p:nvSpPr>
            <p:spPr bwMode="auto">
              <a:xfrm>
                <a:off x="5057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1" name="Line 969"/>
              <p:cNvSpPr>
                <a:spLocks noChangeShapeType="1"/>
              </p:cNvSpPr>
              <p:nvPr/>
            </p:nvSpPr>
            <p:spPr bwMode="auto">
              <a:xfrm>
                <a:off x="5057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2" name="Line 970"/>
              <p:cNvSpPr>
                <a:spLocks noChangeShapeType="1"/>
              </p:cNvSpPr>
              <p:nvPr/>
            </p:nvSpPr>
            <p:spPr bwMode="auto">
              <a:xfrm>
                <a:off x="5057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3" name="Line 971"/>
              <p:cNvSpPr>
                <a:spLocks noChangeShapeType="1"/>
              </p:cNvSpPr>
              <p:nvPr/>
            </p:nvSpPr>
            <p:spPr bwMode="auto">
              <a:xfrm>
                <a:off x="5057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4" name="Line 972"/>
              <p:cNvSpPr>
                <a:spLocks noChangeShapeType="1"/>
              </p:cNvSpPr>
              <p:nvPr/>
            </p:nvSpPr>
            <p:spPr bwMode="auto">
              <a:xfrm>
                <a:off x="5057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5" name="Line 973"/>
              <p:cNvSpPr>
                <a:spLocks noChangeShapeType="1"/>
              </p:cNvSpPr>
              <p:nvPr/>
            </p:nvSpPr>
            <p:spPr bwMode="auto">
              <a:xfrm>
                <a:off x="5057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6" name="Line 974"/>
              <p:cNvSpPr>
                <a:spLocks noChangeShapeType="1"/>
              </p:cNvSpPr>
              <p:nvPr/>
            </p:nvSpPr>
            <p:spPr bwMode="auto">
              <a:xfrm>
                <a:off x="5057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7" name="Line 975"/>
              <p:cNvSpPr>
                <a:spLocks noChangeShapeType="1"/>
              </p:cNvSpPr>
              <p:nvPr/>
            </p:nvSpPr>
            <p:spPr bwMode="auto">
              <a:xfrm>
                <a:off x="5057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8" name="Line 976"/>
              <p:cNvSpPr>
                <a:spLocks noChangeShapeType="1"/>
              </p:cNvSpPr>
              <p:nvPr/>
            </p:nvSpPr>
            <p:spPr bwMode="auto">
              <a:xfrm>
                <a:off x="5057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9" name="Line 977"/>
              <p:cNvSpPr>
                <a:spLocks noChangeShapeType="1"/>
              </p:cNvSpPr>
              <p:nvPr/>
            </p:nvSpPr>
            <p:spPr bwMode="auto">
              <a:xfrm>
                <a:off x="5057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0" name="Line 978"/>
              <p:cNvSpPr>
                <a:spLocks noChangeShapeType="1"/>
              </p:cNvSpPr>
              <p:nvPr/>
            </p:nvSpPr>
            <p:spPr bwMode="auto">
              <a:xfrm>
                <a:off x="5057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1" name="Line 979"/>
              <p:cNvSpPr>
                <a:spLocks noChangeShapeType="1"/>
              </p:cNvSpPr>
              <p:nvPr/>
            </p:nvSpPr>
            <p:spPr bwMode="auto">
              <a:xfrm>
                <a:off x="5057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2" name="Line 980"/>
              <p:cNvSpPr>
                <a:spLocks noChangeShapeType="1"/>
              </p:cNvSpPr>
              <p:nvPr/>
            </p:nvSpPr>
            <p:spPr bwMode="auto">
              <a:xfrm>
                <a:off x="5057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3" name="Line 981"/>
              <p:cNvSpPr>
                <a:spLocks noChangeShapeType="1"/>
              </p:cNvSpPr>
              <p:nvPr/>
            </p:nvSpPr>
            <p:spPr bwMode="auto">
              <a:xfrm>
                <a:off x="5057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4" name="Line 982"/>
              <p:cNvSpPr>
                <a:spLocks noChangeShapeType="1"/>
              </p:cNvSpPr>
              <p:nvPr/>
            </p:nvSpPr>
            <p:spPr bwMode="auto">
              <a:xfrm>
                <a:off x="5057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5" name="Line 983"/>
              <p:cNvSpPr>
                <a:spLocks noChangeShapeType="1"/>
              </p:cNvSpPr>
              <p:nvPr/>
            </p:nvSpPr>
            <p:spPr bwMode="auto">
              <a:xfrm>
                <a:off x="5057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6" name="Line 984"/>
              <p:cNvSpPr>
                <a:spLocks noChangeShapeType="1"/>
              </p:cNvSpPr>
              <p:nvPr/>
            </p:nvSpPr>
            <p:spPr bwMode="auto">
              <a:xfrm>
                <a:off x="5057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7" name="Line 985"/>
              <p:cNvSpPr>
                <a:spLocks noChangeShapeType="1"/>
              </p:cNvSpPr>
              <p:nvPr/>
            </p:nvSpPr>
            <p:spPr bwMode="auto">
              <a:xfrm>
                <a:off x="5057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8" name="Line 986"/>
              <p:cNvSpPr>
                <a:spLocks noChangeShapeType="1"/>
              </p:cNvSpPr>
              <p:nvPr/>
            </p:nvSpPr>
            <p:spPr bwMode="auto">
              <a:xfrm>
                <a:off x="5057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9" name="Line 987"/>
              <p:cNvSpPr>
                <a:spLocks noChangeShapeType="1"/>
              </p:cNvSpPr>
              <p:nvPr/>
            </p:nvSpPr>
            <p:spPr bwMode="auto">
              <a:xfrm>
                <a:off x="5057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0" name="Line 988"/>
              <p:cNvSpPr>
                <a:spLocks noChangeShapeType="1"/>
              </p:cNvSpPr>
              <p:nvPr/>
            </p:nvSpPr>
            <p:spPr bwMode="auto">
              <a:xfrm>
                <a:off x="5057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1" name="Line 989"/>
              <p:cNvSpPr>
                <a:spLocks noChangeShapeType="1"/>
              </p:cNvSpPr>
              <p:nvPr/>
            </p:nvSpPr>
            <p:spPr bwMode="auto">
              <a:xfrm>
                <a:off x="5057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2" name="Line 990"/>
              <p:cNvSpPr>
                <a:spLocks noChangeShapeType="1"/>
              </p:cNvSpPr>
              <p:nvPr/>
            </p:nvSpPr>
            <p:spPr bwMode="auto">
              <a:xfrm>
                <a:off x="5057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3" name="Line 991"/>
              <p:cNvSpPr>
                <a:spLocks noChangeShapeType="1"/>
              </p:cNvSpPr>
              <p:nvPr/>
            </p:nvSpPr>
            <p:spPr bwMode="auto">
              <a:xfrm>
                <a:off x="5057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4" name="Line 992"/>
              <p:cNvSpPr>
                <a:spLocks noChangeShapeType="1"/>
              </p:cNvSpPr>
              <p:nvPr/>
            </p:nvSpPr>
            <p:spPr bwMode="auto">
              <a:xfrm>
                <a:off x="5057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5" name="Line 993"/>
              <p:cNvSpPr>
                <a:spLocks noChangeShapeType="1"/>
              </p:cNvSpPr>
              <p:nvPr/>
            </p:nvSpPr>
            <p:spPr bwMode="auto">
              <a:xfrm>
                <a:off x="5057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6" name="Line 994"/>
              <p:cNvSpPr>
                <a:spLocks noChangeShapeType="1"/>
              </p:cNvSpPr>
              <p:nvPr/>
            </p:nvSpPr>
            <p:spPr bwMode="auto">
              <a:xfrm>
                <a:off x="5057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7" name="Line 995"/>
              <p:cNvSpPr>
                <a:spLocks noChangeShapeType="1"/>
              </p:cNvSpPr>
              <p:nvPr/>
            </p:nvSpPr>
            <p:spPr bwMode="auto">
              <a:xfrm>
                <a:off x="5057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8" name="Line 996"/>
              <p:cNvSpPr>
                <a:spLocks noChangeShapeType="1"/>
              </p:cNvSpPr>
              <p:nvPr/>
            </p:nvSpPr>
            <p:spPr bwMode="auto">
              <a:xfrm>
                <a:off x="5057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9" name="Line 997"/>
              <p:cNvSpPr>
                <a:spLocks noChangeShapeType="1"/>
              </p:cNvSpPr>
              <p:nvPr/>
            </p:nvSpPr>
            <p:spPr bwMode="auto">
              <a:xfrm>
                <a:off x="5057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0" name="Line 998"/>
              <p:cNvSpPr>
                <a:spLocks noChangeShapeType="1"/>
              </p:cNvSpPr>
              <p:nvPr/>
            </p:nvSpPr>
            <p:spPr bwMode="auto">
              <a:xfrm>
                <a:off x="5057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1" name="Line 999"/>
              <p:cNvSpPr>
                <a:spLocks noChangeShapeType="1"/>
              </p:cNvSpPr>
              <p:nvPr/>
            </p:nvSpPr>
            <p:spPr bwMode="auto">
              <a:xfrm>
                <a:off x="5057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2" name="Line 1000"/>
              <p:cNvSpPr>
                <a:spLocks noChangeShapeType="1"/>
              </p:cNvSpPr>
              <p:nvPr/>
            </p:nvSpPr>
            <p:spPr bwMode="auto">
              <a:xfrm>
                <a:off x="5057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3" name="Line 1001"/>
              <p:cNvSpPr>
                <a:spLocks noChangeShapeType="1"/>
              </p:cNvSpPr>
              <p:nvPr/>
            </p:nvSpPr>
            <p:spPr bwMode="auto">
              <a:xfrm>
                <a:off x="5057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4" name="Line 1002"/>
              <p:cNvSpPr>
                <a:spLocks noChangeShapeType="1"/>
              </p:cNvSpPr>
              <p:nvPr/>
            </p:nvSpPr>
            <p:spPr bwMode="auto">
              <a:xfrm>
                <a:off x="5057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5" name="Line 1003"/>
              <p:cNvSpPr>
                <a:spLocks noChangeShapeType="1"/>
              </p:cNvSpPr>
              <p:nvPr/>
            </p:nvSpPr>
            <p:spPr bwMode="auto">
              <a:xfrm>
                <a:off x="5057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6" name="Line 1004"/>
              <p:cNvSpPr>
                <a:spLocks noChangeShapeType="1"/>
              </p:cNvSpPr>
              <p:nvPr/>
            </p:nvSpPr>
            <p:spPr bwMode="auto">
              <a:xfrm>
                <a:off x="5057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7" name="Line 1005"/>
              <p:cNvSpPr>
                <a:spLocks noChangeShapeType="1"/>
              </p:cNvSpPr>
              <p:nvPr/>
            </p:nvSpPr>
            <p:spPr bwMode="auto">
              <a:xfrm>
                <a:off x="5057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8" name="Line 1006"/>
              <p:cNvSpPr>
                <a:spLocks noChangeShapeType="1"/>
              </p:cNvSpPr>
              <p:nvPr/>
            </p:nvSpPr>
            <p:spPr bwMode="auto">
              <a:xfrm>
                <a:off x="5057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39" name="Line 1007"/>
              <p:cNvSpPr>
                <a:spLocks noChangeShapeType="1"/>
              </p:cNvSpPr>
              <p:nvPr/>
            </p:nvSpPr>
            <p:spPr bwMode="auto">
              <a:xfrm>
                <a:off x="5057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40" name="Line 1008"/>
              <p:cNvSpPr>
                <a:spLocks noChangeShapeType="1"/>
              </p:cNvSpPr>
              <p:nvPr/>
            </p:nvSpPr>
            <p:spPr bwMode="auto">
              <a:xfrm>
                <a:off x="5057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3" name="Group 1210"/>
            <p:cNvGrpSpPr>
              <a:grpSpLocks/>
            </p:cNvGrpSpPr>
            <p:nvPr/>
          </p:nvGrpSpPr>
          <p:grpSpPr bwMode="auto">
            <a:xfrm>
              <a:off x="3312" y="1768"/>
              <a:ext cx="1920" cy="1428"/>
              <a:chOff x="3312" y="1768"/>
              <a:chExt cx="1920" cy="1428"/>
            </a:xfrm>
          </p:grpSpPr>
          <p:sp>
            <p:nvSpPr>
              <p:cNvPr id="9941" name="Line 1010"/>
              <p:cNvSpPr>
                <a:spLocks noChangeShapeType="1"/>
              </p:cNvSpPr>
              <p:nvPr/>
            </p:nvSpPr>
            <p:spPr bwMode="auto">
              <a:xfrm>
                <a:off x="5057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2" name="Line 1011"/>
              <p:cNvSpPr>
                <a:spLocks noChangeShapeType="1"/>
              </p:cNvSpPr>
              <p:nvPr/>
            </p:nvSpPr>
            <p:spPr bwMode="auto">
              <a:xfrm>
                <a:off x="5057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3" name="Line 1012"/>
              <p:cNvSpPr>
                <a:spLocks noChangeShapeType="1"/>
              </p:cNvSpPr>
              <p:nvPr/>
            </p:nvSpPr>
            <p:spPr bwMode="auto">
              <a:xfrm>
                <a:off x="5057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4" name="Line 1013"/>
              <p:cNvSpPr>
                <a:spLocks noChangeShapeType="1"/>
              </p:cNvSpPr>
              <p:nvPr/>
            </p:nvSpPr>
            <p:spPr bwMode="auto">
              <a:xfrm>
                <a:off x="5057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5" name="Line 1014"/>
              <p:cNvSpPr>
                <a:spLocks noChangeShapeType="1"/>
              </p:cNvSpPr>
              <p:nvPr/>
            </p:nvSpPr>
            <p:spPr bwMode="auto">
              <a:xfrm>
                <a:off x="5057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6" name="Line 1015"/>
              <p:cNvSpPr>
                <a:spLocks noChangeShapeType="1"/>
              </p:cNvSpPr>
              <p:nvPr/>
            </p:nvSpPr>
            <p:spPr bwMode="auto">
              <a:xfrm>
                <a:off x="5057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7" name="Line 1016"/>
              <p:cNvSpPr>
                <a:spLocks noChangeShapeType="1"/>
              </p:cNvSpPr>
              <p:nvPr/>
            </p:nvSpPr>
            <p:spPr bwMode="auto">
              <a:xfrm>
                <a:off x="5057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8" name="Line 1017"/>
              <p:cNvSpPr>
                <a:spLocks noChangeShapeType="1"/>
              </p:cNvSpPr>
              <p:nvPr/>
            </p:nvSpPr>
            <p:spPr bwMode="auto">
              <a:xfrm>
                <a:off x="5057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9" name="Line 1018"/>
              <p:cNvSpPr>
                <a:spLocks noChangeShapeType="1"/>
              </p:cNvSpPr>
              <p:nvPr/>
            </p:nvSpPr>
            <p:spPr bwMode="auto">
              <a:xfrm>
                <a:off x="5057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0" name="Line 1019"/>
              <p:cNvSpPr>
                <a:spLocks noChangeShapeType="1"/>
              </p:cNvSpPr>
              <p:nvPr/>
            </p:nvSpPr>
            <p:spPr bwMode="auto">
              <a:xfrm>
                <a:off x="5057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1" name="Line 1020"/>
              <p:cNvSpPr>
                <a:spLocks noChangeShapeType="1"/>
              </p:cNvSpPr>
              <p:nvPr/>
            </p:nvSpPr>
            <p:spPr bwMode="auto">
              <a:xfrm>
                <a:off x="5057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2" name="Line 1021"/>
              <p:cNvSpPr>
                <a:spLocks noChangeShapeType="1"/>
              </p:cNvSpPr>
              <p:nvPr/>
            </p:nvSpPr>
            <p:spPr bwMode="auto">
              <a:xfrm>
                <a:off x="5057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3" name="Line 1022"/>
              <p:cNvSpPr>
                <a:spLocks noChangeShapeType="1"/>
              </p:cNvSpPr>
              <p:nvPr/>
            </p:nvSpPr>
            <p:spPr bwMode="auto">
              <a:xfrm>
                <a:off x="5057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4" name="Line 1023"/>
              <p:cNvSpPr>
                <a:spLocks noChangeShapeType="1"/>
              </p:cNvSpPr>
              <p:nvPr/>
            </p:nvSpPr>
            <p:spPr bwMode="auto">
              <a:xfrm>
                <a:off x="5057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5" name="Line 1024"/>
              <p:cNvSpPr>
                <a:spLocks noChangeShapeType="1"/>
              </p:cNvSpPr>
              <p:nvPr/>
            </p:nvSpPr>
            <p:spPr bwMode="auto">
              <a:xfrm>
                <a:off x="5057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6" name="Line 1025"/>
              <p:cNvSpPr>
                <a:spLocks noChangeShapeType="1"/>
              </p:cNvSpPr>
              <p:nvPr/>
            </p:nvSpPr>
            <p:spPr bwMode="auto">
              <a:xfrm>
                <a:off x="5057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7" name="Line 1026"/>
              <p:cNvSpPr>
                <a:spLocks noChangeShapeType="1"/>
              </p:cNvSpPr>
              <p:nvPr/>
            </p:nvSpPr>
            <p:spPr bwMode="auto">
              <a:xfrm>
                <a:off x="5057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8" name="Line 1027"/>
              <p:cNvSpPr>
                <a:spLocks noChangeShapeType="1"/>
              </p:cNvSpPr>
              <p:nvPr/>
            </p:nvSpPr>
            <p:spPr bwMode="auto">
              <a:xfrm>
                <a:off x="5057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59" name="Line 1028"/>
              <p:cNvSpPr>
                <a:spLocks noChangeShapeType="1"/>
              </p:cNvSpPr>
              <p:nvPr/>
            </p:nvSpPr>
            <p:spPr bwMode="auto">
              <a:xfrm>
                <a:off x="5057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0" name="Line 1029"/>
              <p:cNvSpPr>
                <a:spLocks noChangeShapeType="1"/>
              </p:cNvSpPr>
              <p:nvPr/>
            </p:nvSpPr>
            <p:spPr bwMode="auto">
              <a:xfrm>
                <a:off x="5057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1" name="Line 1030"/>
              <p:cNvSpPr>
                <a:spLocks noChangeShapeType="1"/>
              </p:cNvSpPr>
              <p:nvPr/>
            </p:nvSpPr>
            <p:spPr bwMode="auto">
              <a:xfrm>
                <a:off x="5057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2" name="Line 1031"/>
              <p:cNvSpPr>
                <a:spLocks noChangeShapeType="1"/>
              </p:cNvSpPr>
              <p:nvPr/>
            </p:nvSpPr>
            <p:spPr bwMode="auto">
              <a:xfrm>
                <a:off x="5057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3" name="Line 1032"/>
              <p:cNvSpPr>
                <a:spLocks noChangeShapeType="1"/>
              </p:cNvSpPr>
              <p:nvPr/>
            </p:nvSpPr>
            <p:spPr bwMode="auto">
              <a:xfrm>
                <a:off x="5057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4" name="Line 1033"/>
              <p:cNvSpPr>
                <a:spLocks noChangeShapeType="1"/>
              </p:cNvSpPr>
              <p:nvPr/>
            </p:nvSpPr>
            <p:spPr bwMode="auto">
              <a:xfrm>
                <a:off x="5057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5" name="Line 1034"/>
              <p:cNvSpPr>
                <a:spLocks noChangeShapeType="1"/>
              </p:cNvSpPr>
              <p:nvPr/>
            </p:nvSpPr>
            <p:spPr bwMode="auto">
              <a:xfrm>
                <a:off x="5057" y="17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6" name="Line 1035"/>
              <p:cNvSpPr>
                <a:spLocks noChangeShapeType="1"/>
              </p:cNvSpPr>
              <p:nvPr/>
            </p:nvSpPr>
            <p:spPr bwMode="auto">
              <a:xfrm>
                <a:off x="5057" y="178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7" name="Line 1036"/>
              <p:cNvSpPr>
                <a:spLocks noChangeShapeType="1"/>
              </p:cNvSpPr>
              <p:nvPr/>
            </p:nvSpPr>
            <p:spPr bwMode="auto">
              <a:xfrm>
                <a:off x="5057" y="179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8" name="Line 1037"/>
              <p:cNvSpPr>
                <a:spLocks noChangeShapeType="1"/>
              </p:cNvSpPr>
              <p:nvPr/>
            </p:nvSpPr>
            <p:spPr bwMode="auto">
              <a:xfrm>
                <a:off x="5057" y="180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69" name="Line 1038"/>
              <p:cNvSpPr>
                <a:spLocks noChangeShapeType="1"/>
              </p:cNvSpPr>
              <p:nvPr/>
            </p:nvSpPr>
            <p:spPr bwMode="auto">
              <a:xfrm>
                <a:off x="5057" y="18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0" name="Line 1039"/>
              <p:cNvSpPr>
                <a:spLocks noChangeShapeType="1"/>
              </p:cNvSpPr>
              <p:nvPr/>
            </p:nvSpPr>
            <p:spPr bwMode="auto">
              <a:xfrm>
                <a:off x="5057" y="183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1" name="Line 1040"/>
              <p:cNvSpPr>
                <a:spLocks noChangeShapeType="1"/>
              </p:cNvSpPr>
              <p:nvPr/>
            </p:nvSpPr>
            <p:spPr bwMode="auto">
              <a:xfrm>
                <a:off x="5057" y="184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2" name="Line 1041"/>
              <p:cNvSpPr>
                <a:spLocks noChangeShapeType="1"/>
              </p:cNvSpPr>
              <p:nvPr/>
            </p:nvSpPr>
            <p:spPr bwMode="auto">
              <a:xfrm>
                <a:off x="5057" y="185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3" name="Line 1042"/>
              <p:cNvSpPr>
                <a:spLocks noChangeShapeType="1"/>
              </p:cNvSpPr>
              <p:nvPr/>
            </p:nvSpPr>
            <p:spPr bwMode="auto">
              <a:xfrm>
                <a:off x="5057" y="18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4" name="Line 1043"/>
              <p:cNvSpPr>
                <a:spLocks noChangeShapeType="1"/>
              </p:cNvSpPr>
              <p:nvPr/>
            </p:nvSpPr>
            <p:spPr bwMode="auto">
              <a:xfrm>
                <a:off x="5057" y="188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5" name="Line 1044"/>
              <p:cNvSpPr>
                <a:spLocks noChangeShapeType="1"/>
              </p:cNvSpPr>
              <p:nvPr/>
            </p:nvSpPr>
            <p:spPr bwMode="auto">
              <a:xfrm>
                <a:off x="5057" y="189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6" name="Line 1045"/>
              <p:cNvSpPr>
                <a:spLocks noChangeShapeType="1"/>
              </p:cNvSpPr>
              <p:nvPr/>
            </p:nvSpPr>
            <p:spPr bwMode="auto">
              <a:xfrm>
                <a:off x="5057" y="190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7" name="Line 1046"/>
              <p:cNvSpPr>
                <a:spLocks noChangeShapeType="1"/>
              </p:cNvSpPr>
              <p:nvPr/>
            </p:nvSpPr>
            <p:spPr bwMode="auto">
              <a:xfrm>
                <a:off x="5057" y="19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8" name="Line 1047"/>
              <p:cNvSpPr>
                <a:spLocks noChangeShapeType="1"/>
              </p:cNvSpPr>
              <p:nvPr/>
            </p:nvSpPr>
            <p:spPr bwMode="auto">
              <a:xfrm>
                <a:off x="5057" y="193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79" name="Line 1048"/>
              <p:cNvSpPr>
                <a:spLocks noChangeShapeType="1"/>
              </p:cNvSpPr>
              <p:nvPr/>
            </p:nvSpPr>
            <p:spPr bwMode="auto">
              <a:xfrm>
                <a:off x="5057" y="194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0" name="Line 1049"/>
              <p:cNvSpPr>
                <a:spLocks noChangeShapeType="1"/>
              </p:cNvSpPr>
              <p:nvPr/>
            </p:nvSpPr>
            <p:spPr bwMode="auto">
              <a:xfrm>
                <a:off x="5057" y="195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1" name="Line 1050"/>
              <p:cNvSpPr>
                <a:spLocks noChangeShapeType="1"/>
              </p:cNvSpPr>
              <p:nvPr/>
            </p:nvSpPr>
            <p:spPr bwMode="auto">
              <a:xfrm>
                <a:off x="5057" y="197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2" name="Line 1051"/>
              <p:cNvSpPr>
                <a:spLocks noChangeShapeType="1"/>
              </p:cNvSpPr>
              <p:nvPr/>
            </p:nvSpPr>
            <p:spPr bwMode="auto">
              <a:xfrm>
                <a:off x="5057" y="198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3" name="Line 1052"/>
              <p:cNvSpPr>
                <a:spLocks noChangeShapeType="1"/>
              </p:cNvSpPr>
              <p:nvPr/>
            </p:nvSpPr>
            <p:spPr bwMode="auto">
              <a:xfrm>
                <a:off x="5057" y="19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4" name="Line 1053"/>
              <p:cNvSpPr>
                <a:spLocks noChangeShapeType="1"/>
              </p:cNvSpPr>
              <p:nvPr/>
            </p:nvSpPr>
            <p:spPr bwMode="auto">
              <a:xfrm>
                <a:off x="5057" y="200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5" name="Line 1054"/>
              <p:cNvSpPr>
                <a:spLocks noChangeShapeType="1"/>
              </p:cNvSpPr>
              <p:nvPr/>
            </p:nvSpPr>
            <p:spPr bwMode="auto">
              <a:xfrm>
                <a:off x="5057" y="202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6" name="Line 1055"/>
              <p:cNvSpPr>
                <a:spLocks noChangeShapeType="1"/>
              </p:cNvSpPr>
              <p:nvPr/>
            </p:nvSpPr>
            <p:spPr bwMode="auto">
              <a:xfrm>
                <a:off x="5057" y="20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7" name="Line 1056"/>
              <p:cNvSpPr>
                <a:spLocks noChangeShapeType="1"/>
              </p:cNvSpPr>
              <p:nvPr/>
            </p:nvSpPr>
            <p:spPr bwMode="auto">
              <a:xfrm>
                <a:off x="5057" y="204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8" name="Line 1057"/>
              <p:cNvSpPr>
                <a:spLocks noChangeShapeType="1"/>
              </p:cNvSpPr>
              <p:nvPr/>
            </p:nvSpPr>
            <p:spPr bwMode="auto">
              <a:xfrm>
                <a:off x="5057" y="206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89" name="Line 1058"/>
              <p:cNvSpPr>
                <a:spLocks noChangeShapeType="1"/>
              </p:cNvSpPr>
              <p:nvPr/>
            </p:nvSpPr>
            <p:spPr bwMode="auto">
              <a:xfrm>
                <a:off x="5057" y="20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0" name="Line 1059"/>
              <p:cNvSpPr>
                <a:spLocks noChangeShapeType="1"/>
              </p:cNvSpPr>
              <p:nvPr/>
            </p:nvSpPr>
            <p:spPr bwMode="auto">
              <a:xfrm>
                <a:off x="5057" y="20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1" name="Line 1060"/>
              <p:cNvSpPr>
                <a:spLocks noChangeShapeType="1"/>
              </p:cNvSpPr>
              <p:nvPr/>
            </p:nvSpPr>
            <p:spPr bwMode="auto">
              <a:xfrm>
                <a:off x="5057" y="209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2" name="Line 1061"/>
              <p:cNvSpPr>
                <a:spLocks noChangeShapeType="1"/>
              </p:cNvSpPr>
              <p:nvPr/>
            </p:nvSpPr>
            <p:spPr bwMode="auto">
              <a:xfrm>
                <a:off x="5057" y="211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3" name="Line 1062"/>
              <p:cNvSpPr>
                <a:spLocks noChangeShapeType="1"/>
              </p:cNvSpPr>
              <p:nvPr/>
            </p:nvSpPr>
            <p:spPr bwMode="auto">
              <a:xfrm>
                <a:off x="5057" y="21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4" name="Line 1063"/>
              <p:cNvSpPr>
                <a:spLocks noChangeShapeType="1"/>
              </p:cNvSpPr>
              <p:nvPr/>
            </p:nvSpPr>
            <p:spPr bwMode="auto">
              <a:xfrm>
                <a:off x="5057" y="2137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5" name="Line 1064"/>
              <p:cNvSpPr>
                <a:spLocks noChangeShapeType="1"/>
              </p:cNvSpPr>
              <p:nvPr/>
            </p:nvSpPr>
            <p:spPr bwMode="auto">
              <a:xfrm>
                <a:off x="5057" y="214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6" name="Line 1065"/>
              <p:cNvSpPr>
                <a:spLocks noChangeShapeType="1"/>
              </p:cNvSpPr>
              <p:nvPr/>
            </p:nvSpPr>
            <p:spPr bwMode="auto">
              <a:xfrm>
                <a:off x="5057" y="21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7" name="Line 1066"/>
              <p:cNvSpPr>
                <a:spLocks noChangeShapeType="1"/>
              </p:cNvSpPr>
              <p:nvPr/>
            </p:nvSpPr>
            <p:spPr bwMode="auto">
              <a:xfrm>
                <a:off x="5057" y="217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8" name="Line 1067"/>
              <p:cNvSpPr>
                <a:spLocks noChangeShapeType="1"/>
              </p:cNvSpPr>
              <p:nvPr/>
            </p:nvSpPr>
            <p:spPr bwMode="auto">
              <a:xfrm>
                <a:off x="5057" y="218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99" name="Line 1068"/>
              <p:cNvSpPr>
                <a:spLocks noChangeShapeType="1"/>
              </p:cNvSpPr>
              <p:nvPr/>
            </p:nvSpPr>
            <p:spPr bwMode="auto">
              <a:xfrm>
                <a:off x="5057" y="220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0" name="Line 1069"/>
              <p:cNvSpPr>
                <a:spLocks noChangeShapeType="1"/>
              </p:cNvSpPr>
              <p:nvPr/>
            </p:nvSpPr>
            <p:spPr bwMode="auto">
              <a:xfrm>
                <a:off x="5057" y="221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1" name="Line 1070"/>
              <p:cNvSpPr>
                <a:spLocks noChangeShapeType="1"/>
              </p:cNvSpPr>
              <p:nvPr/>
            </p:nvSpPr>
            <p:spPr bwMode="auto">
              <a:xfrm>
                <a:off x="5057" y="222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2" name="Line 1071"/>
              <p:cNvSpPr>
                <a:spLocks noChangeShapeType="1"/>
              </p:cNvSpPr>
              <p:nvPr/>
            </p:nvSpPr>
            <p:spPr bwMode="auto">
              <a:xfrm>
                <a:off x="5057" y="22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3" name="Line 1072"/>
              <p:cNvSpPr>
                <a:spLocks noChangeShapeType="1"/>
              </p:cNvSpPr>
              <p:nvPr/>
            </p:nvSpPr>
            <p:spPr bwMode="auto">
              <a:xfrm>
                <a:off x="5057" y="225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4" name="Line 1073"/>
              <p:cNvSpPr>
                <a:spLocks noChangeShapeType="1"/>
              </p:cNvSpPr>
              <p:nvPr/>
            </p:nvSpPr>
            <p:spPr bwMode="auto">
              <a:xfrm>
                <a:off x="5057" y="226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5" name="Line 1074"/>
              <p:cNvSpPr>
                <a:spLocks noChangeShapeType="1"/>
              </p:cNvSpPr>
              <p:nvPr/>
            </p:nvSpPr>
            <p:spPr bwMode="auto">
              <a:xfrm>
                <a:off x="5057" y="227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6" name="Line 1075"/>
              <p:cNvSpPr>
                <a:spLocks noChangeShapeType="1"/>
              </p:cNvSpPr>
              <p:nvPr/>
            </p:nvSpPr>
            <p:spPr bwMode="auto">
              <a:xfrm>
                <a:off x="5057" y="22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7" name="Line 1076"/>
              <p:cNvSpPr>
                <a:spLocks noChangeShapeType="1"/>
              </p:cNvSpPr>
              <p:nvPr/>
            </p:nvSpPr>
            <p:spPr bwMode="auto">
              <a:xfrm>
                <a:off x="5057" y="230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8" name="Line 1077"/>
              <p:cNvSpPr>
                <a:spLocks noChangeShapeType="1"/>
              </p:cNvSpPr>
              <p:nvPr/>
            </p:nvSpPr>
            <p:spPr bwMode="auto">
              <a:xfrm>
                <a:off x="5057" y="231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09" name="Line 1078"/>
              <p:cNvSpPr>
                <a:spLocks noChangeShapeType="1"/>
              </p:cNvSpPr>
              <p:nvPr/>
            </p:nvSpPr>
            <p:spPr bwMode="auto">
              <a:xfrm>
                <a:off x="5057" y="232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0" name="Line 1079"/>
              <p:cNvSpPr>
                <a:spLocks noChangeShapeType="1"/>
              </p:cNvSpPr>
              <p:nvPr/>
            </p:nvSpPr>
            <p:spPr bwMode="auto">
              <a:xfrm>
                <a:off x="5057" y="23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1" name="Line 1080"/>
              <p:cNvSpPr>
                <a:spLocks noChangeShapeType="1"/>
              </p:cNvSpPr>
              <p:nvPr/>
            </p:nvSpPr>
            <p:spPr bwMode="auto">
              <a:xfrm>
                <a:off x="5057" y="235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2" name="Line 1081"/>
              <p:cNvSpPr>
                <a:spLocks noChangeShapeType="1"/>
              </p:cNvSpPr>
              <p:nvPr/>
            </p:nvSpPr>
            <p:spPr bwMode="auto">
              <a:xfrm>
                <a:off x="5057" y="236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3" name="Line 1082"/>
              <p:cNvSpPr>
                <a:spLocks noChangeShapeType="1"/>
              </p:cNvSpPr>
              <p:nvPr/>
            </p:nvSpPr>
            <p:spPr bwMode="auto">
              <a:xfrm>
                <a:off x="5057" y="237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4" name="Line 1083"/>
              <p:cNvSpPr>
                <a:spLocks noChangeShapeType="1"/>
              </p:cNvSpPr>
              <p:nvPr/>
            </p:nvSpPr>
            <p:spPr bwMode="auto">
              <a:xfrm>
                <a:off x="5057" y="23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5" name="Line 1084"/>
              <p:cNvSpPr>
                <a:spLocks noChangeShapeType="1"/>
              </p:cNvSpPr>
              <p:nvPr/>
            </p:nvSpPr>
            <p:spPr bwMode="auto">
              <a:xfrm>
                <a:off x="5057" y="240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6" name="Line 1085"/>
              <p:cNvSpPr>
                <a:spLocks noChangeShapeType="1"/>
              </p:cNvSpPr>
              <p:nvPr/>
            </p:nvSpPr>
            <p:spPr bwMode="auto">
              <a:xfrm>
                <a:off x="5057" y="241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7" name="Line 1086"/>
              <p:cNvSpPr>
                <a:spLocks noChangeShapeType="1"/>
              </p:cNvSpPr>
              <p:nvPr/>
            </p:nvSpPr>
            <p:spPr bwMode="auto">
              <a:xfrm>
                <a:off x="5057" y="242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8" name="Line 1087"/>
              <p:cNvSpPr>
                <a:spLocks noChangeShapeType="1"/>
              </p:cNvSpPr>
              <p:nvPr/>
            </p:nvSpPr>
            <p:spPr bwMode="auto">
              <a:xfrm>
                <a:off x="5057" y="244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19" name="Line 1088"/>
              <p:cNvSpPr>
                <a:spLocks noChangeShapeType="1"/>
              </p:cNvSpPr>
              <p:nvPr/>
            </p:nvSpPr>
            <p:spPr bwMode="auto">
              <a:xfrm>
                <a:off x="5057" y="245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0" name="Line 1089"/>
              <p:cNvSpPr>
                <a:spLocks noChangeShapeType="1"/>
              </p:cNvSpPr>
              <p:nvPr/>
            </p:nvSpPr>
            <p:spPr bwMode="auto">
              <a:xfrm>
                <a:off x="5057" y="246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1" name="Line 1090"/>
              <p:cNvSpPr>
                <a:spLocks noChangeShapeType="1"/>
              </p:cNvSpPr>
              <p:nvPr/>
            </p:nvSpPr>
            <p:spPr bwMode="auto">
              <a:xfrm>
                <a:off x="5057" y="247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2" name="Line 1091"/>
              <p:cNvSpPr>
                <a:spLocks noChangeShapeType="1"/>
              </p:cNvSpPr>
              <p:nvPr/>
            </p:nvSpPr>
            <p:spPr bwMode="auto">
              <a:xfrm>
                <a:off x="5057" y="249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3" name="Line 1092"/>
              <p:cNvSpPr>
                <a:spLocks noChangeShapeType="1"/>
              </p:cNvSpPr>
              <p:nvPr/>
            </p:nvSpPr>
            <p:spPr bwMode="auto">
              <a:xfrm>
                <a:off x="5057" y="250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4" name="Line 1093"/>
              <p:cNvSpPr>
                <a:spLocks noChangeShapeType="1"/>
              </p:cNvSpPr>
              <p:nvPr/>
            </p:nvSpPr>
            <p:spPr bwMode="auto">
              <a:xfrm>
                <a:off x="5057" y="251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5" name="Line 1094"/>
              <p:cNvSpPr>
                <a:spLocks noChangeShapeType="1"/>
              </p:cNvSpPr>
              <p:nvPr/>
            </p:nvSpPr>
            <p:spPr bwMode="auto">
              <a:xfrm>
                <a:off x="5057" y="253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6" name="Line 1095"/>
              <p:cNvSpPr>
                <a:spLocks noChangeShapeType="1"/>
              </p:cNvSpPr>
              <p:nvPr/>
            </p:nvSpPr>
            <p:spPr bwMode="auto">
              <a:xfrm>
                <a:off x="5057" y="254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7" name="Line 1096"/>
              <p:cNvSpPr>
                <a:spLocks noChangeShapeType="1"/>
              </p:cNvSpPr>
              <p:nvPr/>
            </p:nvSpPr>
            <p:spPr bwMode="auto">
              <a:xfrm>
                <a:off x="5057" y="255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8" name="Line 1097"/>
              <p:cNvSpPr>
                <a:spLocks noChangeShapeType="1"/>
              </p:cNvSpPr>
              <p:nvPr/>
            </p:nvSpPr>
            <p:spPr bwMode="auto">
              <a:xfrm>
                <a:off x="5057" y="256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29" name="Line 1098"/>
              <p:cNvSpPr>
                <a:spLocks noChangeShapeType="1"/>
              </p:cNvSpPr>
              <p:nvPr/>
            </p:nvSpPr>
            <p:spPr bwMode="auto">
              <a:xfrm>
                <a:off x="5057" y="258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0" name="Line 1099"/>
              <p:cNvSpPr>
                <a:spLocks noChangeShapeType="1"/>
              </p:cNvSpPr>
              <p:nvPr/>
            </p:nvSpPr>
            <p:spPr bwMode="auto">
              <a:xfrm>
                <a:off x="5057" y="259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1" name="Line 1100"/>
              <p:cNvSpPr>
                <a:spLocks noChangeShapeType="1"/>
              </p:cNvSpPr>
              <p:nvPr/>
            </p:nvSpPr>
            <p:spPr bwMode="auto">
              <a:xfrm>
                <a:off x="5057" y="260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2" name="Line 1101"/>
              <p:cNvSpPr>
                <a:spLocks noChangeShapeType="1"/>
              </p:cNvSpPr>
              <p:nvPr/>
            </p:nvSpPr>
            <p:spPr bwMode="auto">
              <a:xfrm>
                <a:off x="5057" y="261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3" name="Line 1102"/>
              <p:cNvSpPr>
                <a:spLocks noChangeShapeType="1"/>
              </p:cNvSpPr>
              <p:nvPr/>
            </p:nvSpPr>
            <p:spPr bwMode="auto">
              <a:xfrm>
                <a:off x="5057" y="263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4" name="Line 1103"/>
              <p:cNvSpPr>
                <a:spLocks noChangeShapeType="1"/>
              </p:cNvSpPr>
              <p:nvPr/>
            </p:nvSpPr>
            <p:spPr bwMode="auto">
              <a:xfrm>
                <a:off x="5057" y="264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5" name="Line 1104"/>
              <p:cNvSpPr>
                <a:spLocks noChangeShapeType="1"/>
              </p:cNvSpPr>
              <p:nvPr/>
            </p:nvSpPr>
            <p:spPr bwMode="auto">
              <a:xfrm>
                <a:off x="5057" y="265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6" name="Line 1105"/>
              <p:cNvSpPr>
                <a:spLocks noChangeShapeType="1"/>
              </p:cNvSpPr>
              <p:nvPr/>
            </p:nvSpPr>
            <p:spPr bwMode="auto">
              <a:xfrm>
                <a:off x="5057" y="267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7" name="Line 1106"/>
              <p:cNvSpPr>
                <a:spLocks noChangeShapeType="1"/>
              </p:cNvSpPr>
              <p:nvPr/>
            </p:nvSpPr>
            <p:spPr bwMode="auto">
              <a:xfrm>
                <a:off x="5057" y="268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8" name="Line 1107"/>
              <p:cNvSpPr>
                <a:spLocks noChangeShapeType="1"/>
              </p:cNvSpPr>
              <p:nvPr/>
            </p:nvSpPr>
            <p:spPr bwMode="auto">
              <a:xfrm>
                <a:off x="5057" y="269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39" name="Line 1108"/>
              <p:cNvSpPr>
                <a:spLocks noChangeShapeType="1"/>
              </p:cNvSpPr>
              <p:nvPr/>
            </p:nvSpPr>
            <p:spPr bwMode="auto">
              <a:xfrm>
                <a:off x="5057" y="270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0" name="Line 1109"/>
              <p:cNvSpPr>
                <a:spLocks noChangeShapeType="1"/>
              </p:cNvSpPr>
              <p:nvPr/>
            </p:nvSpPr>
            <p:spPr bwMode="auto">
              <a:xfrm>
                <a:off x="5057" y="272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1" name="Line 1110"/>
              <p:cNvSpPr>
                <a:spLocks noChangeShapeType="1"/>
              </p:cNvSpPr>
              <p:nvPr/>
            </p:nvSpPr>
            <p:spPr bwMode="auto">
              <a:xfrm>
                <a:off x="5057" y="2733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2" name="Line 1111"/>
              <p:cNvSpPr>
                <a:spLocks noChangeShapeType="1"/>
              </p:cNvSpPr>
              <p:nvPr/>
            </p:nvSpPr>
            <p:spPr bwMode="auto">
              <a:xfrm>
                <a:off x="5057" y="2746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3" name="Line 1112"/>
              <p:cNvSpPr>
                <a:spLocks noChangeShapeType="1"/>
              </p:cNvSpPr>
              <p:nvPr/>
            </p:nvSpPr>
            <p:spPr bwMode="auto">
              <a:xfrm>
                <a:off x="5057" y="275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4" name="Line 1113"/>
              <p:cNvSpPr>
                <a:spLocks noChangeShapeType="1"/>
              </p:cNvSpPr>
              <p:nvPr/>
            </p:nvSpPr>
            <p:spPr bwMode="auto">
              <a:xfrm>
                <a:off x="5057" y="2772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5" name="Line 1114"/>
              <p:cNvSpPr>
                <a:spLocks noChangeShapeType="1"/>
              </p:cNvSpPr>
              <p:nvPr/>
            </p:nvSpPr>
            <p:spPr bwMode="auto">
              <a:xfrm>
                <a:off x="5057" y="2784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6" name="Line 1115"/>
              <p:cNvSpPr>
                <a:spLocks noChangeShapeType="1"/>
              </p:cNvSpPr>
              <p:nvPr/>
            </p:nvSpPr>
            <p:spPr bwMode="auto">
              <a:xfrm>
                <a:off x="5057" y="279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7" name="Line 1116"/>
              <p:cNvSpPr>
                <a:spLocks noChangeShapeType="1"/>
              </p:cNvSpPr>
              <p:nvPr/>
            </p:nvSpPr>
            <p:spPr bwMode="auto">
              <a:xfrm>
                <a:off x="5057" y="281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8" name="Line 1117"/>
              <p:cNvSpPr>
                <a:spLocks noChangeShapeType="1"/>
              </p:cNvSpPr>
              <p:nvPr/>
            </p:nvSpPr>
            <p:spPr bwMode="auto">
              <a:xfrm>
                <a:off x="5057" y="2823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49" name="Line 1118"/>
              <p:cNvSpPr>
                <a:spLocks noChangeShapeType="1"/>
              </p:cNvSpPr>
              <p:nvPr/>
            </p:nvSpPr>
            <p:spPr bwMode="auto">
              <a:xfrm>
                <a:off x="5057" y="283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0" name="Line 1119"/>
              <p:cNvSpPr>
                <a:spLocks noChangeShapeType="1"/>
              </p:cNvSpPr>
              <p:nvPr/>
            </p:nvSpPr>
            <p:spPr bwMode="auto">
              <a:xfrm>
                <a:off x="5057" y="2847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1" name="Line 1120"/>
              <p:cNvSpPr>
                <a:spLocks noChangeShapeType="1"/>
              </p:cNvSpPr>
              <p:nvPr/>
            </p:nvSpPr>
            <p:spPr bwMode="auto">
              <a:xfrm>
                <a:off x="5057" y="286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2" name="Line 1121"/>
              <p:cNvSpPr>
                <a:spLocks noChangeShapeType="1"/>
              </p:cNvSpPr>
              <p:nvPr/>
            </p:nvSpPr>
            <p:spPr bwMode="auto">
              <a:xfrm>
                <a:off x="5057" y="287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3" name="Line 1122"/>
              <p:cNvSpPr>
                <a:spLocks noChangeShapeType="1"/>
              </p:cNvSpPr>
              <p:nvPr/>
            </p:nvSpPr>
            <p:spPr bwMode="auto">
              <a:xfrm>
                <a:off x="5057" y="288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4" name="Line 1123"/>
              <p:cNvSpPr>
                <a:spLocks noChangeShapeType="1"/>
              </p:cNvSpPr>
              <p:nvPr/>
            </p:nvSpPr>
            <p:spPr bwMode="auto">
              <a:xfrm>
                <a:off x="5057" y="2898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5" name="Line 1124"/>
              <p:cNvSpPr>
                <a:spLocks noChangeShapeType="1"/>
              </p:cNvSpPr>
              <p:nvPr/>
            </p:nvSpPr>
            <p:spPr bwMode="auto">
              <a:xfrm>
                <a:off x="5057" y="291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6" name="Line 1125"/>
              <p:cNvSpPr>
                <a:spLocks noChangeShapeType="1"/>
              </p:cNvSpPr>
              <p:nvPr/>
            </p:nvSpPr>
            <p:spPr bwMode="auto">
              <a:xfrm>
                <a:off x="5057" y="292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7" name="Line 1126"/>
              <p:cNvSpPr>
                <a:spLocks noChangeShapeType="1"/>
              </p:cNvSpPr>
              <p:nvPr/>
            </p:nvSpPr>
            <p:spPr bwMode="auto">
              <a:xfrm>
                <a:off x="5057" y="293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8" name="Line 1127"/>
              <p:cNvSpPr>
                <a:spLocks noChangeShapeType="1"/>
              </p:cNvSpPr>
              <p:nvPr/>
            </p:nvSpPr>
            <p:spPr bwMode="auto">
              <a:xfrm>
                <a:off x="5057" y="2949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59" name="Line 1128"/>
              <p:cNvSpPr>
                <a:spLocks noChangeShapeType="1"/>
              </p:cNvSpPr>
              <p:nvPr/>
            </p:nvSpPr>
            <p:spPr bwMode="auto">
              <a:xfrm>
                <a:off x="5057" y="296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0" name="Line 1129"/>
              <p:cNvSpPr>
                <a:spLocks noChangeShapeType="1"/>
              </p:cNvSpPr>
              <p:nvPr/>
            </p:nvSpPr>
            <p:spPr bwMode="auto">
              <a:xfrm>
                <a:off x="5057" y="297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1" name="Line 1130"/>
              <p:cNvSpPr>
                <a:spLocks noChangeShapeType="1"/>
              </p:cNvSpPr>
              <p:nvPr/>
            </p:nvSpPr>
            <p:spPr bwMode="auto">
              <a:xfrm>
                <a:off x="5057" y="298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2" name="Line 1131"/>
              <p:cNvSpPr>
                <a:spLocks noChangeShapeType="1"/>
              </p:cNvSpPr>
              <p:nvPr/>
            </p:nvSpPr>
            <p:spPr bwMode="auto">
              <a:xfrm>
                <a:off x="5057" y="3000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3" name="Line 1132"/>
              <p:cNvSpPr>
                <a:spLocks noChangeShapeType="1"/>
              </p:cNvSpPr>
              <p:nvPr/>
            </p:nvSpPr>
            <p:spPr bwMode="auto">
              <a:xfrm>
                <a:off x="5057" y="3013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4" name="Line 1133"/>
              <p:cNvSpPr>
                <a:spLocks noChangeShapeType="1"/>
              </p:cNvSpPr>
              <p:nvPr/>
            </p:nvSpPr>
            <p:spPr bwMode="auto">
              <a:xfrm>
                <a:off x="5057" y="3026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5" name="Line 1134"/>
              <p:cNvSpPr>
                <a:spLocks noChangeShapeType="1"/>
              </p:cNvSpPr>
              <p:nvPr/>
            </p:nvSpPr>
            <p:spPr bwMode="auto">
              <a:xfrm>
                <a:off x="5057" y="303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6" name="Line 1135"/>
              <p:cNvSpPr>
                <a:spLocks noChangeShapeType="1"/>
              </p:cNvSpPr>
              <p:nvPr/>
            </p:nvSpPr>
            <p:spPr bwMode="auto">
              <a:xfrm>
                <a:off x="5057" y="3051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7" name="Line 1136"/>
              <p:cNvSpPr>
                <a:spLocks noChangeShapeType="1"/>
              </p:cNvSpPr>
              <p:nvPr/>
            </p:nvSpPr>
            <p:spPr bwMode="auto">
              <a:xfrm>
                <a:off x="5057" y="3064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8" name="Line 1137"/>
              <p:cNvSpPr>
                <a:spLocks noChangeShapeType="1"/>
              </p:cNvSpPr>
              <p:nvPr/>
            </p:nvSpPr>
            <p:spPr bwMode="auto">
              <a:xfrm>
                <a:off x="5057" y="3077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69" name="Line 1138"/>
              <p:cNvSpPr>
                <a:spLocks noChangeShapeType="1"/>
              </p:cNvSpPr>
              <p:nvPr/>
            </p:nvSpPr>
            <p:spPr bwMode="auto">
              <a:xfrm>
                <a:off x="5057" y="3089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0" name="Line 1139"/>
              <p:cNvSpPr>
                <a:spLocks noChangeShapeType="1"/>
              </p:cNvSpPr>
              <p:nvPr/>
            </p:nvSpPr>
            <p:spPr bwMode="auto">
              <a:xfrm>
                <a:off x="5057" y="3102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1" name="Line 1140"/>
              <p:cNvSpPr>
                <a:spLocks noChangeShapeType="1"/>
              </p:cNvSpPr>
              <p:nvPr/>
            </p:nvSpPr>
            <p:spPr bwMode="auto">
              <a:xfrm>
                <a:off x="5057" y="3115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2" name="Line 1141"/>
              <p:cNvSpPr>
                <a:spLocks noChangeShapeType="1"/>
              </p:cNvSpPr>
              <p:nvPr/>
            </p:nvSpPr>
            <p:spPr bwMode="auto">
              <a:xfrm>
                <a:off x="5057" y="3128"/>
                <a:ext cx="0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3" name="Line 1142"/>
              <p:cNvSpPr>
                <a:spLocks noChangeShapeType="1"/>
              </p:cNvSpPr>
              <p:nvPr/>
            </p:nvSpPr>
            <p:spPr bwMode="auto">
              <a:xfrm>
                <a:off x="5057" y="3140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4" name="Line 1143"/>
              <p:cNvSpPr>
                <a:spLocks noChangeShapeType="1"/>
              </p:cNvSpPr>
              <p:nvPr/>
            </p:nvSpPr>
            <p:spPr bwMode="auto">
              <a:xfrm>
                <a:off x="5057" y="3152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5" name="Line 1144"/>
              <p:cNvSpPr>
                <a:spLocks noChangeShapeType="1"/>
              </p:cNvSpPr>
              <p:nvPr/>
            </p:nvSpPr>
            <p:spPr bwMode="auto">
              <a:xfrm>
                <a:off x="5057" y="3165"/>
                <a:ext cx="0" cy="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6" name="Line 1145"/>
              <p:cNvSpPr>
                <a:spLocks noChangeShapeType="1"/>
              </p:cNvSpPr>
              <p:nvPr/>
            </p:nvSpPr>
            <p:spPr bwMode="auto">
              <a:xfrm>
                <a:off x="5057" y="3178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7" name="Line 1146"/>
              <p:cNvSpPr>
                <a:spLocks noChangeShapeType="1"/>
              </p:cNvSpPr>
              <p:nvPr/>
            </p:nvSpPr>
            <p:spPr bwMode="auto">
              <a:xfrm>
                <a:off x="5057" y="3191"/>
                <a:ext cx="0" cy="4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8" name="Line 1147"/>
              <p:cNvSpPr>
                <a:spLocks noChangeShapeType="1"/>
              </p:cNvSpPr>
              <p:nvPr/>
            </p:nvSpPr>
            <p:spPr bwMode="auto">
              <a:xfrm flipV="1">
                <a:off x="3312" y="1768"/>
                <a:ext cx="0" cy="142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79" name="Line 1148"/>
              <p:cNvSpPr>
                <a:spLocks noChangeShapeType="1"/>
              </p:cNvSpPr>
              <p:nvPr/>
            </p:nvSpPr>
            <p:spPr bwMode="auto">
              <a:xfrm flipH="1">
                <a:off x="522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0" name="Line 1149"/>
              <p:cNvSpPr>
                <a:spLocks noChangeShapeType="1"/>
              </p:cNvSpPr>
              <p:nvPr/>
            </p:nvSpPr>
            <p:spPr bwMode="auto">
              <a:xfrm flipH="1">
                <a:off x="521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1" name="Line 1150"/>
              <p:cNvSpPr>
                <a:spLocks noChangeShapeType="1"/>
              </p:cNvSpPr>
              <p:nvPr/>
            </p:nvSpPr>
            <p:spPr bwMode="auto">
              <a:xfrm flipH="1">
                <a:off x="5202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2" name="Line 1151"/>
              <p:cNvSpPr>
                <a:spLocks noChangeShapeType="1"/>
              </p:cNvSpPr>
              <p:nvPr/>
            </p:nvSpPr>
            <p:spPr bwMode="auto">
              <a:xfrm flipH="1">
                <a:off x="5190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3" name="Line 1152"/>
              <p:cNvSpPr>
                <a:spLocks noChangeShapeType="1"/>
              </p:cNvSpPr>
              <p:nvPr/>
            </p:nvSpPr>
            <p:spPr bwMode="auto">
              <a:xfrm flipH="1">
                <a:off x="517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4" name="Line 1153"/>
              <p:cNvSpPr>
                <a:spLocks noChangeShapeType="1"/>
              </p:cNvSpPr>
              <p:nvPr/>
            </p:nvSpPr>
            <p:spPr bwMode="auto">
              <a:xfrm flipH="1">
                <a:off x="516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5" name="Line 1154"/>
              <p:cNvSpPr>
                <a:spLocks noChangeShapeType="1"/>
              </p:cNvSpPr>
              <p:nvPr/>
            </p:nvSpPr>
            <p:spPr bwMode="auto">
              <a:xfrm flipH="1">
                <a:off x="5151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6" name="Line 1155"/>
              <p:cNvSpPr>
                <a:spLocks noChangeShapeType="1"/>
              </p:cNvSpPr>
              <p:nvPr/>
            </p:nvSpPr>
            <p:spPr bwMode="auto">
              <a:xfrm flipH="1">
                <a:off x="513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7" name="Line 1156"/>
              <p:cNvSpPr>
                <a:spLocks noChangeShapeType="1"/>
              </p:cNvSpPr>
              <p:nvPr/>
            </p:nvSpPr>
            <p:spPr bwMode="auto">
              <a:xfrm flipH="1">
                <a:off x="5126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8" name="Line 1157"/>
              <p:cNvSpPr>
                <a:spLocks noChangeShapeType="1"/>
              </p:cNvSpPr>
              <p:nvPr/>
            </p:nvSpPr>
            <p:spPr bwMode="auto">
              <a:xfrm flipH="1">
                <a:off x="5113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89" name="Line 1158"/>
              <p:cNvSpPr>
                <a:spLocks noChangeShapeType="1"/>
              </p:cNvSpPr>
              <p:nvPr/>
            </p:nvSpPr>
            <p:spPr bwMode="auto">
              <a:xfrm flipH="1">
                <a:off x="5100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0" name="Line 1159"/>
              <p:cNvSpPr>
                <a:spLocks noChangeShapeType="1"/>
              </p:cNvSpPr>
              <p:nvPr/>
            </p:nvSpPr>
            <p:spPr bwMode="auto">
              <a:xfrm flipH="1">
                <a:off x="508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1" name="Line 1160"/>
              <p:cNvSpPr>
                <a:spLocks noChangeShapeType="1"/>
              </p:cNvSpPr>
              <p:nvPr/>
            </p:nvSpPr>
            <p:spPr bwMode="auto">
              <a:xfrm flipH="1">
                <a:off x="507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2" name="Line 1161"/>
              <p:cNvSpPr>
                <a:spLocks noChangeShapeType="1"/>
              </p:cNvSpPr>
              <p:nvPr/>
            </p:nvSpPr>
            <p:spPr bwMode="auto">
              <a:xfrm flipH="1">
                <a:off x="506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3" name="Line 1162"/>
              <p:cNvSpPr>
                <a:spLocks noChangeShapeType="1"/>
              </p:cNvSpPr>
              <p:nvPr/>
            </p:nvSpPr>
            <p:spPr bwMode="auto">
              <a:xfrm flipH="1">
                <a:off x="5049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4" name="Line 1163"/>
              <p:cNvSpPr>
                <a:spLocks noChangeShapeType="1"/>
              </p:cNvSpPr>
              <p:nvPr/>
            </p:nvSpPr>
            <p:spPr bwMode="auto">
              <a:xfrm flipH="1">
                <a:off x="503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5" name="Line 1164"/>
              <p:cNvSpPr>
                <a:spLocks noChangeShapeType="1"/>
              </p:cNvSpPr>
              <p:nvPr/>
            </p:nvSpPr>
            <p:spPr bwMode="auto">
              <a:xfrm flipH="1">
                <a:off x="5025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6" name="Line 1165"/>
              <p:cNvSpPr>
                <a:spLocks noChangeShapeType="1"/>
              </p:cNvSpPr>
              <p:nvPr/>
            </p:nvSpPr>
            <p:spPr bwMode="auto">
              <a:xfrm flipH="1">
                <a:off x="5012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7" name="Line 1166"/>
              <p:cNvSpPr>
                <a:spLocks noChangeShapeType="1"/>
              </p:cNvSpPr>
              <p:nvPr/>
            </p:nvSpPr>
            <p:spPr bwMode="auto">
              <a:xfrm flipH="1">
                <a:off x="499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8" name="Line 1167"/>
              <p:cNvSpPr>
                <a:spLocks noChangeShapeType="1"/>
              </p:cNvSpPr>
              <p:nvPr/>
            </p:nvSpPr>
            <p:spPr bwMode="auto">
              <a:xfrm flipH="1">
                <a:off x="4986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099" name="Line 1168"/>
              <p:cNvSpPr>
                <a:spLocks noChangeShapeType="1"/>
              </p:cNvSpPr>
              <p:nvPr/>
            </p:nvSpPr>
            <p:spPr bwMode="auto">
              <a:xfrm flipH="1">
                <a:off x="497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0" name="Line 1169"/>
              <p:cNvSpPr>
                <a:spLocks noChangeShapeType="1"/>
              </p:cNvSpPr>
              <p:nvPr/>
            </p:nvSpPr>
            <p:spPr bwMode="auto">
              <a:xfrm flipH="1">
                <a:off x="496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1" name="Line 1170"/>
              <p:cNvSpPr>
                <a:spLocks noChangeShapeType="1"/>
              </p:cNvSpPr>
              <p:nvPr/>
            </p:nvSpPr>
            <p:spPr bwMode="auto">
              <a:xfrm flipH="1">
                <a:off x="4948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2" name="Line 1171"/>
              <p:cNvSpPr>
                <a:spLocks noChangeShapeType="1"/>
              </p:cNvSpPr>
              <p:nvPr/>
            </p:nvSpPr>
            <p:spPr bwMode="auto">
              <a:xfrm flipH="1">
                <a:off x="4935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3" name="Line 1172"/>
              <p:cNvSpPr>
                <a:spLocks noChangeShapeType="1"/>
              </p:cNvSpPr>
              <p:nvPr/>
            </p:nvSpPr>
            <p:spPr bwMode="auto">
              <a:xfrm flipH="1">
                <a:off x="492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4" name="Line 1173"/>
              <p:cNvSpPr>
                <a:spLocks noChangeShapeType="1"/>
              </p:cNvSpPr>
              <p:nvPr/>
            </p:nvSpPr>
            <p:spPr bwMode="auto">
              <a:xfrm flipH="1">
                <a:off x="4910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5" name="Line 1174"/>
              <p:cNvSpPr>
                <a:spLocks noChangeShapeType="1"/>
              </p:cNvSpPr>
              <p:nvPr/>
            </p:nvSpPr>
            <p:spPr bwMode="auto">
              <a:xfrm flipH="1">
                <a:off x="4897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6" name="Line 1175"/>
              <p:cNvSpPr>
                <a:spLocks noChangeShapeType="1"/>
              </p:cNvSpPr>
              <p:nvPr/>
            </p:nvSpPr>
            <p:spPr bwMode="auto">
              <a:xfrm flipH="1">
                <a:off x="4884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7" name="Line 1176"/>
              <p:cNvSpPr>
                <a:spLocks noChangeShapeType="1"/>
              </p:cNvSpPr>
              <p:nvPr/>
            </p:nvSpPr>
            <p:spPr bwMode="auto">
              <a:xfrm flipH="1">
                <a:off x="4872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8" name="Line 1177"/>
              <p:cNvSpPr>
                <a:spLocks noChangeShapeType="1"/>
              </p:cNvSpPr>
              <p:nvPr/>
            </p:nvSpPr>
            <p:spPr bwMode="auto">
              <a:xfrm flipH="1">
                <a:off x="4860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09" name="Line 1178"/>
              <p:cNvSpPr>
                <a:spLocks noChangeShapeType="1"/>
              </p:cNvSpPr>
              <p:nvPr/>
            </p:nvSpPr>
            <p:spPr bwMode="auto">
              <a:xfrm flipH="1">
                <a:off x="484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0" name="Line 1179"/>
              <p:cNvSpPr>
                <a:spLocks noChangeShapeType="1"/>
              </p:cNvSpPr>
              <p:nvPr/>
            </p:nvSpPr>
            <p:spPr bwMode="auto">
              <a:xfrm flipH="1">
                <a:off x="483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1" name="Line 1180"/>
              <p:cNvSpPr>
                <a:spLocks noChangeShapeType="1"/>
              </p:cNvSpPr>
              <p:nvPr/>
            </p:nvSpPr>
            <p:spPr bwMode="auto">
              <a:xfrm flipH="1">
                <a:off x="482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2" name="Line 1181"/>
              <p:cNvSpPr>
                <a:spLocks noChangeShapeType="1"/>
              </p:cNvSpPr>
              <p:nvPr/>
            </p:nvSpPr>
            <p:spPr bwMode="auto">
              <a:xfrm flipH="1">
                <a:off x="480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3" name="Line 1182"/>
              <p:cNvSpPr>
                <a:spLocks noChangeShapeType="1"/>
              </p:cNvSpPr>
              <p:nvPr/>
            </p:nvSpPr>
            <p:spPr bwMode="auto">
              <a:xfrm flipH="1">
                <a:off x="4796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4" name="Line 1183"/>
              <p:cNvSpPr>
                <a:spLocks noChangeShapeType="1"/>
              </p:cNvSpPr>
              <p:nvPr/>
            </p:nvSpPr>
            <p:spPr bwMode="auto">
              <a:xfrm flipH="1">
                <a:off x="4783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5" name="Line 1184"/>
              <p:cNvSpPr>
                <a:spLocks noChangeShapeType="1"/>
              </p:cNvSpPr>
              <p:nvPr/>
            </p:nvSpPr>
            <p:spPr bwMode="auto">
              <a:xfrm flipH="1">
                <a:off x="4770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6" name="Line 1185"/>
              <p:cNvSpPr>
                <a:spLocks noChangeShapeType="1"/>
              </p:cNvSpPr>
              <p:nvPr/>
            </p:nvSpPr>
            <p:spPr bwMode="auto">
              <a:xfrm flipH="1">
                <a:off x="475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7" name="Line 1186"/>
              <p:cNvSpPr>
                <a:spLocks noChangeShapeType="1"/>
              </p:cNvSpPr>
              <p:nvPr/>
            </p:nvSpPr>
            <p:spPr bwMode="auto">
              <a:xfrm flipH="1">
                <a:off x="474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8" name="Line 1187"/>
              <p:cNvSpPr>
                <a:spLocks noChangeShapeType="1"/>
              </p:cNvSpPr>
              <p:nvPr/>
            </p:nvSpPr>
            <p:spPr bwMode="auto">
              <a:xfrm flipH="1">
                <a:off x="4732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19" name="Line 1188"/>
              <p:cNvSpPr>
                <a:spLocks noChangeShapeType="1"/>
              </p:cNvSpPr>
              <p:nvPr/>
            </p:nvSpPr>
            <p:spPr bwMode="auto">
              <a:xfrm flipH="1">
                <a:off x="4719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0" name="Line 1189"/>
              <p:cNvSpPr>
                <a:spLocks noChangeShapeType="1"/>
              </p:cNvSpPr>
              <p:nvPr/>
            </p:nvSpPr>
            <p:spPr bwMode="auto">
              <a:xfrm flipH="1">
                <a:off x="470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1" name="Line 1190"/>
              <p:cNvSpPr>
                <a:spLocks noChangeShapeType="1"/>
              </p:cNvSpPr>
              <p:nvPr/>
            </p:nvSpPr>
            <p:spPr bwMode="auto">
              <a:xfrm flipH="1">
                <a:off x="4695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2" name="Line 1191"/>
              <p:cNvSpPr>
                <a:spLocks noChangeShapeType="1"/>
              </p:cNvSpPr>
              <p:nvPr/>
            </p:nvSpPr>
            <p:spPr bwMode="auto">
              <a:xfrm flipH="1">
                <a:off x="4681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3" name="Line 1192"/>
              <p:cNvSpPr>
                <a:spLocks noChangeShapeType="1"/>
              </p:cNvSpPr>
              <p:nvPr/>
            </p:nvSpPr>
            <p:spPr bwMode="auto">
              <a:xfrm flipH="1">
                <a:off x="466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4" name="Line 1193"/>
              <p:cNvSpPr>
                <a:spLocks noChangeShapeType="1"/>
              </p:cNvSpPr>
              <p:nvPr/>
            </p:nvSpPr>
            <p:spPr bwMode="auto">
              <a:xfrm flipH="1">
                <a:off x="4656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5" name="Line 1194"/>
              <p:cNvSpPr>
                <a:spLocks noChangeShapeType="1"/>
              </p:cNvSpPr>
              <p:nvPr/>
            </p:nvSpPr>
            <p:spPr bwMode="auto">
              <a:xfrm flipH="1">
                <a:off x="464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6" name="Line 1195"/>
              <p:cNvSpPr>
                <a:spLocks noChangeShapeType="1"/>
              </p:cNvSpPr>
              <p:nvPr/>
            </p:nvSpPr>
            <p:spPr bwMode="auto">
              <a:xfrm flipH="1">
                <a:off x="463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7" name="Line 1196"/>
              <p:cNvSpPr>
                <a:spLocks noChangeShapeType="1"/>
              </p:cNvSpPr>
              <p:nvPr/>
            </p:nvSpPr>
            <p:spPr bwMode="auto">
              <a:xfrm flipH="1">
                <a:off x="4618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8" name="Line 1197"/>
              <p:cNvSpPr>
                <a:spLocks noChangeShapeType="1"/>
              </p:cNvSpPr>
              <p:nvPr/>
            </p:nvSpPr>
            <p:spPr bwMode="auto">
              <a:xfrm flipH="1">
                <a:off x="460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29" name="Line 1198"/>
              <p:cNvSpPr>
                <a:spLocks noChangeShapeType="1"/>
              </p:cNvSpPr>
              <p:nvPr/>
            </p:nvSpPr>
            <p:spPr bwMode="auto">
              <a:xfrm flipH="1">
                <a:off x="459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0" name="Line 1199"/>
              <p:cNvSpPr>
                <a:spLocks noChangeShapeType="1"/>
              </p:cNvSpPr>
              <p:nvPr/>
            </p:nvSpPr>
            <p:spPr bwMode="auto">
              <a:xfrm flipH="1">
                <a:off x="4580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1" name="Line 1200"/>
              <p:cNvSpPr>
                <a:spLocks noChangeShapeType="1"/>
              </p:cNvSpPr>
              <p:nvPr/>
            </p:nvSpPr>
            <p:spPr bwMode="auto">
              <a:xfrm flipH="1">
                <a:off x="4567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2" name="Line 1201"/>
              <p:cNvSpPr>
                <a:spLocks noChangeShapeType="1"/>
              </p:cNvSpPr>
              <p:nvPr/>
            </p:nvSpPr>
            <p:spPr bwMode="auto">
              <a:xfrm flipH="1">
                <a:off x="4554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3" name="Line 1202"/>
              <p:cNvSpPr>
                <a:spLocks noChangeShapeType="1"/>
              </p:cNvSpPr>
              <p:nvPr/>
            </p:nvSpPr>
            <p:spPr bwMode="auto">
              <a:xfrm flipH="1">
                <a:off x="4542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4" name="Line 1203"/>
              <p:cNvSpPr>
                <a:spLocks noChangeShapeType="1"/>
              </p:cNvSpPr>
              <p:nvPr/>
            </p:nvSpPr>
            <p:spPr bwMode="auto">
              <a:xfrm flipH="1">
                <a:off x="452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5" name="Line 1204"/>
              <p:cNvSpPr>
                <a:spLocks noChangeShapeType="1"/>
              </p:cNvSpPr>
              <p:nvPr/>
            </p:nvSpPr>
            <p:spPr bwMode="auto">
              <a:xfrm flipH="1">
                <a:off x="4516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6" name="Line 1205"/>
              <p:cNvSpPr>
                <a:spLocks noChangeShapeType="1"/>
              </p:cNvSpPr>
              <p:nvPr/>
            </p:nvSpPr>
            <p:spPr bwMode="auto">
              <a:xfrm flipH="1">
                <a:off x="450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7" name="Line 1206"/>
              <p:cNvSpPr>
                <a:spLocks noChangeShapeType="1"/>
              </p:cNvSpPr>
              <p:nvPr/>
            </p:nvSpPr>
            <p:spPr bwMode="auto">
              <a:xfrm flipH="1">
                <a:off x="449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8" name="Line 1207"/>
              <p:cNvSpPr>
                <a:spLocks noChangeShapeType="1"/>
              </p:cNvSpPr>
              <p:nvPr/>
            </p:nvSpPr>
            <p:spPr bwMode="auto">
              <a:xfrm flipH="1">
                <a:off x="447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39" name="Line 1208"/>
              <p:cNvSpPr>
                <a:spLocks noChangeShapeType="1"/>
              </p:cNvSpPr>
              <p:nvPr/>
            </p:nvSpPr>
            <p:spPr bwMode="auto">
              <a:xfrm flipH="1">
                <a:off x="4465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140" name="Line 1209"/>
              <p:cNvSpPr>
                <a:spLocks noChangeShapeType="1"/>
              </p:cNvSpPr>
              <p:nvPr/>
            </p:nvSpPr>
            <p:spPr bwMode="auto">
              <a:xfrm flipH="1">
                <a:off x="445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4" name="Group 1411"/>
            <p:cNvGrpSpPr>
              <a:grpSpLocks/>
            </p:cNvGrpSpPr>
            <p:nvPr/>
          </p:nvGrpSpPr>
          <p:grpSpPr bwMode="auto">
            <a:xfrm>
              <a:off x="3312" y="2920"/>
              <a:ext cx="1920" cy="276"/>
              <a:chOff x="3312" y="2920"/>
              <a:chExt cx="1920" cy="276"/>
            </a:xfrm>
          </p:grpSpPr>
          <p:sp>
            <p:nvSpPr>
              <p:cNvPr id="9741" name="Line 1211"/>
              <p:cNvSpPr>
                <a:spLocks noChangeShapeType="1"/>
              </p:cNvSpPr>
              <p:nvPr/>
            </p:nvSpPr>
            <p:spPr bwMode="auto">
              <a:xfrm flipH="1">
                <a:off x="4440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2" name="Line 1212"/>
              <p:cNvSpPr>
                <a:spLocks noChangeShapeType="1"/>
              </p:cNvSpPr>
              <p:nvPr/>
            </p:nvSpPr>
            <p:spPr bwMode="auto">
              <a:xfrm flipH="1">
                <a:off x="442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3" name="Line 1213"/>
              <p:cNvSpPr>
                <a:spLocks noChangeShapeType="1"/>
              </p:cNvSpPr>
              <p:nvPr/>
            </p:nvSpPr>
            <p:spPr bwMode="auto">
              <a:xfrm flipH="1">
                <a:off x="441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4" name="Line 1214"/>
              <p:cNvSpPr>
                <a:spLocks noChangeShapeType="1"/>
              </p:cNvSpPr>
              <p:nvPr/>
            </p:nvSpPr>
            <p:spPr bwMode="auto">
              <a:xfrm flipH="1">
                <a:off x="4402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5" name="Line 1215"/>
              <p:cNvSpPr>
                <a:spLocks noChangeShapeType="1"/>
              </p:cNvSpPr>
              <p:nvPr/>
            </p:nvSpPr>
            <p:spPr bwMode="auto">
              <a:xfrm flipH="1">
                <a:off x="4390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6" name="Line 1216"/>
              <p:cNvSpPr>
                <a:spLocks noChangeShapeType="1"/>
              </p:cNvSpPr>
              <p:nvPr/>
            </p:nvSpPr>
            <p:spPr bwMode="auto">
              <a:xfrm flipH="1">
                <a:off x="437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7" name="Line 1217"/>
              <p:cNvSpPr>
                <a:spLocks noChangeShapeType="1"/>
              </p:cNvSpPr>
              <p:nvPr/>
            </p:nvSpPr>
            <p:spPr bwMode="auto">
              <a:xfrm flipH="1">
                <a:off x="436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8" name="Line 1218"/>
              <p:cNvSpPr>
                <a:spLocks noChangeShapeType="1"/>
              </p:cNvSpPr>
              <p:nvPr/>
            </p:nvSpPr>
            <p:spPr bwMode="auto">
              <a:xfrm flipH="1">
                <a:off x="4351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9" name="Line 1219"/>
              <p:cNvSpPr>
                <a:spLocks noChangeShapeType="1"/>
              </p:cNvSpPr>
              <p:nvPr/>
            </p:nvSpPr>
            <p:spPr bwMode="auto">
              <a:xfrm flipH="1">
                <a:off x="433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0" name="Line 1220"/>
              <p:cNvSpPr>
                <a:spLocks noChangeShapeType="1"/>
              </p:cNvSpPr>
              <p:nvPr/>
            </p:nvSpPr>
            <p:spPr bwMode="auto">
              <a:xfrm flipH="1">
                <a:off x="4326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1" name="Line 1221"/>
              <p:cNvSpPr>
                <a:spLocks noChangeShapeType="1"/>
              </p:cNvSpPr>
              <p:nvPr/>
            </p:nvSpPr>
            <p:spPr bwMode="auto">
              <a:xfrm flipH="1">
                <a:off x="4313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2" name="Line 1222"/>
              <p:cNvSpPr>
                <a:spLocks noChangeShapeType="1"/>
              </p:cNvSpPr>
              <p:nvPr/>
            </p:nvSpPr>
            <p:spPr bwMode="auto">
              <a:xfrm flipH="1">
                <a:off x="4300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3" name="Line 1223"/>
              <p:cNvSpPr>
                <a:spLocks noChangeShapeType="1"/>
              </p:cNvSpPr>
              <p:nvPr/>
            </p:nvSpPr>
            <p:spPr bwMode="auto">
              <a:xfrm flipH="1">
                <a:off x="428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4" name="Line 1224"/>
              <p:cNvSpPr>
                <a:spLocks noChangeShapeType="1"/>
              </p:cNvSpPr>
              <p:nvPr/>
            </p:nvSpPr>
            <p:spPr bwMode="auto">
              <a:xfrm flipH="1">
                <a:off x="427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5" name="Line 1225"/>
              <p:cNvSpPr>
                <a:spLocks noChangeShapeType="1"/>
              </p:cNvSpPr>
              <p:nvPr/>
            </p:nvSpPr>
            <p:spPr bwMode="auto">
              <a:xfrm flipH="1">
                <a:off x="426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6" name="Line 1226"/>
              <p:cNvSpPr>
                <a:spLocks noChangeShapeType="1"/>
              </p:cNvSpPr>
              <p:nvPr/>
            </p:nvSpPr>
            <p:spPr bwMode="auto">
              <a:xfrm flipH="1">
                <a:off x="4249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7" name="Line 1227"/>
              <p:cNvSpPr>
                <a:spLocks noChangeShapeType="1"/>
              </p:cNvSpPr>
              <p:nvPr/>
            </p:nvSpPr>
            <p:spPr bwMode="auto">
              <a:xfrm flipH="1">
                <a:off x="423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8" name="Line 1228"/>
              <p:cNvSpPr>
                <a:spLocks noChangeShapeType="1"/>
              </p:cNvSpPr>
              <p:nvPr/>
            </p:nvSpPr>
            <p:spPr bwMode="auto">
              <a:xfrm flipH="1">
                <a:off x="4225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59" name="Line 1229"/>
              <p:cNvSpPr>
                <a:spLocks noChangeShapeType="1"/>
              </p:cNvSpPr>
              <p:nvPr/>
            </p:nvSpPr>
            <p:spPr bwMode="auto">
              <a:xfrm flipH="1">
                <a:off x="4212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0" name="Line 1230"/>
              <p:cNvSpPr>
                <a:spLocks noChangeShapeType="1"/>
              </p:cNvSpPr>
              <p:nvPr/>
            </p:nvSpPr>
            <p:spPr bwMode="auto">
              <a:xfrm flipH="1">
                <a:off x="419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1" name="Line 1231"/>
              <p:cNvSpPr>
                <a:spLocks noChangeShapeType="1"/>
              </p:cNvSpPr>
              <p:nvPr/>
            </p:nvSpPr>
            <p:spPr bwMode="auto">
              <a:xfrm flipH="1">
                <a:off x="4186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2" name="Line 1232"/>
              <p:cNvSpPr>
                <a:spLocks noChangeShapeType="1"/>
              </p:cNvSpPr>
              <p:nvPr/>
            </p:nvSpPr>
            <p:spPr bwMode="auto">
              <a:xfrm flipH="1">
                <a:off x="417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3" name="Line 1233"/>
              <p:cNvSpPr>
                <a:spLocks noChangeShapeType="1"/>
              </p:cNvSpPr>
              <p:nvPr/>
            </p:nvSpPr>
            <p:spPr bwMode="auto">
              <a:xfrm flipH="1">
                <a:off x="416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4" name="Line 1234"/>
              <p:cNvSpPr>
                <a:spLocks noChangeShapeType="1"/>
              </p:cNvSpPr>
              <p:nvPr/>
            </p:nvSpPr>
            <p:spPr bwMode="auto">
              <a:xfrm flipH="1">
                <a:off x="4148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5" name="Line 1235"/>
              <p:cNvSpPr>
                <a:spLocks noChangeShapeType="1"/>
              </p:cNvSpPr>
              <p:nvPr/>
            </p:nvSpPr>
            <p:spPr bwMode="auto">
              <a:xfrm flipH="1">
                <a:off x="4135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6" name="Line 1236"/>
              <p:cNvSpPr>
                <a:spLocks noChangeShapeType="1"/>
              </p:cNvSpPr>
              <p:nvPr/>
            </p:nvSpPr>
            <p:spPr bwMode="auto">
              <a:xfrm flipH="1">
                <a:off x="412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7" name="Line 1237"/>
              <p:cNvSpPr>
                <a:spLocks noChangeShapeType="1"/>
              </p:cNvSpPr>
              <p:nvPr/>
            </p:nvSpPr>
            <p:spPr bwMode="auto">
              <a:xfrm flipH="1">
                <a:off x="4110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8" name="Line 1238"/>
              <p:cNvSpPr>
                <a:spLocks noChangeShapeType="1"/>
              </p:cNvSpPr>
              <p:nvPr/>
            </p:nvSpPr>
            <p:spPr bwMode="auto">
              <a:xfrm flipH="1">
                <a:off x="4097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69" name="Line 1239"/>
              <p:cNvSpPr>
                <a:spLocks noChangeShapeType="1"/>
              </p:cNvSpPr>
              <p:nvPr/>
            </p:nvSpPr>
            <p:spPr bwMode="auto">
              <a:xfrm flipH="1">
                <a:off x="4084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0" name="Line 1240"/>
              <p:cNvSpPr>
                <a:spLocks noChangeShapeType="1"/>
              </p:cNvSpPr>
              <p:nvPr/>
            </p:nvSpPr>
            <p:spPr bwMode="auto">
              <a:xfrm flipH="1">
                <a:off x="4072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1" name="Line 1241"/>
              <p:cNvSpPr>
                <a:spLocks noChangeShapeType="1"/>
              </p:cNvSpPr>
              <p:nvPr/>
            </p:nvSpPr>
            <p:spPr bwMode="auto">
              <a:xfrm flipH="1">
                <a:off x="4060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2" name="Line 1242"/>
              <p:cNvSpPr>
                <a:spLocks noChangeShapeType="1"/>
              </p:cNvSpPr>
              <p:nvPr/>
            </p:nvSpPr>
            <p:spPr bwMode="auto">
              <a:xfrm flipH="1">
                <a:off x="404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3" name="Line 1243"/>
              <p:cNvSpPr>
                <a:spLocks noChangeShapeType="1"/>
              </p:cNvSpPr>
              <p:nvPr/>
            </p:nvSpPr>
            <p:spPr bwMode="auto">
              <a:xfrm flipH="1">
                <a:off x="403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4" name="Line 1244"/>
              <p:cNvSpPr>
                <a:spLocks noChangeShapeType="1"/>
              </p:cNvSpPr>
              <p:nvPr/>
            </p:nvSpPr>
            <p:spPr bwMode="auto">
              <a:xfrm flipH="1">
                <a:off x="402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5" name="Line 1245"/>
              <p:cNvSpPr>
                <a:spLocks noChangeShapeType="1"/>
              </p:cNvSpPr>
              <p:nvPr/>
            </p:nvSpPr>
            <p:spPr bwMode="auto">
              <a:xfrm flipH="1">
                <a:off x="400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6" name="Line 1246"/>
              <p:cNvSpPr>
                <a:spLocks noChangeShapeType="1"/>
              </p:cNvSpPr>
              <p:nvPr/>
            </p:nvSpPr>
            <p:spPr bwMode="auto">
              <a:xfrm flipH="1">
                <a:off x="3996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7" name="Line 1247"/>
              <p:cNvSpPr>
                <a:spLocks noChangeShapeType="1"/>
              </p:cNvSpPr>
              <p:nvPr/>
            </p:nvSpPr>
            <p:spPr bwMode="auto">
              <a:xfrm flipH="1">
                <a:off x="3983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8" name="Line 1248"/>
              <p:cNvSpPr>
                <a:spLocks noChangeShapeType="1"/>
              </p:cNvSpPr>
              <p:nvPr/>
            </p:nvSpPr>
            <p:spPr bwMode="auto">
              <a:xfrm flipH="1">
                <a:off x="3970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79" name="Line 1249"/>
              <p:cNvSpPr>
                <a:spLocks noChangeShapeType="1"/>
              </p:cNvSpPr>
              <p:nvPr/>
            </p:nvSpPr>
            <p:spPr bwMode="auto">
              <a:xfrm flipH="1">
                <a:off x="395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0" name="Line 1250"/>
              <p:cNvSpPr>
                <a:spLocks noChangeShapeType="1"/>
              </p:cNvSpPr>
              <p:nvPr/>
            </p:nvSpPr>
            <p:spPr bwMode="auto">
              <a:xfrm flipH="1">
                <a:off x="394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1" name="Line 1251"/>
              <p:cNvSpPr>
                <a:spLocks noChangeShapeType="1"/>
              </p:cNvSpPr>
              <p:nvPr/>
            </p:nvSpPr>
            <p:spPr bwMode="auto">
              <a:xfrm flipH="1">
                <a:off x="3932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2" name="Line 1252"/>
              <p:cNvSpPr>
                <a:spLocks noChangeShapeType="1"/>
              </p:cNvSpPr>
              <p:nvPr/>
            </p:nvSpPr>
            <p:spPr bwMode="auto">
              <a:xfrm flipH="1">
                <a:off x="3919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3" name="Line 1253"/>
              <p:cNvSpPr>
                <a:spLocks noChangeShapeType="1"/>
              </p:cNvSpPr>
              <p:nvPr/>
            </p:nvSpPr>
            <p:spPr bwMode="auto">
              <a:xfrm flipH="1">
                <a:off x="390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4" name="Line 1254"/>
              <p:cNvSpPr>
                <a:spLocks noChangeShapeType="1"/>
              </p:cNvSpPr>
              <p:nvPr/>
            </p:nvSpPr>
            <p:spPr bwMode="auto">
              <a:xfrm flipH="1">
                <a:off x="3895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5" name="Line 1255"/>
              <p:cNvSpPr>
                <a:spLocks noChangeShapeType="1"/>
              </p:cNvSpPr>
              <p:nvPr/>
            </p:nvSpPr>
            <p:spPr bwMode="auto">
              <a:xfrm flipH="1">
                <a:off x="3881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6" name="Line 1256"/>
              <p:cNvSpPr>
                <a:spLocks noChangeShapeType="1"/>
              </p:cNvSpPr>
              <p:nvPr/>
            </p:nvSpPr>
            <p:spPr bwMode="auto">
              <a:xfrm flipH="1">
                <a:off x="386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7" name="Line 1257"/>
              <p:cNvSpPr>
                <a:spLocks noChangeShapeType="1"/>
              </p:cNvSpPr>
              <p:nvPr/>
            </p:nvSpPr>
            <p:spPr bwMode="auto">
              <a:xfrm flipH="1">
                <a:off x="3856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8" name="Line 1258"/>
              <p:cNvSpPr>
                <a:spLocks noChangeShapeType="1"/>
              </p:cNvSpPr>
              <p:nvPr/>
            </p:nvSpPr>
            <p:spPr bwMode="auto">
              <a:xfrm flipH="1">
                <a:off x="384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89" name="Line 1259"/>
              <p:cNvSpPr>
                <a:spLocks noChangeShapeType="1"/>
              </p:cNvSpPr>
              <p:nvPr/>
            </p:nvSpPr>
            <p:spPr bwMode="auto">
              <a:xfrm flipH="1">
                <a:off x="383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0" name="Line 1260"/>
              <p:cNvSpPr>
                <a:spLocks noChangeShapeType="1"/>
              </p:cNvSpPr>
              <p:nvPr/>
            </p:nvSpPr>
            <p:spPr bwMode="auto">
              <a:xfrm flipH="1">
                <a:off x="3818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1" name="Line 1261"/>
              <p:cNvSpPr>
                <a:spLocks noChangeShapeType="1"/>
              </p:cNvSpPr>
              <p:nvPr/>
            </p:nvSpPr>
            <p:spPr bwMode="auto">
              <a:xfrm flipH="1">
                <a:off x="380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2" name="Line 1262"/>
              <p:cNvSpPr>
                <a:spLocks noChangeShapeType="1"/>
              </p:cNvSpPr>
              <p:nvPr/>
            </p:nvSpPr>
            <p:spPr bwMode="auto">
              <a:xfrm flipH="1">
                <a:off x="379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3" name="Line 1263"/>
              <p:cNvSpPr>
                <a:spLocks noChangeShapeType="1"/>
              </p:cNvSpPr>
              <p:nvPr/>
            </p:nvSpPr>
            <p:spPr bwMode="auto">
              <a:xfrm flipH="1">
                <a:off x="3780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4" name="Line 1264"/>
              <p:cNvSpPr>
                <a:spLocks noChangeShapeType="1"/>
              </p:cNvSpPr>
              <p:nvPr/>
            </p:nvSpPr>
            <p:spPr bwMode="auto">
              <a:xfrm flipH="1">
                <a:off x="3767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5" name="Line 1265"/>
              <p:cNvSpPr>
                <a:spLocks noChangeShapeType="1"/>
              </p:cNvSpPr>
              <p:nvPr/>
            </p:nvSpPr>
            <p:spPr bwMode="auto">
              <a:xfrm flipH="1">
                <a:off x="3754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6" name="Line 1266"/>
              <p:cNvSpPr>
                <a:spLocks noChangeShapeType="1"/>
              </p:cNvSpPr>
              <p:nvPr/>
            </p:nvSpPr>
            <p:spPr bwMode="auto">
              <a:xfrm flipH="1">
                <a:off x="3742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7" name="Line 1267"/>
              <p:cNvSpPr>
                <a:spLocks noChangeShapeType="1"/>
              </p:cNvSpPr>
              <p:nvPr/>
            </p:nvSpPr>
            <p:spPr bwMode="auto">
              <a:xfrm flipH="1">
                <a:off x="372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8" name="Line 1268"/>
              <p:cNvSpPr>
                <a:spLocks noChangeShapeType="1"/>
              </p:cNvSpPr>
              <p:nvPr/>
            </p:nvSpPr>
            <p:spPr bwMode="auto">
              <a:xfrm flipH="1">
                <a:off x="3716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99" name="Line 1269"/>
              <p:cNvSpPr>
                <a:spLocks noChangeShapeType="1"/>
              </p:cNvSpPr>
              <p:nvPr/>
            </p:nvSpPr>
            <p:spPr bwMode="auto">
              <a:xfrm flipH="1">
                <a:off x="370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0" name="Line 1270"/>
              <p:cNvSpPr>
                <a:spLocks noChangeShapeType="1"/>
              </p:cNvSpPr>
              <p:nvPr/>
            </p:nvSpPr>
            <p:spPr bwMode="auto">
              <a:xfrm flipH="1">
                <a:off x="369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1" name="Line 1271"/>
              <p:cNvSpPr>
                <a:spLocks noChangeShapeType="1"/>
              </p:cNvSpPr>
              <p:nvPr/>
            </p:nvSpPr>
            <p:spPr bwMode="auto">
              <a:xfrm flipH="1">
                <a:off x="367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2" name="Line 1272"/>
              <p:cNvSpPr>
                <a:spLocks noChangeShapeType="1"/>
              </p:cNvSpPr>
              <p:nvPr/>
            </p:nvSpPr>
            <p:spPr bwMode="auto">
              <a:xfrm flipH="1">
                <a:off x="3665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3" name="Line 1273"/>
              <p:cNvSpPr>
                <a:spLocks noChangeShapeType="1"/>
              </p:cNvSpPr>
              <p:nvPr/>
            </p:nvSpPr>
            <p:spPr bwMode="auto">
              <a:xfrm flipH="1">
                <a:off x="365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4" name="Line 1274"/>
              <p:cNvSpPr>
                <a:spLocks noChangeShapeType="1"/>
              </p:cNvSpPr>
              <p:nvPr/>
            </p:nvSpPr>
            <p:spPr bwMode="auto">
              <a:xfrm flipH="1">
                <a:off x="3640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5" name="Line 1275"/>
              <p:cNvSpPr>
                <a:spLocks noChangeShapeType="1"/>
              </p:cNvSpPr>
              <p:nvPr/>
            </p:nvSpPr>
            <p:spPr bwMode="auto">
              <a:xfrm flipH="1">
                <a:off x="362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6" name="Line 1276"/>
              <p:cNvSpPr>
                <a:spLocks noChangeShapeType="1"/>
              </p:cNvSpPr>
              <p:nvPr/>
            </p:nvSpPr>
            <p:spPr bwMode="auto">
              <a:xfrm flipH="1">
                <a:off x="361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7" name="Line 1277"/>
              <p:cNvSpPr>
                <a:spLocks noChangeShapeType="1"/>
              </p:cNvSpPr>
              <p:nvPr/>
            </p:nvSpPr>
            <p:spPr bwMode="auto">
              <a:xfrm flipH="1">
                <a:off x="3602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8" name="Line 1278"/>
              <p:cNvSpPr>
                <a:spLocks noChangeShapeType="1"/>
              </p:cNvSpPr>
              <p:nvPr/>
            </p:nvSpPr>
            <p:spPr bwMode="auto">
              <a:xfrm flipH="1">
                <a:off x="3590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09" name="Line 1279"/>
              <p:cNvSpPr>
                <a:spLocks noChangeShapeType="1"/>
              </p:cNvSpPr>
              <p:nvPr/>
            </p:nvSpPr>
            <p:spPr bwMode="auto">
              <a:xfrm flipH="1">
                <a:off x="357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0" name="Line 1280"/>
              <p:cNvSpPr>
                <a:spLocks noChangeShapeType="1"/>
              </p:cNvSpPr>
              <p:nvPr/>
            </p:nvSpPr>
            <p:spPr bwMode="auto">
              <a:xfrm flipH="1">
                <a:off x="356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1" name="Line 1281"/>
              <p:cNvSpPr>
                <a:spLocks noChangeShapeType="1"/>
              </p:cNvSpPr>
              <p:nvPr/>
            </p:nvSpPr>
            <p:spPr bwMode="auto">
              <a:xfrm flipH="1">
                <a:off x="3551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2" name="Line 1282"/>
              <p:cNvSpPr>
                <a:spLocks noChangeShapeType="1"/>
              </p:cNvSpPr>
              <p:nvPr/>
            </p:nvSpPr>
            <p:spPr bwMode="auto">
              <a:xfrm flipH="1">
                <a:off x="353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3" name="Line 1283"/>
              <p:cNvSpPr>
                <a:spLocks noChangeShapeType="1"/>
              </p:cNvSpPr>
              <p:nvPr/>
            </p:nvSpPr>
            <p:spPr bwMode="auto">
              <a:xfrm flipH="1">
                <a:off x="3526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4" name="Line 1284"/>
              <p:cNvSpPr>
                <a:spLocks noChangeShapeType="1"/>
              </p:cNvSpPr>
              <p:nvPr/>
            </p:nvSpPr>
            <p:spPr bwMode="auto">
              <a:xfrm flipH="1">
                <a:off x="3513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5" name="Line 1285"/>
              <p:cNvSpPr>
                <a:spLocks noChangeShapeType="1"/>
              </p:cNvSpPr>
              <p:nvPr/>
            </p:nvSpPr>
            <p:spPr bwMode="auto">
              <a:xfrm flipH="1">
                <a:off x="3500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6" name="Line 1286"/>
              <p:cNvSpPr>
                <a:spLocks noChangeShapeType="1"/>
              </p:cNvSpPr>
              <p:nvPr/>
            </p:nvSpPr>
            <p:spPr bwMode="auto">
              <a:xfrm flipH="1">
                <a:off x="3488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7" name="Line 1287"/>
              <p:cNvSpPr>
                <a:spLocks noChangeShapeType="1"/>
              </p:cNvSpPr>
              <p:nvPr/>
            </p:nvSpPr>
            <p:spPr bwMode="auto">
              <a:xfrm flipH="1">
                <a:off x="3475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8" name="Line 1288"/>
              <p:cNvSpPr>
                <a:spLocks noChangeShapeType="1"/>
              </p:cNvSpPr>
              <p:nvPr/>
            </p:nvSpPr>
            <p:spPr bwMode="auto">
              <a:xfrm flipH="1">
                <a:off x="346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19" name="Line 1289"/>
              <p:cNvSpPr>
                <a:spLocks noChangeShapeType="1"/>
              </p:cNvSpPr>
              <p:nvPr/>
            </p:nvSpPr>
            <p:spPr bwMode="auto">
              <a:xfrm flipH="1">
                <a:off x="3449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0" name="Line 1290"/>
              <p:cNvSpPr>
                <a:spLocks noChangeShapeType="1"/>
              </p:cNvSpPr>
              <p:nvPr/>
            </p:nvSpPr>
            <p:spPr bwMode="auto">
              <a:xfrm flipH="1">
                <a:off x="3437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1" name="Line 1291"/>
              <p:cNvSpPr>
                <a:spLocks noChangeShapeType="1"/>
              </p:cNvSpPr>
              <p:nvPr/>
            </p:nvSpPr>
            <p:spPr bwMode="auto">
              <a:xfrm flipH="1">
                <a:off x="3425" y="319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2" name="Line 1292"/>
              <p:cNvSpPr>
                <a:spLocks noChangeShapeType="1"/>
              </p:cNvSpPr>
              <p:nvPr/>
            </p:nvSpPr>
            <p:spPr bwMode="auto">
              <a:xfrm flipH="1">
                <a:off x="3412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3" name="Line 1293"/>
              <p:cNvSpPr>
                <a:spLocks noChangeShapeType="1"/>
              </p:cNvSpPr>
              <p:nvPr/>
            </p:nvSpPr>
            <p:spPr bwMode="auto">
              <a:xfrm flipH="1">
                <a:off x="3399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4" name="Line 1294"/>
              <p:cNvSpPr>
                <a:spLocks noChangeShapeType="1"/>
              </p:cNvSpPr>
              <p:nvPr/>
            </p:nvSpPr>
            <p:spPr bwMode="auto">
              <a:xfrm flipH="1">
                <a:off x="3386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5" name="Line 1295"/>
              <p:cNvSpPr>
                <a:spLocks noChangeShapeType="1"/>
              </p:cNvSpPr>
              <p:nvPr/>
            </p:nvSpPr>
            <p:spPr bwMode="auto">
              <a:xfrm flipH="1">
                <a:off x="3374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6" name="Line 1296"/>
              <p:cNvSpPr>
                <a:spLocks noChangeShapeType="1"/>
              </p:cNvSpPr>
              <p:nvPr/>
            </p:nvSpPr>
            <p:spPr bwMode="auto">
              <a:xfrm flipH="1">
                <a:off x="3361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7" name="Line 1297"/>
              <p:cNvSpPr>
                <a:spLocks noChangeShapeType="1"/>
              </p:cNvSpPr>
              <p:nvPr/>
            </p:nvSpPr>
            <p:spPr bwMode="auto">
              <a:xfrm flipH="1">
                <a:off x="3348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8" name="Line 1298"/>
              <p:cNvSpPr>
                <a:spLocks noChangeShapeType="1"/>
              </p:cNvSpPr>
              <p:nvPr/>
            </p:nvSpPr>
            <p:spPr bwMode="auto">
              <a:xfrm flipH="1">
                <a:off x="3335" y="319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29" name="Line 1299"/>
              <p:cNvSpPr>
                <a:spLocks noChangeShapeType="1"/>
              </p:cNvSpPr>
              <p:nvPr/>
            </p:nvSpPr>
            <p:spPr bwMode="auto">
              <a:xfrm flipH="1">
                <a:off x="3323" y="319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0" name="Line 1300"/>
              <p:cNvSpPr>
                <a:spLocks noChangeShapeType="1"/>
              </p:cNvSpPr>
              <p:nvPr/>
            </p:nvSpPr>
            <p:spPr bwMode="auto">
              <a:xfrm flipH="1">
                <a:off x="3312" y="3196"/>
                <a:ext cx="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1" name="Line 1301"/>
              <p:cNvSpPr>
                <a:spLocks noChangeShapeType="1"/>
              </p:cNvSpPr>
              <p:nvPr/>
            </p:nvSpPr>
            <p:spPr bwMode="auto">
              <a:xfrm flipH="1">
                <a:off x="522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2" name="Line 1302"/>
              <p:cNvSpPr>
                <a:spLocks noChangeShapeType="1"/>
              </p:cNvSpPr>
              <p:nvPr/>
            </p:nvSpPr>
            <p:spPr bwMode="auto">
              <a:xfrm flipH="1">
                <a:off x="521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3" name="Line 1303"/>
              <p:cNvSpPr>
                <a:spLocks noChangeShapeType="1"/>
              </p:cNvSpPr>
              <p:nvPr/>
            </p:nvSpPr>
            <p:spPr bwMode="auto">
              <a:xfrm flipH="1">
                <a:off x="5202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4" name="Line 1304"/>
              <p:cNvSpPr>
                <a:spLocks noChangeShapeType="1"/>
              </p:cNvSpPr>
              <p:nvPr/>
            </p:nvSpPr>
            <p:spPr bwMode="auto">
              <a:xfrm flipH="1">
                <a:off x="5190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5" name="Line 1305"/>
              <p:cNvSpPr>
                <a:spLocks noChangeShapeType="1"/>
              </p:cNvSpPr>
              <p:nvPr/>
            </p:nvSpPr>
            <p:spPr bwMode="auto">
              <a:xfrm flipH="1">
                <a:off x="517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6" name="Line 1306"/>
              <p:cNvSpPr>
                <a:spLocks noChangeShapeType="1"/>
              </p:cNvSpPr>
              <p:nvPr/>
            </p:nvSpPr>
            <p:spPr bwMode="auto">
              <a:xfrm flipH="1">
                <a:off x="516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7" name="Line 1307"/>
              <p:cNvSpPr>
                <a:spLocks noChangeShapeType="1"/>
              </p:cNvSpPr>
              <p:nvPr/>
            </p:nvSpPr>
            <p:spPr bwMode="auto">
              <a:xfrm flipH="1">
                <a:off x="5151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8" name="Line 1308"/>
              <p:cNvSpPr>
                <a:spLocks noChangeShapeType="1"/>
              </p:cNvSpPr>
              <p:nvPr/>
            </p:nvSpPr>
            <p:spPr bwMode="auto">
              <a:xfrm flipH="1">
                <a:off x="513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39" name="Line 1309"/>
              <p:cNvSpPr>
                <a:spLocks noChangeShapeType="1"/>
              </p:cNvSpPr>
              <p:nvPr/>
            </p:nvSpPr>
            <p:spPr bwMode="auto">
              <a:xfrm flipH="1">
                <a:off x="5126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0" name="Line 1310"/>
              <p:cNvSpPr>
                <a:spLocks noChangeShapeType="1"/>
              </p:cNvSpPr>
              <p:nvPr/>
            </p:nvSpPr>
            <p:spPr bwMode="auto">
              <a:xfrm flipH="1">
                <a:off x="5113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1" name="Line 1311"/>
              <p:cNvSpPr>
                <a:spLocks noChangeShapeType="1"/>
              </p:cNvSpPr>
              <p:nvPr/>
            </p:nvSpPr>
            <p:spPr bwMode="auto">
              <a:xfrm flipH="1">
                <a:off x="5100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2" name="Line 1312"/>
              <p:cNvSpPr>
                <a:spLocks noChangeShapeType="1"/>
              </p:cNvSpPr>
              <p:nvPr/>
            </p:nvSpPr>
            <p:spPr bwMode="auto">
              <a:xfrm flipH="1">
                <a:off x="508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3" name="Line 1313"/>
              <p:cNvSpPr>
                <a:spLocks noChangeShapeType="1"/>
              </p:cNvSpPr>
              <p:nvPr/>
            </p:nvSpPr>
            <p:spPr bwMode="auto">
              <a:xfrm flipH="1">
                <a:off x="507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4" name="Line 1314"/>
              <p:cNvSpPr>
                <a:spLocks noChangeShapeType="1"/>
              </p:cNvSpPr>
              <p:nvPr/>
            </p:nvSpPr>
            <p:spPr bwMode="auto">
              <a:xfrm flipH="1">
                <a:off x="506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5" name="Line 1315"/>
              <p:cNvSpPr>
                <a:spLocks noChangeShapeType="1"/>
              </p:cNvSpPr>
              <p:nvPr/>
            </p:nvSpPr>
            <p:spPr bwMode="auto">
              <a:xfrm flipH="1">
                <a:off x="5049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6" name="Line 1316"/>
              <p:cNvSpPr>
                <a:spLocks noChangeShapeType="1"/>
              </p:cNvSpPr>
              <p:nvPr/>
            </p:nvSpPr>
            <p:spPr bwMode="auto">
              <a:xfrm flipH="1">
                <a:off x="503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7" name="Line 1317"/>
              <p:cNvSpPr>
                <a:spLocks noChangeShapeType="1"/>
              </p:cNvSpPr>
              <p:nvPr/>
            </p:nvSpPr>
            <p:spPr bwMode="auto">
              <a:xfrm flipH="1">
                <a:off x="5025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8" name="Line 1318"/>
              <p:cNvSpPr>
                <a:spLocks noChangeShapeType="1"/>
              </p:cNvSpPr>
              <p:nvPr/>
            </p:nvSpPr>
            <p:spPr bwMode="auto">
              <a:xfrm flipH="1">
                <a:off x="5012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49" name="Line 1319"/>
              <p:cNvSpPr>
                <a:spLocks noChangeShapeType="1"/>
              </p:cNvSpPr>
              <p:nvPr/>
            </p:nvSpPr>
            <p:spPr bwMode="auto">
              <a:xfrm flipH="1">
                <a:off x="499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0" name="Line 1320"/>
              <p:cNvSpPr>
                <a:spLocks noChangeShapeType="1"/>
              </p:cNvSpPr>
              <p:nvPr/>
            </p:nvSpPr>
            <p:spPr bwMode="auto">
              <a:xfrm flipH="1">
                <a:off x="4986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1" name="Line 1321"/>
              <p:cNvSpPr>
                <a:spLocks noChangeShapeType="1"/>
              </p:cNvSpPr>
              <p:nvPr/>
            </p:nvSpPr>
            <p:spPr bwMode="auto">
              <a:xfrm flipH="1">
                <a:off x="497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2" name="Line 1322"/>
              <p:cNvSpPr>
                <a:spLocks noChangeShapeType="1"/>
              </p:cNvSpPr>
              <p:nvPr/>
            </p:nvSpPr>
            <p:spPr bwMode="auto">
              <a:xfrm flipH="1">
                <a:off x="496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3" name="Line 1323"/>
              <p:cNvSpPr>
                <a:spLocks noChangeShapeType="1"/>
              </p:cNvSpPr>
              <p:nvPr/>
            </p:nvSpPr>
            <p:spPr bwMode="auto">
              <a:xfrm flipH="1">
                <a:off x="4948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4" name="Line 1324"/>
              <p:cNvSpPr>
                <a:spLocks noChangeShapeType="1"/>
              </p:cNvSpPr>
              <p:nvPr/>
            </p:nvSpPr>
            <p:spPr bwMode="auto">
              <a:xfrm flipH="1">
                <a:off x="4935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5" name="Line 1325"/>
              <p:cNvSpPr>
                <a:spLocks noChangeShapeType="1"/>
              </p:cNvSpPr>
              <p:nvPr/>
            </p:nvSpPr>
            <p:spPr bwMode="auto">
              <a:xfrm flipH="1">
                <a:off x="492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6" name="Line 1326"/>
              <p:cNvSpPr>
                <a:spLocks noChangeShapeType="1"/>
              </p:cNvSpPr>
              <p:nvPr/>
            </p:nvSpPr>
            <p:spPr bwMode="auto">
              <a:xfrm flipH="1">
                <a:off x="4910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7" name="Line 1327"/>
              <p:cNvSpPr>
                <a:spLocks noChangeShapeType="1"/>
              </p:cNvSpPr>
              <p:nvPr/>
            </p:nvSpPr>
            <p:spPr bwMode="auto">
              <a:xfrm flipH="1">
                <a:off x="4897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8" name="Line 1328"/>
              <p:cNvSpPr>
                <a:spLocks noChangeShapeType="1"/>
              </p:cNvSpPr>
              <p:nvPr/>
            </p:nvSpPr>
            <p:spPr bwMode="auto">
              <a:xfrm flipH="1">
                <a:off x="4884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59" name="Line 1329"/>
              <p:cNvSpPr>
                <a:spLocks noChangeShapeType="1"/>
              </p:cNvSpPr>
              <p:nvPr/>
            </p:nvSpPr>
            <p:spPr bwMode="auto">
              <a:xfrm flipH="1">
                <a:off x="4872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0" name="Line 1330"/>
              <p:cNvSpPr>
                <a:spLocks noChangeShapeType="1"/>
              </p:cNvSpPr>
              <p:nvPr/>
            </p:nvSpPr>
            <p:spPr bwMode="auto">
              <a:xfrm flipH="1">
                <a:off x="4860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1" name="Line 1331"/>
              <p:cNvSpPr>
                <a:spLocks noChangeShapeType="1"/>
              </p:cNvSpPr>
              <p:nvPr/>
            </p:nvSpPr>
            <p:spPr bwMode="auto">
              <a:xfrm flipH="1">
                <a:off x="484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2" name="Line 1332"/>
              <p:cNvSpPr>
                <a:spLocks noChangeShapeType="1"/>
              </p:cNvSpPr>
              <p:nvPr/>
            </p:nvSpPr>
            <p:spPr bwMode="auto">
              <a:xfrm flipH="1">
                <a:off x="483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3" name="Line 1333"/>
              <p:cNvSpPr>
                <a:spLocks noChangeShapeType="1"/>
              </p:cNvSpPr>
              <p:nvPr/>
            </p:nvSpPr>
            <p:spPr bwMode="auto">
              <a:xfrm flipH="1">
                <a:off x="482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4" name="Line 1334"/>
              <p:cNvSpPr>
                <a:spLocks noChangeShapeType="1"/>
              </p:cNvSpPr>
              <p:nvPr/>
            </p:nvSpPr>
            <p:spPr bwMode="auto">
              <a:xfrm flipH="1">
                <a:off x="480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5" name="Line 1335"/>
              <p:cNvSpPr>
                <a:spLocks noChangeShapeType="1"/>
              </p:cNvSpPr>
              <p:nvPr/>
            </p:nvSpPr>
            <p:spPr bwMode="auto">
              <a:xfrm flipH="1">
                <a:off x="4796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6" name="Line 1336"/>
              <p:cNvSpPr>
                <a:spLocks noChangeShapeType="1"/>
              </p:cNvSpPr>
              <p:nvPr/>
            </p:nvSpPr>
            <p:spPr bwMode="auto">
              <a:xfrm flipH="1">
                <a:off x="4783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7" name="Line 1337"/>
              <p:cNvSpPr>
                <a:spLocks noChangeShapeType="1"/>
              </p:cNvSpPr>
              <p:nvPr/>
            </p:nvSpPr>
            <p:spPr bwMode="auto">
              <a:xfrm flipH="1">
                <a:off x="4770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8" name="Line 1338"/>
              <p:cNvSpPr>
                <a:spLocks noChangeShapeType="1"/>
              </p:cNvSpPr>
              <p:nvPr/>
            </p:nvSpPr>
            <p:spPr bwMode="auto">
              <a:xfrm flipH="1">
                <a:off x="475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69" name="Line 1339"/>
              <p:cNvSpPr>
                <a:spLocks noChangeShapeType="1"/>
              </p:cNvSpPr>
              <p:nvPr/>
            </p:nvSpPr>
            <p:spPr bwMode="auto">
              <a:xfrm flipH="1">
                <a:off x="474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0" name="Line 1340"/>
              <p:cNvSpPr>
                <a:spLocks noChangeShapeType="1"/>
              </p:cNvSpPr>
              <p:nvPr/>
            </p:nvSpPr>
            <p:spPr bwMode="auto">
              <a:xfrm flipH="1">
                <a:off x="4732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1" name="Line 1341"/>
              <p:cNvSpPr>
                <a:spLocks noChangeShapeType="1"/>
              </p:cNvSpPr>
              <p:nvPr/>
            </p:nvSpPr>
            <p:spPr bwMode="auto">
              <a:xfrm flipH="1">
                <a:off x="4719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2" name="Line 1342"/>
              <p:cNvSpPr>
                <a:spLocks noChangeShapeType="1"/>
              </p:cNvSpPr>
              <p:nvPr/>
            </p:nvSpPr>
            <p:spPr bwMode="auto">
              <a:xfrm flipH="1">
                <a:off x="470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3" name="Line 1343"/>
              <p:cNvSpPr>
                <a:spLocks noChangeShapeType="1"/>
              </p:cNvSpPr>
              <p:nvPr/>
            </p:nvSpPr>
            <p:spPr bwMode="auto">
              <a:xfrm flipH="1">
                <a:off x="4695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4" name="Line 1344"/>
              <p:cNvSpPr>
                <a:spLocks noChangeShapeType="1"/>
              </p:cNvSpPr>
              <p:nvPr/>
            </p:nvSpPr>
            <p:spPr bwMode="auto">
              <a:xfrm flipH="1">
                <a:off x="4681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5" name="Line 1345"/>
              <p:cNvSpPr>
                <a:spLocks noChangeShapeType="1"/>
              </p:cNvSpPr>
              <p:nvPr/>
            </p:nvSpPr>
            <p:spPr bwMode="auto">
              <a:xfrm flipH="1">
                <a:off x="466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6" name="Line 1346"/>
              <p:cNvSpPr>
                <a:spLocks noChangeShapeType="1"/>
              </p:cNvSpPr>
              <p:nvPr/>
            </p:nvSpPr>
            <p:spPr bwMode="auto">
              <a:xfrm flipH="1">
                <a:off x="4656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7" name="Line 1347"/>
              <p:cNvSpPr>
                <a:spLocks noChangeShapeType="1"/>
              </p:cNvSpPr>
              <p:nvPr/>
            </p:nvSpPr>
            <p:spPr bwMode="auto">
              <a:xfrm flipH="1">
                <a:off x="464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8" name="Line 1348"/>
              <p:cNvSpPr>
                <a:spLocks noChangeShapeType="1"/>
              </p:cNvSpPr>
              <p:nvPr/>
            </p:nvSpPr>
            <p:spPr bwMode="auto">
              <a:xfrm flipH="1">
                <a:off x="463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79" name="Line 1349"/>
              <p:cNvSpPr>
                <a:spLocks noChangeShapeType="1"/>
              </p:cNvSpPr>
              <p:nvPr/>
            </p:nvSpPr>
            <p:spPr bwMode="auto">
              <a:xfrm flipH="1">
                <a:off x="4618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0" name="Line 1350"/>
              <p:cNvSpPr>
                <a:spLocks noChangeShapeType="1"/>
              </p:cNvSpPr>
              <p:nvPr/>
            </p:nvSpPr>
            <p:spPr bwMode="auto">
              <a:xfrm flipH="1">
                <a:off x="460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1" name="Line 1351"/>
              <p:cNvSpPr>
                <a:spLocks noChangeShapeType="1"/>
              </p:cNvSpPr>
              <p:nvPr/>
            </p:nvSpPr>
            <p:spPr bwMode="auto">
              <a:xfrm flipH="1">
                <a:off x="459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2" name="Line 1352"/>
              <p:cNvSpPr>
                <a:spLocks noChangeShapeType="1"/>
              </p:cNvSpPr>
              <p:nvPr/>
            </p:nvSpPr>
            <p:spPr bwMode="auto">
              <a:xfrm flipH="1">
                <a:off x="4580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3" name="Line 1353"/>
              <p:cNvSpPr>
                <a:spLocks noChangeShapeType="1"/>
              </p:cNvSpPr>
              <p:nvPr/>
            </p:nvSpPr>
            <p:spPr bwMode="auto">
              <a:xfrm flipH="1">
                <a:off x="4567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4" name="Line 1354"/>
              <p:cNvSpPr>
                <a:spLocks noChangeShapeType="1"/>
              </p:cNvSpPr>
              <p:nvPr/>
            </p:nvSpPr>
            <p:spPr bwMode="auto">
              <a:xfrm flipH="1">
                <a:off x="4554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5" name="Line 1355"/>
              <p:cNvSpPr>
                <a:spLocks noChangeShapeType="1"/>
              </p:cNvSpPr>
              <p:nvPr/>
            </p:nvSpPr>
            <p:spPr bwMode="auto">
              <a:xfrm flipH="1">
                <a:off x="4542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6" name="Line 1356"/>
              <p:cNvSpPr>
                <a:spLocks noChangeShapeType="1"/>
              </p:cNvSpPr>
              <p:nvPr/>
            </p:nvSpPr>
            <p:spPr bwMode="auto">
              <a:xfrm flipH="1">
                <a:off x="452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7" name="Line 1357"/>
              <p:cNvSpPr>
                <a:spLocks noChangeShapeType="1"/>
              </p:cNvSpPr>
              <p:nvPr/>
            </p:nvSpPr>
            <p:spPr bwMode="auto">
              <a:xfrm flipH="1">
                <a:off x="4516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8" name="Line 1358"/>
              <p:cNvSpPr>
                <a:spLocks noChangeShapeType="1"/>
              </p:cNvSpPr>
              <p:nvPr/>
            </p:nvSpPr>
            <p:spPr bwMode="auto">
              <a:xfrm flipH="1">
                <a:off x="450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89" name="Line 1359"/>
              <p:cNvSpPr>
                <a:spLocks noChangeShapeType="1"/>
              </p:cNvSpPr>
              <p:nvPr/>
            </p:nvSpPr>
            <p:spPr bwMode="auto">
              <a:xfrm flipH="1">
                <a:off x="449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0" name="Line 1360"/>
              <p:cNvSpPr>
                <a:spLocks noChangeShapeType="1"/>
              </p:cNvSpPr>
              <p:nvPr/>
            </p:nvSpPr>
            <p:spPr bwMode="auto">
              <a:xfrm flipH="1">
                <a:off x="447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1" name="Line 1361"/>
              <p:cNvSpPr>
                <a:spLocks noChangeShapeType="1"/>
              </p:cNvSpPr>
              <p:nvPr/>
            </p:nvSpPr>
            <p:spPr bwMode="auto">
              <a:xfrm flipH="1">
                <a:off x="4465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2" name="Line 1362"/>
              <p:cNvSpPr>
                <a:spLocks noChangeShapeType="1"/>
              </p:cNvSpPr>
              <p:nvPr/>
            </p:nvSpPr>
            <p:spPr bwMode="auto">
              <a:xfrm flipH="1">
                <a:off x="445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3" name="Line 1363"/>
              <p:cNvSpPr>
                <a:spLocks noChangeShapeType="1"/>
              </p:cNvSpPr>
              <p:nvPr/>
            </p:nvSpPr>
            <p:spPr bwMode="auto">
              <a:xfrm flipH="1">
                <a:off x="4440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4" name="Line 1364"/>
              <p:cNvSpPr>
                <a:spLocks noChangeShapeType="1"/>
              </p:cNvSpPr>
              <p:nvPr/>
            </p:nvSpPr>
            <p:spPr bwMode="auto">
              <a:xfrm flipH="1">
                <a:off x="442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5" name="Line 1365"/>
              <p:cNvSpPr>
                <a:spLocks noChangeShapeType="1"/>
              </p:cNvSpPr>
              <p:nvPr/>
            </p:nvSpPr>
            <p:spPr bwMode="auto">
              <a:xfrm flipH="1">
                <a:off x="441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6" name="Line 1366"/>
              <p:cNvSpPr>
                <a:spLocks noChangeShapeType="1"/>
              </p:cNvSpPr>
              <p:nvPr/>
            </p:nvSpPr>
            <p:spPr bwMode="auto">
              <a:xfrm flipH="1">
                <a:off x="4402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7" name="Line 1367"/>
              <p:cNvSpPr>
                <a:spLocks noChangeShapeType="1"/>
              </p:cNvSpPr>
              <p:nvPr/>
            </p:nvSpPr>
            <p:spPr bwMode="auto">
              <a:xfrm flipH="1">
                <a:off x="4390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8" name="Line 1368"/>
              <p:cNvSpPr>
                <a:spLocks noChangeShapeType="1"/>
              </p:cNvSpPr>
              <p:nvPr/>
            </p:nvSpPr>
            <p:spPr bwMode="auto">
              <a:xfrm flipH="1">
                <a:off x="437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99" name="Line 1369"/>
              <p:cNvSpPr>
                <a:spLocks noChangeShapeType="1"/>
              </p:cNvSpPr>
              <p:nvPr/>
            </p:nvSpPr>
            <p:spPr bwMode="auto">
              <a:xfrm flipH="1">
                <a:off x="436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0" name="Line 1370"/>
              <p:cNvSpPr>
                <a:spLocks noChangeShapeType="1"/>
              </p:cNvSpPr>
              <p:nvPr/>
            </p:nvSpPr>
            <p:spPr bwMode="auto">
              <a:xfrm flipH="1">
                <a:off x="4351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1" name="Line 1371"/>
              <p:cNvSpPr>
                <a:spLocks noChangeShapeType="1"/>
              </p:cNvSpPr>
              <p:nvPr/>
            </p:nvSpPr>
            <p:spPr bwMode="auto">
              <a:xfrm flipH="1">
                <a:off x="433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2" name="Line 1372"/>
              <p:cNvSpPr>
                <a:spLocks noChangeShapeType="1"/>
              </p:cNvSpPr>
              <p:nvPr/>
            </p:nvSpPr>
            <p:spPr bwMode="auto">
              <a:xfrm flipH="1">
                <a:off x="4326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3" name="Line 1373"/>
              <p:cNvSpPr>
                <a:spLocks noChangeShapeType="1"/>
              </p:cNvSpPr>
              <p:nvPr/>
            </p:nvSpPr>
            <p:spPr bwMode="auto">
              <a:xfrm flipH="1">
                <a:off x="4313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4" name="Line 1374"/>
              <p:cNvSpPr>
                <a:spLocks noChangeShapeType="1"/>
              </p:cNvSpPr>
              <p:nvPr/>
            </p:nvSpPr>
            <p:spPr bwMode="auto">
              <a:xfrm flipH="1">
                <a:off x="4300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5" name="Line 1375"/>
              <p:cNvSpPr>
                <a:spLocks noChangeShapeType="1"/>
              </p:cNvSpPr>
              <p:nvPr/>
            </p:nvSpPr>
            <p:spPr bwMode="auto">
              <a:xfrm flipH="1">
                <a:off x="428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6" name="Line 1376"/>
              <p:cNvSpPr>
                <a:spLocks noChangeShapeType="1"/>
              </p:cNvSpPr>
              <p:nvPr/>
            </p:nvSpPr>
            <p:spPr bwMode="auto">
              <a:xfrm flipH="1">
                <a:off x="427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7" name="Line 1377"/>
              <p:cNvSpPr>
                <a:spLocks noChangeShapeType="1"/>
              </p:cNvSpPr>
              <p:nvPr/>
            </p:nvSpPr>
            <p:spPr bwMode="auto">
              <a:xfrm flipH="1">
                <a:off x="426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8" name="Line 1378"/>
              <p:cNvSpPr>
                <a:spLocks noChangeShapeType="1"/>
              </p:cNvSpPr>
              <p:nvPr/>
            </p:nvSpPr>
            <p:spPr bwMode="auto">
              <a:xfrm flipH="1">
                <a:off x="4249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09" name="Line 1379"/>
              <p:cNvSpPr>
                <a:spLocks noChangeShapeType="1"/>
              </p:cNvSpPr>
              <p:nvPr/>
            </p:nvSpPr>
            <p:spPr bwMode="auto">
              <a:xfrm flipH="1">
                <a:off x="423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0" name="Line 1380"/>
              <p:cNvSpPr>
                <a:spLocks noChangeShapeType="1"/>
              </p:cNvSpPr>
              <p:nvPr/>
            </p:nvSpPr>
            <p:spPr bwMode="auto">
              <a:xfrm flipH="1">
                <a:off x="4225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1" name="Line 1381"/>
              <p:cNvSpPr>
                <a:spLocks noChangeShapeType="1"/>
              </p:cNvSpPr>
              <p:nvPr/>
            </p:nvSpPr>
            <p:spPr bwMode="auto">
              <a:xfrm flipH="1">
                <a:off x="4212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2" name="Line 1382"/>
              <p:cNvSpPr>
                <a:spLocks noChangeShapeType="1"/>
              </p:cNvSpPr>
              <p:nvPr/>
            </p:nvSpPr>
            <p:spPr bwMode="auto">
              <a:xfrm flipH="1">
                <a:off x="419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3" name="Line 1383"/>
              <p:cNvSpPr>
                <a:spLocks noChangeShapeType="1"/>
              </p:cNvSpPr>
              <p:nvPr/>
            </p:nvSpPr>
            <p:spPr bwMode="auto">
              <a:xfrm flipH="1">
                <a:off x="4186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4" name="Line 1384"/>
              <p:cNvSpPr>
                <a:spLocks noChangeShapeType="1"/>
              </p:cNvSpPr>
              <p:nvPr/>
            </p:nvSpPr>
            <p:spPr bwMode="auto">
              <a:xfrm flipH="1">
                <a:off x="417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5" name="Line 1385"/>
              <p:cNvSpPr>
                <a:spLocks noChangeShapeType="1"/>
              </p:cNvSpPr>
              <p:nvPr/>
            </p:nvSpPr>
            <p:spPr bwMode="auto">
              <a:xfrm flipH="1">
                <a:off x="416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6" name="Line 1386"/>
              <p:cNvSpPr>
                <a:spLocks noChangeShapeType="1"/>
              </p:cNvSpPr>
              <p:nvPr/>
            </p:nvSpPr>
            <p:spPr bwMode="auto">
              <a:xfrm flipH="1">
                <a:off x="4148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7" name="Line 1387"/>
              <p:cNvSpPr>
                <a:spLocks noChangeShapeType="1"/>
              </p:cNvSpPr>
              <p:nvPr/>
            </p:nvSpPr>
            <p:spPr bwMode="auto">
              <a:xfrm flipH="1">
                <a:off x="4135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8" name="Line 1388"/>
              <p:cNvSpPr>
                <a:spLocks noChangeShapeType="1"/>
              </p:cNvSpPr>
              <p:nvPr/>
            </p:nvSpPr>
            <p:spPr bwMode="auto">
              <a:xfrm flipH="1">
                <a:off x="412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19" name="Line 1389"/>
              <p:cNvSpPr>
                <a:spLocks noChangeShapeType="1"/>
              </p:cNvSpPr>
              <p:nvPr/>
            </p:nvSpPr>
            <p:spPr bwMode="auto">
              <a:xfrm flipH="1">
                <a:off x="4110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0" name="Line 1390"/>
              <p:cNvSpPr>
                <a:spLocks noChangeShapeType="1"/>
              </p:cNvSpPr>
              <p:nvPr/>
            </p:nvSpPr>
            <p:spPr bwMode="auto">
              <a:xfrm flipH="1">
                <a:off x="4097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1" name="Line 1391"/>
              <p:cNvSpPr>
                <a:spLocks noChangeShapeType="1"/>
              </p:cNvSpPr>
              <p:nvPr/>
            </p:nvSpPr>
            <p:spPr bwMode="auto">
              <a:xfrm flipH="1">
                <a:off x="4084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2" name="Line 1392"/>
              <p:cNvSpPr>
                <a:spLocks noChangeShapeType="1"/>
              </p:cNvSpPr>
              <p:nvPr/>
            </p:nvSpPr>
            <p:spPr bwMode="auto">
              <a:xfrm flipH="1">
                <a:off x="4072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3" name="Line 1393"/>
              <p:cNvSpPr>
                <a:spLocks noChangeShapeType="1"/>
              </p:cNvSpPr>
              <p:nvPr/>
            </p:nvSpPr>
            <p:spPr bwMode="auto">
              <a:xfrm flipH="1">
                <a:off x="4060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4" name="Line 1394"/>
              <p:cNvSpPr>
                <a:spLocks noChangeShapeType="1"/>
              </p:cNvSpPr>
              <p:nvPr/>
            </p:nvSpPr>
            <p:spPr bwMode="auto">
              <a:xfrm flipH="1">
                <a:off x="404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5" name="Line 1395"/>
              <p:cNvSpPr>
                <a:spLocks noChangeShapeType="1"/>
              </p:cNvSpPr>
              <p:nvPr/>
            </p:nvSpPr>
            <p:spPr bwMode="auto">
              <a:xfrm flipH="1">
                <a:off x="403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6" name="Line 1396"/>
              <p:cNvSpPr>
                <a:spLocks noChangeShapeType="1"/>
              </p:cNvSpPr>
              <p:nvPr/>
            </p:nvSpPr>
            <p:spPr bwMode="auto">
              <a:xfrm flipH="1">
                <a:off x="402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7" name="Line 1397"/>
              <p:cNvSpPr>
                <a:spLocks noChangeShapeType="1"/>
              </p:cNvSpPr>
              <p:nvPr/>
            </p:nvSpPr>
            <p:spPr bwMode="auto">
              <a:xfrm flipH="1">
                <a:off x="400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8" name="Line 1398"/>
              <p:cNvSpPr>
                <a:spLocks noChangeShapeType="1"/>
              </p:cNvSpPr>
              <p:nvPr/>
            </p:nvSpPr>
            <p:spPr bwMode="auto">
              <a:xfrm flipH="1">
                <a:off x="3996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29" name="Line 1399"/>
              <p:cNvSpPr>
                <a:spLocks noChangeShapeType="1"/>
              </p:cNvSpPr>
              <p:nvPr/>
            </p:nvSpPr>
            <p:spPr bwMode="auto">
              <a:xfrm flipH="1">
                <a:off x="3983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0" name="Line 1400"/>
              <p:cNvSpPr>
                <a:spLocks noChangeShapeType="1"/>
              </p:cNvSpPr>
              <p:nvPr/>
            </p:nvSpPr>
            <p:spPr bwMode="auto">
              <a:xfrm flipH="1">
                <a:off x="3970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1" name="Line 1401"/>
              <p:cNvSpPr>
                <a:spLocks noChangeShapeType="1"/>
              </p:cNvSpPr>
              <p:nvPr/>
            </p:nvSpPr>
            <p:spPr bwMode="auto">
              <a:xfrm flipH="1">
                <a:off x="395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2" name="Line 1402"/>
              <p:cNvSpPr>
                <a:spLocks noChangeShapeType="1"/>
              </p:cNvSpPr>
              <p:nvPr/>
            </p:nvSpPr>
            <p:spPr bwMode="auto">
              <a:xfrm flipH="1">
                <a:off x="394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3" name="Line 1403"/>
              <p:cNvSpPr>
                <a:spLocks noChangeShapeType="1"/>
              </p:cNvSpPr>
              <p:nvPr/>
            </p:nvSpPr>
            <p:spPr bwMode="auto">
              <a:xfrm flipH="1">
                <a:off x="3932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4" name="Line 1404"/>
              <p:cNvSpPr>
                <a:spLocks noChangeShapeType="1"/>
              </p:cNvSpPr>
              <p:nvPr/>
            </p:nvSpPr>
            <p:spPr bwMode="auto">
              <a:xfrm flipH="1">
                <a:off x="3919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5" name="Line 1405"/>
              <p:cNvSpPr>
                <a:spLocks noChangeShapeType="1"/>
              </p:cNvSpPr>
              <p:nvPr/>
            </p:nvSpPr>
            <p:spPr bwMode="auto">
              <a:xfrm flipH="1">
                <a:off x="390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6" name="Line 1406"/>
              <p:cNvSpPr>
                <a:spLocks noChangeShapeType="1"/>
              </p:cNvSpPr>
              <p:nvPr/>
            </p:nvSpPr>
            <p:spPr bwMode="auto">
              <a:xfrm flipH="1">
                <a:off x="3895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7" name="Line 1407"/>
              <p:cNvSpPr>
                <a:spLocks noChangeShapeType="1"/>
              </p:cNvSpPr>
              <p:nvPr/>
            </p:nvSpPr>
            <p:spPr bwMode="auto">
              <a:xfrm flipH="1">
                <a:off x="3881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8" name="Line 1408"/>
              <p:cNvSpPr>
                <a:spLocks noChangeShapeType="1"/>
              </p:cNvSpPr>
              <p:nvPr/>
            </p:nvSpPr>
            <p:spPr bwMode="auto">
              <a:xfrm flipH="1">
                <a:off x="386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39" name="Line 1409"/>
              <p:cNvSpPr>
                <a:spLocks noChangeShapeType="1"/>
              </p:cNvSpPr>
              <p:nvPr/>
            </p:nvSpPr>
            <p:spPr bwMode="auto">
              <a:xfrm flipH="1">
                <a:off x="3856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940" name="Line 1410"/>
              <p:cNvSpPr>
                <a:spLocks noChangeShapeType="1"/>
              </p:cNvSpPr>
              <p:nvPr/>
            </p:nvSpPr>
            <p:spPr bwMode="auto">
              <a:xfrm flipH="1">
                <a:off x="384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5" name="Group 1612"/>
            <p:cNvGrpSpPr>
              <a:grpSpLocks/>
            </p:cNvGrpSpPr>
            <p:nvPr/>
          </p:nvGrpSpPr>
          <p:grpSpPr bwMode="auto">
            <a:xfrm>
              <a:off x="3312" y="2366"/>
              <a:ext cx="1920" cy="554"/>
              <a:chOff x="3312" y="2366"/>
              <a:chExt cx="1920" cy="554"/>
            </a:xfrm>
          </p:grpSpPr>
          <p:sp>
            <p:nvSpPr>
              <p:cNvPr id="9541" name="Line 1412"/>
              <p:cNvSpPr>
                <a:spLocks noChangeShapeType="1"/>
              </p:cNvSpPr>
              <p:nvPr/>
            </p:nvSpPr>
            <p:spPr bwMode="auto">
              <a:xfrm flipH="1">
                <a:off x="383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2" name="Line 1413"/>
              <p:cNvSpPr>
                <a:spLocks noChangeShapeType="1"/>
              </p:cNvSpPr>
              <p:nvPr/>
            </p:nvSpPr>
            <p:spPr bwMode="auto">
              <a:xfrm flipH="1">
                <a:off x="3818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3" name="Line 1414"/>
              <p:cNvSpPr>
                <a:spLocks noChangeShapeType="1"/>
              </p:cNvSpPr>
              <p:nvPr/>
            </p:nvSpPr>
            <p:spPr bwMode="auto">
              <a:xfrm flipH="1">
                <a:off x="380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4" name="Line 1415"/>
              <p:cNvSpPr>
                <a:spLocks noChangeShapeType="1"/>
              </p:cNvSpPr>
              <p:nvPr/>
            </p:nvSpPr>
            <p:spPr bwMode="auto">
              <a:xfrm flipH="1">
                <a:off x="379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5" name="Line 1416"/>
              <p:cNvSpPr>
                <a:spLocks noChangeShapeType="1"/>
              </p:cNvSpPr>
              <p:nvPr/>
            </p:nvSpPr>
            <p:spPr bwMode="auto">
              <a:xfrm flipH="1">
                <a:off x="3780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6" name="Line 1417"/>
              <p:cNvSpPr>
                <a:spLocks noChangeShapeType="1"/>
              </p:cNvSpPr>
              <p:nvPr/>
            </p:nvSpPr>
            <p:spPr bwMode="auto">
              <a:xfrm flipH="1">
                <a:off x="3767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7" name="Line 1418"/>
              <p:cNvSpPr>
                <a:spLocks noChangeShapeType="1"/>
              </p:cNvSpPr>
              <p:nvPr/>
            </p:nvSpPr>
            <p:spPr bwMode="auto">
              <a:xfrm flipH="1">
                <a:off x="3754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8" name="Line 1419"/>
              <p:cNvSpPr>
                <a:spLocks noChangeShapeType="1"/>
              </p:cNvSpPr>
              <p:nvPr/>
            </p:nvSpPr>
            <p:spPr bwMode="auto">
              <a:xfrm flipH="1">
                <a:off x="3742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9" name="Line 1420"/>
              <p:cNvSpPr>
                <a:spLocks noChangeShapeType="1"/>
              </p:cNvSpPr>
              <p:nvPr/>
            </p:nvSpPr>
            <p:spPr bwMode="auto">
              <a:xfrm flipH="1">
                <a:off x="372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0" name="Line 1421"/>
              <p:cNvSpPr>
                <a:spLocks noChangeShapeType="1"/>
              </p:cNvSpPr>
              <p:nvPr/>
            </p:nvSpPr>
            <p:spPr bwMode="auto">
              <a:xfrm flipH="1">
                <a:off x="3716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1" name="Line 1422"/>
              <p:cNvSpPr>
                <a:spLocks noChangeShapeType="1"/>
              </p:cNvSpPr>
              <p:nvPr/>
            </p:nvSpPr>
            <p:spPr bwMode="auto">
              <a:xfrm flipH="1">
                <a:off x="370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2" name="Line 1423"/>
              <p:cNvSpPr>
                <a:spLocks noChangeShapeType="1"/>
              </p:cNvSpPr>
              <p:nvPr/>
            </p:nvSpPr>
            <p:spPr bwMode="auto">
              <a:xfrm flipH="1">
                <a:off x="369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3" name="Line 1424"/>
              <p:cNvSpPr>
                <a:spLocks noChangeShapeType="1"/>
              </p:cNvSpPr>
              <p:nvPr/>
            </p:nvSpPr>
            <p:spPr bwMode="auto">
              <a:xfrm flipH="1">
                <a:off x="367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4" name="Line 1425"/>
              <p:cNvSpPr>
                <a:spLocks noChangeShapeType="1"/>
              </p:cNvSpPr>
              <p:nvPr/>
            </p:nvSpPr>
            <p:spPr bwMode="auto">
              <a:xfrm flipH="1">
                <a:off x="3665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5" name="Line 1426"/>
              <p:cNvSpPr>
                <a:spLocks noChangeShapeType="1"/>
              </p:cNvSpPr>
              <p:nvPr/>
            </p:nvSpPr>
            <p:spPr bwMode="auto">
              <a:xfrm flipH="1">
                <a:off x="365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6" name="Line 1427"/>
              <p:cNvSpPr>
                <a:spLocks noChangeShapeType="1"/>
              </p:cNvSpPr>
              <p:nvPr/>
            </p:nvSpPr>
            <p:spPr bwMode="auto">
              <a:xfrm flipH="1">
                <a:off x="3640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7" name="Line 1428"/>
              <p:cNvSpPr>
                <a:spLocks noChangeShapeType="1"/>
              </p:cNvSpPr>
              <p:nvPr/>
            </p:nvSpPr>
            <p:spPr bwMode="auto">
              <a:xfrm flipH="1">
                <a:off x="362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8" name="Line 1429"/>
              <p:cNvSpPr>
                <a:spLocks noChangeShapeType="1"/>
              </p:cNvSpPr>
              <p:nvPr/>
            </p:nvSpPr>
            <p:spPr bwMode="auto">
              <a:xfrm flipH="1">
                <a:off x="361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59" name="Line 1430"/>
              <p:cNvSpPr>
                <a:spLocks noChangeShapeType="1"/>
              </p:cNvSpPr>
              <p:nvPr/>
            </p:nvSpPr>
            <p:spPr bwMode="auto">
              <a:xfrm flipH="1">
                <a:off x="3602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0" name="Line 1431"/>
              <p:cNvSpPr>
                <a:spLocks noChangeShapeType="1"/>
              </p:cNvSpPr>
              <p:nvPr/>
            </p:nvSpPr>
            <p:spPr bwMode="auto">
              <a:xfrm flipH="1">
                <a:off x="3590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1" name="Line 1432"/>
              <p:cNvSpPr>
                <a:spLocks noChangeShapeType="1"/>
              </p:cNvSpPr>
              <p:nvPr/>
            </p:nvSpPr>
            <p:spPr bwMode="auto">
              <a:xfrm flipH="1">
                <a:off x="357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2" name="Line 1433"/>
              <p:cNvSpPr>
                <a:spLocks noChangeShapeType="1"/>
              </p:cNvSpPr>
              <p:nvPr/>
            </p:nvSpPr>
            <p:spPr bwMode="auto">
              <a:xfrm flipH="1">
                <a:off x="356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3" name="Line 1434"/>
              <p:cNvSpPr>
                <a:spLocks noChangeShapeType="1"/>
              </p:cNvSpPr>
              <p:nvPr/>
            </p:nvSpPr>
            <p:spPr bwMode="auto">
              <a:xfrm flipH="1">
                <a:off x="3551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4" name="Line 1435"/>
              <p:cNvSpPr>
                <a:spLocks noChangeShapeType="1"/>
              </p:cNvSpPr>
              <p:nvPr/>
            </p:nvSpPr>
            <p:spPr bwMode="auto">
              <a:xfrm flipH="1">
                <a:off x="353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5" name="Line 1436"/>
              <p:cNvSpPr>
                <a:spLocks noChangeShapeType="1"/>
              </p:cNvSpPr>
              <p:nvPr/>
            </p:nvSpPr>
            <p:spPr bwMode="auto">
              <a:xfrm flipH="1">
                <a:off x="3526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6" name="Line 1437"/>
              <p:cNvSpPr>
                <a:spLocks noChangeShapeType="1"/>
              </p:cNvSpPr>
              <p:nvPr/>
            </p:nvSpPr>
            <p:spPr bwMode="auto">
              <a:xfrm flipH="1">
                <a:off x="3513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7" name="Line 1438"/>
              <p:cNvSpPr>
                <a:spLocks noChangeShapeType="1"/>
              </p:cNvSpPr>
              <p:nvPr/>
            </p:nvSpPr>
            <p:spPr bwMode="auto">
              <a:xfrm flipH="1">
                <a:off x="3500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8" name="Line 1439"/>
              <p:cNvSpPr>
                <a:spLocks noChangeShapeType="1"/>
              </p:cNvSpPr>
              <p:nvPr/>
            </p:nvSpPr>
            <p:spPr bwMode="auto">
              <a:xfrm flipH="1">
                <a:off x="3488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69" name="Line 1440"/>
              <p:cNvSpPr>
                <a:spLocks noChangeShapeType="1"/>
              </p:cNvSpPr>
              <p:nvPr/>
            </p:nvSpPr>
            <p:spPr bwMode="auto">
              <a:xfrm flipH="1">
                <a:off x="3475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0" name="Line 1441"/>
              <p:cNvSpPr>
                <a:spLocks noChangeShapeType="1"/>
              </p:cNvSpPr>
              <p:nvPr/>
            </p:nvSpPr>
            <p:spPr bwMode="auto">
              <a:xfrm flipH="1">
                <a:off x="346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1" name="Line 1442"/>
              <p:cNvSpPr>
                <a:spLocks noChangeShapeType="1"/>
              </p:cNvSpPr>
              <p:nvPr/>
            </p:nvSpPr>
            <p:spPr bwMode="auto">
              <a:xfrm flipH="1">
                <a:off x="3449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2" name="Line 1443"/>
              <p:cNvSpPr>
                <a:spLocks noChangeShapeType="1"/>
              </p:cNvSpPr>
              <p:nvPr/>
            </p:nvSpPr>
            <p:spPr bwMode="auto">
              <a:xfrm flipH="1">
                <a:off x="3437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3" name="Line 1444"/>
              <p:cNvSpPr>
                <a:spLocks noChangeShapeType="1"/>
              </p:cNvSpPr>
              <p:nvPr/>
            </p:nvSpPr>
            <p:spPr bwMode="auto">
              <a:xfrm flipH="1">
                <a:off x="3425" y="292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4" name="Line 1445"/>
              <p:cNvSpPr>
                <a:spLocks noChangeShapeType="1"/>
              </p:cNvSpPr>
              <p:nvPr/>
            </p:nvSpPr>
            <p:spPr bwMode="auto">
              <a:xfrm flipH="1">
                <a:off x="3412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5" name="Line 1446"/>
              <p:cNvSpPr>
                <a:spLocks noChangeShapeType="1"/>
              </p:cNvSpPr>
              <p:nvPr/>
            </p:nvSpPr>
            <p:spPr bwMode="auto">
              <a:xfrm flipH="1">
                <a:off x="3399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6" name="Line 1447"/>
              <p:cNvSpPr>
                <a:spLocks noChangeShapeType="1"/>
              </p:cNvSpPr>
              <p:nvPr/>
            </p:nvSpPr>
            <p:spPr bwMode="auto">
              <a:xfrm flipH="1">
                <a:off x="3386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7" name="Line 1448"/>
              <p:cNvSpPr>
                <a:spLocks noChangeShapeType="1"/>
              </p:cNvSpPr>
              <p:nvPr/>
            </p:nvSpPr>
            <p:spPr bwMode="auto">
              <a:xfrm flipH="1">
                <a:off x="3374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8" name="Line 1449"/>
              <p:cNvSpPr>
                <a:spLocks noChangeShapeType="1"/>
              </p:cNvSpPr>
              <p:nvPr/>
            </p:nvSpPr>
            <p:spPr bwMode="auto">
              <a:xfrm flipH="1">
                <a:off x="3361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79" name="Line 1450"/>
              <p:cNvSpPr>
                <a:spLocks noChangeShapeType="1"/>
              </p:cNvSpPr>
              <p:nvPr/>
            </p:nvSpPr>
            <p:spPr bwMode="auto">
              <a:xfrm flipH="1">
                <a:off x="3348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0" name="Line 1451"/>
              <p:cNvSpPr>
                <a:spLocks noChangeShapeType="1"/>
              </p:cNvSpPr>
              <p:nvPr/>
            </p:nvSpPr>
            <p:spPr bwMode="auto">
              <a:xfrm flipH="1">
                <a:off x="3335" y="292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1" name="Line 1452"/>
              <p:cNvSpPr>
                <a:spLocks noChangeShapeType="1"/>
              </p:cNvSpPr>
              <p:nvPr/>
            </p:nvSpPr>
            <p:spPr bwMode="auto">
              <a:xfrm flipH="1">
                <a:off x="3323" y="292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2" name="Line 1453"/>
              <p:cNvSpPr>
                <a:spLocks noChangeShapeType="1"/>
              </p:cNvSpPr>
              <p:nvPr/>
            </p:nvSpPr>
            <p:spPr bwMode="auto">
              <a:xfrm flipH="1">
                <a:off x="3312" y="2920"/>
                <a:ext cx="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3" name="Line 1454"/>
              <p:cNvSpPr>
                <a:spLocks noChangeShapeType="1"/>
              </p:cNvSpPr>
              <p:nvPr/>
            </p:nvSpPr>
            <p:spPr bwMode="auto">
              <a:xfrm flipH="1">
                <a:off x="522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4" name="Line 1455"/>
              <p:cNvSpPr>
                <a:spLocks noChangeShapeType="1"/>
              </p:cNvSpPr>
              <p:nvPr/>
            </p:nvSpPr>
            <p:spPr bwMode="auto">
              <a:xfrm flipH="1">
                <a:off x="521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5" name="Line 1456"/>
              <p:cNvSpPr>
                <a:spLocks noChangeShapeType="1"/>
              </p:cNvSpPr>
              <p:nvPr/>
            </p:nvSpPr>
            <p:spPr bwMode="auto">
              <a:xfrm flipH="1">
                <a:off x="5202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6" name="Line 1457"/>
              <p:cNvSpPr>
                <a:spLocks noChangeShapeType="1"/>
              </p:cNvSpPr>
              <p:nvPr/>
            </p:nvSpPr>
            <p:spPr bwMode="auto">
              <a:xfrm flipH="1">
                <a:off x="5190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7" name="Line 1458"/>
              <p:cNvSpPr>
                <a:spLocks noChangeShapeType="1"/>
              </p:cNvSpPr>
              <p:nvPr/>
            </p:nvSpPr>
            <p:spPr bwMode="auto">
              <a:xfrm flipH="1">
                <a:off x="517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8" name="Line 1459"/>
              <p:cNvSpPr>
                <a:spLocks noChangeShapeType="1"/>
              </p:cNvSpPr>
              <p:nvPr/>
            </p:nvSpPr>
            <p:spPr bwMode="auto">
              <a:xfrm flipH="1">
                <a:off x="516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89" name="Line 1460"/>
              <p:cNvSpPr>
                <a:spLocks noChangeShapeType="1"/>
              </p:cNvSpPr>
              <p:nvPr/>
            </p:nvSpPr>
            <p:spPr bwMode="auto">
              <a:xfrm flipH="1">
                <a:off x="5151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0" name="Line 1461"/>
              <p:cNvSpPr>
                <a:spLocks noChangeShapeType="1"/>
              </p:cNvSpPr>
              <p:nvPr/>
            </p:nvSpPr>
            <p:spPr bwMode="auto">
              <a:xfrm flipH="1">
                <a:off x="513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1" name="Line 1462"/>
              <p:cNvSpPr>
                <a:spLocks noChangeShapeType="1"/>
              </p:cNvSpPr>
              <p:nvPr/>
            </p:nvSpPr>
            <p:spPr bwMode="auto">
              <a:xfrm flipH="1">
                <a:off x="5126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2" name="Line 1463"/>
              <p:cNvSpPr>
                <a:spLocks noChangeShapeType="1"/>
              </p:cNvSpPr>
              <p:nvPr/>
            </p:nvSpPr>
            <p:spPr bwMode="auto">
              <a:xfrm flipH="1">
                <a:off x="5113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3" name="Line 1464"/>
              <p:cNvSpPr>
                <a:spLocks noChangeShapeType="1"/>
              </p:cNvSpPr>
              <p:nvPr/>
            </p:nvSpPr>
            <p:spPr bwMode="auto">
              <a:xfrm flipH="1">
                <a:off x="5100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4" name="Line 1465"/>
              <p:cNvSpPr>
                <a:spLocks noChangeShapeType="1"/>
              </p:cNvSpPr>
              <p:nvPr/>
            </p:nvSpPr>
            <p:spPr bwMode="auto">
              <a:xfrm flipH="1">
                <a:off x="508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5" name="Line 1466"/>
              <p:cNvSpPr>
                <a:spLocks noChangeShapeType="1"/>
              </p:cNvSpPr>
              <p:nvPr/>
            </p:nvSpPr>
            <p:spPr bwMode="auto">
              <a:xfrm flipH="1">
                <a:off x="507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6" name="Line 1467"/>
              <p:cNvSpPr>
                <a:spLocks noChangeShapeType="1"/>
              </p:cNvSpPr>
              <p:nvPr/>
            </p:nvSpPr>
            <p:spPr bwMode="auto">
              <a:xfrm flipH="1">
                <a:off x="506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7" name="Line 1468"/>
              <p:cNvSpPr>
                <a:spLocks noChangeShapeType="1"/>
              </p:cNvSpPr>
              <p:nvPr/>
            </p:nvSpPr>
            <p:spPr bwMode="auto">
              <a:xfrm flipH="1">
                <a:off x="5049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8" name="Line 1469"/>
              <p:cNvSpPr>
                <a:spLocks noChangeShapeType="1"/>
              </p:cNvSpPr>
              <p:nvPr/>
            </p:nvSpPr>
            <p:spPr bwMode="auto">
              <a:xfrm flipH="1">
                <a:off x="503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99" name="Line 1470"/>
              <p:cNvSpPr>
                <a:spLocks noChangeShapeType="1"/>
              </p:cNvSpPr>
              <p:nvPr/>
            </p:nvSpPr>
            <p:spPr bwMode="auto">
              <a:xfrm flipH="1">
                <a:off x="5025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0" name="Line 1471"/>
              <p:cNvSpPr>
                <a:spLocks noChangeShapeType="1"/>
              </p:cNvSpPr>
              <p:nvPr/>
            </p:nvSpPr>
            <p:spPr bwMode="auto">
              <a:xfrm flipH="1">
                <a:off x="5012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1" name="Line 1472"/>
              <p:cNvSpPr>
                <a:spLocks noChangeShapeType="1"/>
              </p:cNvSpPr>
              <p:nvPr/>
            </p:nvSpPr>
            <p:spPr bwMode="auto">
              <a:xfrm flipH="1">
                <a:off x="499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2" name="Line 1473"/>
              <p:cNvSpPr>
                <a:spLocks noChangeShapeType="1"/>
              </p:cNvSpPr>
              <p:nvPr/>
            </p:nvSpPr>
            <p:spPr bwMode="auto">
              <a:xfrm flipH="1">
                <a:off x="4986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3" name="Line 1474"/>
              <p:cNvSpPr>
                <a:spLocks noChangeShapeType="1"/>
              </p:cNvSpPr>
              <p:nvPr/>
            </p:nvSpPr>
            <p:spPr bwMode="auto">
              <a:xfrm flipH="1">
                <a:off x="497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4" name="Line 1475"/>
              <p:cNvSpPr>
                <a:spLocks noChangeShapeType="1"/>
              </p:cNvSpPr>
              <p:nvPr/>
            </p:nvSpPr>
            <p:spPr bwMode="auto">
              <a:xfrm flipH="1">
                <a:off x="496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5" name="Line 1476"/>
              <p:cNvSpPr>
                <a:spLocks noChangeShapeType="1"/>
              </p:cNvSpPr>
              <p:nvPr/>
            </p:nvSpPr>
            <p:spPr bwMode="auto">
              <a:xfrm flipH="1">
                <a:off x="4948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6" name="Line 1477"/>
              <p:cNvSpPr>
                <a:spLocks noChangeShapeType="1"/>
              </p:cNvSpPr>
              <p:nvPr/>
            </p:nvSpPr>
            <p:spPr bwMode="auto">
              <a:xfrm flipH="1">
                <a:off x="4935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7" name="Line 1478"/>
              <p:cNvSpPr>
                <a:spLocks noChangeShapeType="1"/>
              </p:cNvSpPr>
              <p:nvPr/>
            </p:nvSpPr>
            <p:spPr bwMode="auto">
              <a:xfrm flipH="1">
                <a:off x="492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8" name="Line 1479"/>
              <p:cNvSpPr>
                <a:spLocks noChangeShapeType="1"/>
              </p:cNvSpPr>
              <p:nvPr/>
            </p:nvSpPr>
            <p:spPr bwMode="auto">
              <a:xfrm flipH="1">
                <a:off x="4910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09" name="Line 1480"/>
              <p:cNvSpPr>
                <a:spLocks noChangeShapeType="1"/>
              </p:cNvSpPr>
              <p:nvPr/>
            </p:nvSpPr>
            <p:spPr bwMode="auto">
              <a:xfrm flipH="1">
                <a:off x="4897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0" name="Line 1481"/>
              <p:cNvSpPr>
                <a:spLocks noChangeShapeType="1"/>
              </p:cNvSpPr>
              <p:nvPr/>
            </p:nvSpPr>
            <p:spPr bwMode="auto">
              <a:xfrm flipH="1">
                <a:off x="4884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1" name="Line 1482"/>
              <p:cNvSpPr>
                <a:spLocks noChangeShapeType="1"/>
              </p:cNvSpPr>
              <p:nvPr/>
            </p:nvSpPr>
            <p:spPr bwMode="auto">
              <a:xfrm flipH="1">
                <a:off x="4872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2" name="Line 1483"/>
              <p:cNvSpPr>
                <a:spLocks noChangeShapeType="1"/>
              </p:cNvSpPr>
              <p:nvPr/>
            </p:nvSpPr>
            <p:spPr bwMode="auto">
              <a:xfrm flipH="1">
                <a:off x="4860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3" name="Line 1484"/>
              <p:cNvSpPr>
                <a:spLocks noChangeShapeType="1"/>
              </p:cNvSpPr>
              <p:nvPr/>
            </p:nvSpPr>
            <p:spPr bwMode="auto">
              <a:xfrm flipH="1">
                <a:off x="484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4" name="Line 1485"/>
              <p:cNvSpPr>
                <a:spLocks noChangeShapeType="1"/>
              </p:cNvSpPr>
              <p:nvPr/>
            </p:nvSpPr>
            <p:spPr bwMode="auto">
              <a:xfrm flipH="1">
                <a:off x="483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5" name="Line 1486"/>
              <p:cNvSpPr>
                <a:spLocks noChangeShapeType="1"/>
              </p:cNvSpPr>
              <p:nvPr/>
            </p:nvSpPr>
            <p:spPr bwMode="auto">
              <a:xfrm flipH="1">
                <a:off x="482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6" name="Line 1487"/>
              <p:cNvSpPr>
                <a:spLocks noChangeShapeType="1"/>
              </p:cNvSpPr>
              <p:nvPr/>
            </p:nvSpPr>
            <p:spPr bwMode="auto">
              <a:xfrm flipH="1">
                <a:off x="480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7" name="Line 1488"/>
              <p:cNvSpPr>
                <a:spLocks noChangeShapeType="1"/>
              </p:cNvSpPr>
              <p:nvPr/>
            </p:nvSpPr>
            <p:spPr bwMode="auto">
              <a:xfrm flipH="1">
                <a:off x="4796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8" name="Line 1489"/>
              <p:cNvSpPr>
                <a:spLocks noChangeShapeType="1"/>
              </p:cNvSpPr>
              <p:nvPr/>
            </p:nvSpPr>
            <p:spPr bwMode="auto">
              <a:xfrm flipH="1">
                <a:off x="4783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19" name="Line 1490"/>
              <p:cNvSpPr>
                <a:spLocks noChangeShapeType="1"/>
              </p:cNvSpPr>
              <p:nvPr/>
            </p:nvSpPr>
            <p:spPr bwMode="auto">
              <a:xfrm flipH="1">
                <a:off x="4770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0" name="Line 1491"/>
              <p:cNvSpPr>
                <a:spLocks noChangeShapeType="1"/>
              </p:cNvSpPr>
              <p:nvPr/>
            </p:nvSpPr>
            <p:spPr bwMode="auto">
              <a:xfrm flipH="1">
                <a:off x="475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1" name="Line 1492"/>
              <p:cNvSpPr>
                <a:spLocks noChangeShapeType="1"/>
              </p:cNvSpPr>
              <p:nvPr/>
            </p:nvSpPr>
            <p:spPr bwMode="auto">
              <a:xfrm flipH="1">
                <a:off x="474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2" name="Line 1493"/>
              <p:cNvSpPr>
                <a:spLocks noChangeShapeType="1"/>
              </p:cNvSpPr>
              <p:nvPr/>
            </p:nvSpPr>
            <p:spPr bwMode="auto">
              <a:xfrm flipH="1">
                <a:off x="4732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3" name="Line 1494"/>
              <p:cNvSpPr>
                <a:spLocks noChangeShapeType="1"/>
              </p:cNvSpPr>
              <p:nvPr/>
            </p:nvSpPr>
            <p:spPr bwMode="auto">
              <a:xfrm flipH="1">
                <a:off x="4719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4" name="Line 1495"/>
              <p:cNvSpPr>
                <a:spLocks noChangeShapeType="1"/>
              </p:cNvSpPr>
              <p:nvPr/>
            </p:nvSpPr>
            <p:spPr bwMode="auto">
              <a:xfrm flipH="1">
                <a:off x="470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5" name="Line 1496"/>
              <p:cNvSpPr>
                <a:spLocks noChangeShapeType="1"/>
              </p:cNvSpPr>
              <p:nvPr/>
            </p:nvSpPr>
            <p:spPr bwMode="auto">
              <a:xfrm flipH="1">
                <a:off x="4695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6" name="Line 1497"/>
              <p:cNvSpPr>
                <a:spLocks noChangeShapeType="1"/>
              </p:cNvSpPr>
              <p:nvPr/>
            </p:nvSpPr>
            <p:spPr bwMode="auto">
              <a:xfrm flipH="1">
                <a:off x="4681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7" name="Line 1498"/>
              <p:cNvSpPr>
                <a:spLocks noChangeShapeType="1"/>
              </p:cNvSpPr>
              <p:nvPr/>
            </p:nvSpPr>
            <p:spPr bwMode="auto">
              <a:xfrm flipH="1">
                <a:off x="466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8" name="Line 1499"/>
              <p:cNvSpPr>
                <a:spLocks noChangeShapeType="1"/>
              </p:cNvSpPr>
              <p:nvPr/>
            </p:nvSpPr>
            <p:spPr bwMode="auto">
              <a:xfrm flipH="1">
                <a:off x="4656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29" name="Line 1500"/>
              <p:cNvSpPr>
                <a:spLocks noChangeShapeType="1"/>
              </p:cNvSpPr>
              <p:nvPr/>
            </p:nvSpPr>
            <p:spPr bwMode="auto">
              <a:xfrm flipH="1">
                <a:off x="464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0" name="Line 1501"/>
              <p:cNvSpPr>
                <a:spLocks noChangeShapeType="1"/>
              </p:cNvSpPr>
              <p:nvPr/>
            </p:nvSpPr>
            <p:spPr bwMode="auto">
              <a:xfrm flipH="1">
                <a:off x="463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1" name="Line 1502"/>
              <p:cNvSpPr>
                <a:spLocks noChangeShapeType="1"/>
              </p:cNvSpPr>
              <p:nvPr/>
            </p:nvSpPr>
            <p:spPr bwMode="auto">
              <a:xfrm flipH="1">
                <a:off x="4618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2" name="Line 1503"/>
              <p:cNvSpPr>
                <a:spLocks noChangeShapeType="1"/>
              </p:cNvSpPr>
              <p:nvPr/>
            </p:nvSpPr>
            <p:spPr bwMode="auto">
              <a:xfrm flipH="1">
                <a:off x="460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3" name="Line 1504"/>
              <p:cNvSpPr>
                <a:spLocks noChangeShapeType="1"/>
              </p:cNvSpPr>
              <p:nvPr/>
            </p:nvSpPr>
            <p:spPr bwMode="auto">
              <a:xfrm flipH="1">
                <a:off x="459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4" name="Line 1505"/>
              <p:cNvSpPr>
                <a:spLocks noChangeShapeType="1"/>
              </p:cNvSpPr>
              <p:nvPr/>
            </p:nvSpPr>
            <p:spPr bwMode="auto">
              <a:xfrm flipH="1">
                <a:off x="4580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5" name="Line 1506"/>
              <p:cNvSpPr>
                <a:spLocks noChangeShapeType="1"/>
              </p:cNvSpPr>
              <p:nvPr/>
            </p:nvSpPr>
            <p:spPr bwMode="auto">
              <a:xfrm flipH="1">
                <a:off x="4567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6" name="Line 1507"/>
              <p:cNvSpPr>
                <a:spLocks noChangeShapeType="1"/>
              </p:cNvSpPr>
              <p:nvPr/>
            </p:nvSpPr>
            <p:spPr bwMode="auto">
              <a:xfrm flipH="1">
                <a:off x="4554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7" name="Line 1508"/>
              <p:cNvSpPr>
                <a:spLocks noChangeShapeType="1"/>
              </p:cNvSpPr>
              <p:nvPr/>
            </p:nvSpPr>
            <p:spPr bwMode="auto">
              <a:xfrm flipH="1">
                <a:off x="4542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8" name="Line 1509"/>
              <p:cNvSpPr>
                <a:spLocks noChangeShapeType="1"/>
              </p:cNvSpPr>
              <p:nvPr/>
            </p:nvSpPr>
            <p:spPr bwMode="auto">
              <a:xfrm flipH="1">
                <a:off x="452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39" name="Line 1510"/>
              <p:cNvSpPr>
                <a:spLocks noChangeShapeType="1"/>
              </p:cNvSpPr>
              <p:nvPr/>
            </p:nvSpPr>
            <p:spPr bwMode="auto">
              <a:xfrm flipH="1">
                <a:off x="4516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0" name="Line 1511"/>
              <p:cNvSpPr>
                <a:spLocks noChangeShapeType="1"/>
              </p:cNvSpPr>
              <p:nvPr/>
            </p:nvSpPr>
            <p:spPr bwMode="auto">
              <a:xfrm flipH="1">
                <a:off x="450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1" name="Line 1512"/>
              <p:cNvSpPr>
                <a:spLocks noChangeShapeType="1"/>
              </p:cNvSpPr>
              <p:nvPr/>
            </p:nvSpPr>
            <p:spPr bwMode="auto">
              <a:xfrm flipH="1">
                <a:off x="449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2" name="Line 1513"/>
              <p:cNvSpPr>
                <a:spLocks noChangeShapeType="1"/>
              </p:cNvSpPr>
              <p:nvPr/>
            </p:nvSpPr>
            <p:spPr bwMode="auto">
              <a:xfrm flipH="1">
                <a:off x="447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3" name="Line 1514"/>
              <p:cNvSpPr>
                <a:spLocks noChangeShapeType="1"/>
              </p:cNvSpPr>
              <p:nvPr/>
            </p:nvSpPr>
            <p:spPr bwMode="auto">
              <a:xfrm flipH="1">
                <a:off x="4465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4" name="Line 1515"/>
              <p:cNvSpPr>
                <a:spLocks noChangeShapeType="1"/>
              </p:cNvSpPr>
              <p:nvPr/>
            </p:nvSpPr>
            <p:spPr bwMode="auto">
              <a:xfrm flipH="1">
                <a:off x="445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5" name="Line 1516"/>
              <p:cNvSpPr>
                <a:spLocks noChangeShapeType="1"/>
              </p:cNvSpPr>
              <p:nvPr/>
            </p:nvSpPr>
            <p:spPr bwMode="auto">
              <a:xfrm flipH="1">
                <a:off x="4440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6" name="Line 1517"/>
              <p:cNvSpPr>
                <a:spLocks noChangeShapeType="1"/>
              </p:cNvSpPr>
              <p:nvPr/>
            </p:nvSpPr>
            <p:spPr bwMode="auto">
              <a:xfrm flipH="1">
                <a:off x="442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7" name="Line 1518"/>
              <p:cNvSpPr>
                <a:spLocks noChangeShapeType="1"/>
              </p:cNvSpPr>
              <p:nvPr/>
            </p:nvSpPr>
            <p:spPr bwMode="auto">
              <a:xfrm flipH="1">
                <a:off x="441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8" name="Line 1519"/>
              <p:cNvSpPr>
                <a:spLocks noChangeShapeType="1"/>
              </p:cNvSpPr>
              <p:nvPr/>
            </p:nvSpPr>
            <p:spPr bwMode="auto">
              <a:xfrm flipH="1">
                <a:off x="4402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49" name="Line 1520"/>
              <p:cNvSpPr>
                <a:spLocks noChangeShapeType="1"/>
              </p:cNvSpPr>
              <p:nvPr/>
            </p:nvSpPr>
            <p:spPr bwMode="auto">
              <a:xfrm flipH="1">
                <a:off x="4390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0" name="Line 1521"/>
              <p:cNvSpPr>
                <a:spLocks noChangeShapeType="1"/>
              </p:cNvSpPr>
              <p:nvPr/>
            </p:nvSpPr>
            <p:spPr bwMode="auto">
              <a:xfrm flipH="1">
                <a:off x="437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1" name="Line 1522"/>
              <p:cNvSpPr>
                <a:spLocks noChangeShapeType="1"/>
              </p:cNvSpPr>
              <p:nvPr/>
            </p:nvSpPr>
            <p:spPr bwMode="auto">
              <a:xfrm flipH="1">
                <a:off x="436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2" name="Line 1523"/>
              <p:cNvSpPr>
                <a:spLocks noChangeShapeType="1"/>
              </p:cNvSpPr>
              <p:nvPr/>
            </p:nvSpPr>
            <p:spPr bwMode="auto">
              <a:xfrm flipH="1">
                <a:off x="4351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3" name="Line 1524"/>
              <p:cNvSpPr>
                <a:spLocks noChangeShapeType="1"/>
              </p:cNvSpPr>
              <p:nvPr/>
            </p:nvSpPr>
            <p:spPr bwMode="auto">
              <a:xfrm flipH="1">
                <a:off x="433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4" name="Line 1525"/>
              <p:cNvSpPr>
                <a:spLocks noChangeShapeType="1"/>
              </p:cNvSpPr>
              <p:nvPr/>
            </p:nvSpPr>
            <p:spPr bwMode="auto">
              <a:xfrm flipH="1">
                <a:off x="4326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5" name="Line 1526"/>
              <p:cNvSpPr>
                <a:spLocks noChangeShapeType="1"/>
              </p:cNvSpPr>
              <p:nvPr/>
            </p:nvSpPr>
            <p:spPr bwMode="auto">
              <a:xfrm flipH="1">
                <a:off x="4313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6" name="Line 1527"/>
              <p:cNvSpPr>
                <a:spLocks noChangeShapeType="1"/>
              </p:cNvSpPr>
              <p:nvPr/>
            </p:nvSpPr>
            <p:spPr bwMode="auto">
              <a:xfrm flipH="1">
                <a:off x="4300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7" name="Line 1528"/>
              <p:cNvSpPr>
                <a:spLocks noChangeShapeType="1"/>
              </p:cNvSpPr>
              <p:nvPr/>
            </p:nvSpPr>
            <p:spPr bwMode="auto">
              <a:xfrm flipH="1">
                <a:off x="428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8" name="Line 1529"/>
              <p:cNvSpPr>
                <a:spLocks noChangeShapeType="1"/>
              </p:cNvSpPr>
              <p:nvPr/>
            </p:nvSpPr>
            <p:spPr bwMode="auto">
              <a:xfrm flipH="1">
                <a:off x="427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59" name="Line 1530"/>
              <p:cNvSpPr>
                <a:spLocks noChangeShapeType="1"/>
              </p:cNvSpPr>
              <p:nvPr/>
            </p:nvSpPr>
            <p:spPr bwMode="auto">
              <a:xfrm flipH="1">
                <a:off x="426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0" name="Line 1531"/>
              <p:cNvSpPr>
                <a:spLocks noChangeShapeType="1"/>
              </p:cNvSpPr>
              <p:nvPr/>
            </p:nvSpPr>
            <p:spPr bwMode="auto">
              <a:xfrm flipH="1">
                <a:off x="4249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1" name="Line 1532"/>
              <p:cNvSpPr>
                <a:spLocks noChangeShapeType="1"/>
              </p:cNvSpPr>
              <p:nvPr/>
            </p:nvSpPr>
            <p:spPr bwMode="auto">
              <a:xfrm flipH="1">
                <a:off x="423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2" name="Line 1533"/>
              <p:cNvSpPr>
                <a:spLocks noChangeShapeType="1"/>
              </p:cNvSpPr>
              <p:nvPr/>
            </p:nvSpPr>
            <p:spPr bwMode="auto">
              <a:xfrm flipH="1">
                <a:off x="4225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3" name="Line 1534"/>
              <p:cNvSpPr>
                <a:spLocks noChangeShapeType="1"/>
              </p:cNvSpPr>
              <p:nvPr/>
            </p:nvSpPr>
            <p:spPr bwMode="auto">
              <a:xfrm flipH="1">
                <a:off x="4212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4" name="Line 1535"/>
              <p:cNvSpPr>
                <a:spLocks noChangeShapeType="1"/>
              </p:cNvSpPr>
              <p:nvPr/>
            </p:nvSpPr>
            <p:spPr bwMode="auto">
              <a:xfrm flipH="1">
                <a:off x="419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5" name="Line 1536"/>
              <p:cNvSpPr>
                <a:spLocks noChangeShapeType="1"/>
              </p:cNvSpPr>
              <p:nvPr/>
            </p:nvSpPr>
            <p:spPr bwMode="auto">
              <a:xfrm flipH="1">
                <a:off x="4186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6" name="Line 1537"/>
              <p:cNvSpPr>
                <a:spLocks noChangeShapeType="1"/>
              </p:cNvSpPr>
              <p:nvPr/>
            </p:nvSpPr>
            <p:spPr bwMode="auto">
              <a:xfrm flipH="1">
                <a:off x="417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7" name="Line 1538"/>
              <p:cNvSpPr>
                <a:spLocks noChangeShapeType="1"/>
              </p:cNvSpPr>
              <p:nvPr/>
            </p:nvSpPr>
            <p:spPr bwMode="auto">
              <a:xfrm flipH="1">
                <a:off x="416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8" name="Line 1539"/>
              <p:cNvSpPr>
                <a:spLocks noChangeShapeType="1"/>
              </p:cNvSpPr>
              <p:nvPr/>
            </p:nvSpPr>
            <p:spPr bwMode="auto">
              <a:xfrm flipH="1">
                <a:off x="4148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69" name="Line 1540"/>
              <p:cNvSpPr>
                <a:spLocks noChangeShapeType="1"/>
              </p:cNvSpPr>
              <p:nvPr/>
            </p:nvSpPr>
            <p:spPr bwMode="auto">
              <a:xfrm flipH="1">
                <a:off x="4135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0" name="Line 1541"/>
              <p:cNvSpPr>
                <a:spLocks noChangeShapeType="1"/>
              </p:cNvSpPr>
              <p:nvPr/>
            </p:nvSpPr>
            <p:spPr bwMode="auto">
              <a:xfrm flipH="1">
                <a:off x="412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1" name="Line 1542"/>
              <p:cNvSpPr>
                <a:spLocks noChangeShapeType="1"/>
              </p:cNvSpPr>
              <p:nvPr/>
            </p:nvSpPr>
            <p:spPr bwMode="auto">
              <a:xfrm flipH="1">
                <a:off x="4110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2" name="Line 1543"/>
              <p:cNvSpPr>
                <a:spLocks noChangeShapeType="1"/>
              </p:cNvSpPr>
              <p:nvPr/>
            </p:nvSpPr>
            <p:spPr bwMode="auto">
              <a:xfrm flipH="1">
                <a:off x="4097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3" name="Line 1544"/>
              <p:cNvSpPr>
                <a:spLocks noChangeShapeType="1"/>
              </p:cNvSpPr>
              <p:nvPr/>
            </p:nvSpPr>
            <p:spPr bwMode="auto">
              <a:xfrm flipH="1">
                <a:off x="4084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4" name="Line 1545"/>
              <p:cNvSpPr>
                <a:spLocks noChangeShapeType="1"/>
              </p:cNvSpPr>
              <p:nvPr/>
            </p:nvSpPr>
            <p:spPr bwMode="auto">
              <a:xfrm flipH="1">
                <a:off x="4072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5" name="Line 1546"/>
              <p:cNvSpPr>
                <a:spLocks noChangeShapeType="1"/>
              </p:cNvSpPr>
              <p:nvPr/>
            </p:nvSpPr>
            <p:spPr bwMode="auto">
              <a:xfrm flipH="1">
                <a:off x="4060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6" name="Line 1547"/>
              <p:cNvSpPr>
                <a:spLocks noChangeShapeType="1"/>
              </p:cNvSpPr>
              <p:nvPr/>
            </p:nvSpPr>
            <p:spPr bwMode="auto">
              <a:xfrm flipH="1">
                <a:off x="404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7" name="Line 1548"/>
              <p:cNvSpPr>
                <a:spLocks noChangeShapeType="1"/>
              </p:cNvSpPr>
              <p:nvPr/>
            </p:nvSpPr>
            <p:spPr bwMode="auto">
              <a:xfrm flipH="1">
                <a:off x="403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8" name="Line 1549"/>
              <p:cNvSpPr>
                <a:spLocks noChangeShapeType="1"/>
              </p:cNvSpPr>
              <p:nvPr/>
            </p:nvSpPr>
            <p:spPr bwMode="auto">
              <a:xfrm flipH="1">
                <a:off x="402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79" name="Line 1550"/>
              <p:cNvSpPr>
                <a:spLocks noChangeShapeType="1"/>
              </p:cNvSpPr>
              <p:nvPr/>
            </p:nvSpPr>
            <p:spPr bwMode="auto">
              <a:xfrm flipH="1">
                <a:off x="400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0" name="Line 1551"/>
              <p:cNvSpPr>
                <a:spLocks noChangeShapeType="1"/>
              </p:cNvSpPr>
              <p:nvPr/>
            </p:nvSpPr>
            <p:spPr bwMode="auto">
              <a:xfrm flipH="1">
                <a:off x="3996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1" name="Line 1552"/>
              <p:cNvSpPr>
                <a:spLocks noChangeShapeType="1"/>
              </p:cNvSpPr>
              <p:nvPr/>
            </p:nvSpPr>
            <p:spPr bwMode="auto">
              <a:xfrm flipH="1">
                <a:off x="3983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2" name="Line 1553"/>
              <p:cNvSpPr>
                <a:spLocks noChangeShapeType="1"/>
              </p:cNvSpPr>
              <p:nvPr/>
            </p:nvSpPr>
            <p:spPr bwMode="auto">
              <a:xfrm flipH="1">
                <a:off x="3970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3" name="Line 1554"/>
              <p:cNvSpPr>
                <a:spLocks noChangeShapeType="1"/>
              </p:cNvSpPr>
              <p:nvPr/>
            </p:nvSpPr>
            <p:spPr bwMode="auto">
              <a:xfrm flipH="1">
                <a:off x="395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4" name="Line 1555"/>
              <p:cNvSpPr>
                <a:spLocks noChangeShapeType="1"/>
              </p:cNvSpPr>
              <p:nvPr/>
            </p:nvSpPr>
            <p:spPr bwMode="auto">
              <a:xfrm flipH="1">
                <a:off x="394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5" name="Line 1556"/>
              <p:cNvSpPr>
                <a:spLocks noChangeShapeType="1"/>
              </p:cNvSpPr>
              <p:nvPr/>
            </p:nvSpPr>
            <p:spPr bwMode="auto">
              <a:xfrm flipH="1">
                <a:off x="3932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6" name="Line 1557"/>
              <p:cNvSpPr>
                <a:spLocks noChangeShapeType="1"/>
              </p:cNvSpPr>
              <p:nvPr/>
            </p:nvSpPr>
            <p:spPr bwMode="auto">
              <a:xfrm flipH="1">
                <a:off x="3919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7" name="Line 1558"/>
              <p:cNvSpPr>
                <a:spLocks noChangeShapeType="1"/>
              </p:cNvSpPr>
              <p:nvPr/>
            </p:nvSpPr>
            <p:spPr bwMode="auto">
              <a:xfrm flipH="1">
                <a:off x="390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8" name="Line 1559"/>
              <p:cNvSpPr>
                <a:spLocks noChangeShapeType="1"/>
              </p:cNvSpPr>
              <p:nvPr/>
            </p:nvSpPr>
            <p:spPr bwMode="auto">
              <a:xfrm flipH="1">
                <a:off x="3895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89" name="Line 1560"/>
              <p:cNvSpPr>
                <a:spLocks noChangeShapeType="1"/>
              </p:cNvSpPr>
              <p:nvPr/>
            </p:nvSpPr>
            <p:spPr bwMode="auto">
              <a:xfrm flipH="1">
                <a:off x="3881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0" name="Line 1561"/>
              <p:cNvSpPr>
                <a:spLocks noChangeShapeType="1"/>
              </p:cNvSpPr>
              <p:nvPr/>
            </p:nvSpPr>
            <p:spPr bwMode="auto">
              <a:xfrm flipH="1">
                <a:off x="386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1" name="Line 1562"/>
              <p:cNvSpPr>
                <a:spLocks noChangeShapeType="1"/>
              </p:cNvSpPr>
              <p:nvPr/>
            </p:nvSpPr>
            <p:spPr bwMode="auto">
              <a:xfrm flipH="1">
                <a:off x="3856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2" name="Line 1563"/>
              <p:cNvSpPr>
                <a:spLocks noChangeShapeType="1"/>
              </p:cNvSpPr>
              <p:nvPr/>
            </p:nvSpPr>
            <p:spPr bwMode="auto">
              <a:xfrm flipH="1">
                <a:off x="384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3" name="Line 1564"/>
              <p:cNvSpPr>
                <a:spLocks noChangeShapeType="1"/>
              </p:cNvSpPr>
              <p:nvPr/>
            </p:nvSpPr>
            <p:spPr bwMode="auto">
              <a:xfrm flipH="1">
                <a:off x="383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4" name="Line 1565"/>
              <p:cNvSpPr>
                <a:spLocks noChangeShapeType="1"/>
              </p:cNvSpPr>
              <p:nvPr/>
            </p:nvSpPr>
            <p:spPr bwMode="auto">
              <a:xfrm flipH="1">
                <a:off x="3818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5" name="Line 1566"/>
              <p:cNvSpPr>
                <a:spLocks noChangeShapeType="1"/>
              </p:cNvSpPr>
              <p:nvPr/>
            </p:nvSpPr>
            <p:spPr bwMode="auto">
              <a:xfrm flipH="1">
                <a:off x="380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6" name="Line 1567"/>
              <p:cNvSpPr>
                <a:spLocks noChangeShapeType="1"/>
              </p:cNvSpPr>
              <p:nvPr/>
            </p:nvSpPr>
            <p:spPr bwMode="auto">
              <a:xfrm flipH="1">
                <a:off x="379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7" name="Line 1568"/>
              <p:cNvSpPr>
                <a:spLocks noChangeShapeType="1"/>
              </p:cNvSpPr>
              <p:nvPr/>
            </p:nvSpPr>
            <p:spPr bwMode="auto">
              <a:xfrm flipH="1">
                <a:off x="3780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8" name="Line 1569"/>
              <p:cNvSpPr>
                <a:spLocks noChangeShapeType="1"/>
              </p:cNvSpPr>
              <p:nvPr/>
            </p:nvSpPr>
            <p:spPr bwMode="auto">
              <a:xfrm flipH="1">
                <a:off x="3767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99" name="Line 1570"/>
              <p:cNvSpPr>
                <a:spLocks noChangeShapeType="1"/>
              </p:cNvSpPr>
              <p:nvPr/>
            </p:nvSpPr>
            <p:spPr bwMode="auto">
              <a:xfrm flipH="1">
                <a:off x="3754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0" name="Line 1571"/>
              <p:cNvSpPr>
                <a:spLocks noChangeShapeType="1"/>
              </p:cNvSpPr>
              <p:nvPr/>
            </p:nvSpPr>
            <p:spPr bwMode="auto">
              <a:xfrm flipH="1">
                <a:off x="3742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1" name="Line 1572"/>
              <p:cNvSpPr>
                <a:spLocks noChangeShapeType="1"/>
              </p:cNvSpPr>
              <p:nvPr/>
            </p:nvSpPr>
            <p:spPr bwMode="auto">
              <a:xfrm flipH="1">
                <a:off x="372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2" name="Line 1573"/>
              <p:cNvSpPr>
                <a:spLocks noChangeShapeType="1"/>
              </p:cNvSpPr>
              <p:nvPr/>
            </p:nvSpPr>
            <p:spPr bwMode="auto">
              <a:xfrm flipH="1">
                <a:off x="3716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3" name="Line 1574"/>
              <p:cNvSpPr>
                <a:spLocks noChangeShapeType="1"/>
              </p:cNvSpPr>
              <p:nvPr/>
            </p:nvSpPr>
            <p:spPr bwMode="auto">
              <a:xfrm flipH="1">
                <a:off x="370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4" name="Line 1575"/>
              <p:cNvSpPr>
                <a:spLocks noChangeShapeType="1"/>
              </p:cNvSpPr>
              <p:nvPr/>
            </p:nvSpPr>
            <p:spPr bwMode="auto">
              <a:xfrm flipH="1">
                <a:off x="369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5" name="Line 1576"/>
              <p:cNvSpPr>
                <a:spLocks noChangeShapeType="1"/>
              </p:cNvSpPr>
              <p:nvPr/>
            </p:nvSpPr>
            <p:spPr bwMode="auto">
              <a:xfrm flipH="1">
                <a:off x="367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6" name="Line 1577"/>
              <p:cNvSpPr>
                <a:spLocks noChangeShapeType="1"/>
              </p:cNvSpPr>
              <p:nvPr/>
            </p:nvSpPr>
            <p:spPr bwMode="auto">
              <a:xfrm flipH="1">
                <a:off x="3665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7" name="Line 1578"/>
              <p:cNvSpPr>
                <a:spLocks noChangeShapeType="1"/>
              </p:cNvSpPr>
              <p:nvPr/>
            </p:nvSpPr>
            <p:spPr bwMode="auto">
              <a:xfrm flipH="1">
                <a:off x="365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8" name="Line 1579"/>
              <p:cNvSpPr>
                <a:spLocks noChangeShapeType="1"/>
              </p:cNvSpPr>
              <p:nvPr/>
            </p:nvSpPr>
            <p:spPr bwMode="auto">
              <a:xfrm flipH="1">
                <a:off x="3640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09" name="Line 1580"/>
              <p:cNvSpPr>
                <a:spLocks noChangeShapeType="1"/>
              </p:cNvSpPr>
              <p:nvPr/>
            </p:nvSpPr>
            <p:spPr bwMode="auto">
              <a:xfrm flipH="1">
                <a:off x="362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0" name="Line 1581"/>
              <p:cNvSpPr>
                <a:spLocks noChangeShapeType="1"/>
              </p:cNvSpPr>
              <p:nvPr/>
            </p:nvSpPr>
            <p:spPr bwMode="auto">
              <a:xfrm flipH="1">
                <a:off x="361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1" name="Line 1582"/>
              <p:cNvSpPr>
                <a:spLocks noChangeShapeType="1"/>
              </p:cNvSpPr>
              <p:nvPr/>
            </p:nvSpPr>
            <p:spPr bwMode="auto">
              <a:xfrm flipH="1">
                <a:off x="3602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2" name="Line 1583"/>
              <p:cNvSpPr>
                <a:spLocks noChangeShapeType="1"/>
              </p:cNvSpPr>
              <p:nvPr/>
            </p:nvSpPr>
            <p:spPr bwMode="auto">
              <a:xfrm flipH="1">
                <a:off x="3590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3" name="Line 1584"/>
              <p:cNvSpPr>
                <a:spLocks noChangeShapeType="1"/>
              </p:cNvSpPr>
              <p:nvPr/>
            </p:nvSpPr>
            <p:spPr bwMode="auto">
              <a:xfrm flipH="1">
                <a:off x="357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4" name="Line 1585"/>
              <p:cNvSpPr>
                <a:spLocks noChangeShapeType="1"/>
              </p:cNvSpPr>
              <p:nvPr/>
            </p:nvSpPr>
            <p:spPr bwMode="auto">
              <a:xfrm flipH="1">
                <a:off x="356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5" name="Line 1586"/>
              <p:cNvSpPr>
                <a:spLocks noChangeShapeType="1"/>
              </p:cNvSpPr>
              <p:nvPr/>
            </p:nvSpPr>
            <p:spPr bwMode="auto">
              <a:xfrm flipH="1">
                <a:off x="3551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6" name="Line 1587"/>
              <p:cNvSpPr>
                <a:spLocks noChangeShapeType="1"/>
              </p:cNvSpPr>
              <p:nvPr/>
            </p:nvSpPr>
            <p:spPr bwMode="auto">
              <a:xfrm flipH="1">
                <a:off x="353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7" name="Line 1588"/>
              <p:cNvSpPr>
                <a:spLocks noChangeShapeType="1"/>
              </p:cNvSpPr>
              <p:nvPr/>
            </p:nvSpPr>
            <p:spPr bwMode="auto">
              <a:xfrm flipH="1">
                <a:off x="3526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8" name="Line 1589"/>
              <p:cNvSpPr>
                <a:spLocks noChangeShapeType="1"/>
              </p:cNvSpPr>
              <p:nvPr/>
            </p:nvSpPr>
            <p:spPr bwMode="auto">
              <a:xfrm flipH="1">
                <a:off x="3513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19" name="Line 1590"/>
              <p:cNvSpPr>
                <a:spLocks noChangeShapeType="1"/>
              </p:cNvSpPr>
              <p:nvPr/>
            </p:nvSpPr>
            <p:spPr bwMode="auto">
              <a:xfrm flipH="1">
                <a:off x="3500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0" name="Line 1591"/>
              <p:cNvSpPr>
                <a:spLocks noChangeShapeType="1"/>
              </p:cNvSpPr>
              <p:nvPr/>
            </p:nvSpPr>
            <p:spPr bwMode="auto">
              <a:xfrm flipH="1">
                <a:off x="3488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1" name="Line 1592"/>
              <p:cNvSpPr>
                <a:spLocks noChangeShapeType="1"/>
              </p:cNvSpPr>
              <p:nvPr/>
            </p:nvSpPr>
            <p:spPr bwMode="auto">
              <a:xfrm flipH="1">
                <a:off x="3475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2" name="Line 1593"/>
              <p:cNvSpPr>
                <a:spLocks noChangeShapeType="1"/>
              </p:cNvSpPr>
              <p:nvPr/>
            </p:nvSpPr>
            <p:spPr bwMode="auto">
              <a:xfrm flipH="1">
                <a:off x="346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3" name="Line 1594"/>
              <p:cNvSpPr>
                <a:spLocks noChangeShapeType="1"/>
              </p:cNvSpPr>
              <p:nvPr/>
            </p:nvSpPr>
            <p:spPr bwMode="auto">
              <a:xfrm flipH="1">
                <a:off x="3449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4" name="Line 1595"/>
              <p:cNvSpPr>
                <a:spLocks noChangeShapeType="1"/>
              </p:cNvSpPr>
              <p:nvPr/>
            </p:nvSpPr>
            <p:spPr bwMode="auto">
              <a:xfrm flipH="1">
                <a:off x="3437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5" name="Line 1596"/>
              <p:cNvSpPr>
                <a:spLocks noChangeShapeType="1"/>
              </p:cNvSpPr>
              <p:nvPr/>
            </p:nvSpPr>
            <p:spPr bwMode="auto">
              <a:xfrm flipH="1">
                <a:off x="3425" y="2644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6" name="Line 1597"/>
              <p:cNvSpPr>
                <a:spLocks noChangeShapeType="1"/>
              </p:cNvSpPr>
              <p:nvPr/>
            </p:nvSpPr>
            <p:spPr bwMode="auto">
              <a:xfrm flipH="1">
                <a:off x="3412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7" name="Line 1598"/>
              <p:cNvSpPr>
                <a:spLocks noChangeShapeType="1"/>
              </p:cNvSpPr>
              <p:nvPr/>
            </p:nvSpPr>
            <p:spPr bwMode="auto">
              <a:xfrm flipH="1">
                <a:off x="3399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8" name="Line 1599"/>
              <p:cNvSpPr>
                <a:spLocks noChangeShapeType="1"/>
              </p:cNvSpPr>
              <p:nvPr/>
            </p:nvSpPr>
            <p:spPr bwMode="auto">
              <a:xfrm flipH="1">
                <a:off x="3386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29" name="Line 1600"/>
              <p:cNvSpPr>
                <a:spLocks noChangeShapeType="1"/>
              </p:cNvSpPr>
              <p:nvPr/>
            </p:nvSpPr>
            <p:spPr bwMode="auto">
              <a:xfrm flipH="1">
                <a:off x="3374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0" name="Line 1601"/>
              <p:cNvSpPr>
                <a:spLocks noChangeShapeType="1"/>
              </p:cNvSpPr>
              <p:nvPr/>
            </p:nvSpPr>
            <p:spPr bwMode="auto">
              <a:xfrm flipH="1">
                <a:off x="3361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1" name="Line 1602"/>
              <p:cNvSpPr>
                <a:spLocks noChangeShapeType="1"/>
              </p:cNvSpPr>
              <p:nvPr/>
            </p:nvSpPr>
            <p:spPr bwMode="auto">
              <a:xfrm flipH="1">
                <a:off x="3348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2" name="Line 1603"/>
              <p:cNvSpPr>
                <a:spLocks noChangeShapeType="1"/>
              </p:cNvSpPr>
              <p:nvPr/>
            </p:nvSpPr>
            <p:spPr bwMode="auto">
              <a:xfrm flipH="1">
                <a:off x="3335" y="2644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3" name="Line 1604"/>
              <p:cNvSpPr>
                <a:spLocks noChangeShapeType="1"/>
              </p:cNvSpPr>
              <p:nvPr/>
            </p:nvSpPr>
            <p:spPr bwMode="auto">
              <a:xfrm flipH="1">
                <a:off x="3323" y="2644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4" name="Line 1605"/>
              <p:cNvSpPr>
                <a:spLocks noChangeShapeType="1"/>
              </p:cNvSpPr>
              <p:nvPr/>
            </p:nvSpPr>
            <p:spPr bwMode="auto">
              <a:xfrm flipH="1">
                <a:off x="3312" y="2644"/>
                <a:ext cx="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5" name="Line 1606"/>
              <p:cNvSpPr>
                <a:spLocks noChangeShapeType="1"/>
              </p:cNvSpPr>
              <p:nvPr/>
            </p:nvSpPr>
            <p:spPr bwMode="auto">
              <a:xfrm flipH="1">
                <a:off x="522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6" name="Line 1607"/>
              <p:cNvSpPr>
                <a:spLocks noChangeShapeType="1"/>
              </p:cNvSpPr>
              <p:nvPr/>
            </p:nvSpPr>
            <p:spPr bwMode="auto">
              <a:xfrm flipH="1">
                <a:off x="521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7" name="Line 1608"/>
              <p:cNvSpPr>
                <a:spLocks noChangeShapeType="1"/>
              </p:cNvSpPr>
              <p:nvPr/>
            </p:nvSpPr>
            <p:spPr bwMode="auto">
              <a:xfrm flipH="1">
                <a:off x="5202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8" name="Line 1609"/>
              <p:cNvSpPr>
                <a:spLocks noChangeShapeType="1"/>
              </p:cNvSpPr>
              <p:nvPr/>
            </p:nvSpPr>
            <p:spPr bwMode="auto">
              <a:xfrm flipH="1">
                <a:off x="5190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39" name="Line 1610"/>
              <p:cNvSpPr>
                <a:spLocks noChangeShapeType="1"/>
              </p:cNvSpPr>
              <p:nvPr/>
            </p:nvSpPr>
            <p:spPr bwMode="auto">
              <a:xfrm flipH="1">
                <a:off x="517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40" name="Line 1611"/>
              <p:cNvSpPr>
                <a:spLocks noChangeShapeType="1"/>
              </p:cNvSpPr>
              <p:nvPr/>
            </p:nvSpPr>
            <p:spPr bwMode="auto">
              <a:xfrm flipH="1">
                <a:off x="516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6" name="Group 1813"/>
            <p:cNvGrpSpPr>
              <a:grpSpLocks/>
            </p:cNvGrpSpPr>
            <p:nvPr/>
          </p:nvGrpSpPr>
          <p:grpSpPr bwMode="auto">
            <a:xfrm>
              <a:off x="3312" y="2090"/>
              <a:ext cx="1920" cy="276"/>
              <a:chOff x="3312" y="2090"/>
              <a:chExt cx="1920" cy="276"/>
            </a:xfrm>
          </p:grpSpPr>
          <p:sp>
            <p:nvSpPr>
              <p:cNvPr id="9341" name="Line 1613"/>
              <p:cNvSpPr>
                <a:spLocks noChangeShapeType="1"/>
              </p:cNvSpPr>
              <p:nvPr/>
            </p:nvSpPr>
            <p:spPr bwMode="auto">
              <a:xfrm flipH="1">
                <a:off x="5151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2" name="Line 1614"/>
              <p:cNvSpPr>
                <a:spLocks noChangeShapeType="1"/>
              </p:cNvSpPr>
              <p:nvPr/>
            </p:nvSpPr>
            <p:spPr bwMode="auto">
              <a:xfrm flipH="1">
                <a:off x="513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3" name="Line 1615"/>
              <p:cNvSpPr>
                <a:spLocks noChangeShapeType="1"/>
              </p:cNvSpPr>
              <p:nvPr/>
            </p:nvSpPr>
            <p:spPr bwMode="auto">
              <a:xfrm flipH="1">
                <a:off x="5126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4" name="Line 1616"/>
              <p:cNvSpPr>
                <a:spLocks noChangeShapeType="1"/>
              </p:cNvSpPr>
              <p:nvPr/>
            </p:nvSpPr>
            <p:spPr bwMode="auto">
              <a:xfrm flipH="1">
                <a:off x="5113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5" name="Line 1617"/>
              <p:cNvSpPr>
                <a:spLocks noChangeShapeType="1"/>
              </p:cNvSpPr>
              <p:nvPr/>
            </p:nvSpPr>
            <p:spPr bwMode="auto">
              <a:xfrm flipH="1">
                <a:off x="5100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6" name="Line 1618"/>
              <p:cNvSpPr>
                <a:spLocks noChangeShapeType="1"/>
              </p:cNvSpPr>
              <p:nvPr/>
            </p:nvSpPr>
            <p:spPr bwMode="auto">
              <a:xfrm flipH="1">
                <a:off x="508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7" name="Line 1619"/>
              <p:cNvSpPr>
                <a:spLocks noChangeShapeType="1"/>
              </p:cNvSpPr>
              <p:nvPr/>
            </p:nvSpPr>
            <p:spPr bwMode="auto">
              <a:xfrm flipH="1">
                <a:off x="507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8" name="Line 1620"/>
              <p:cNvSpPr>
                <a:spLocks noChangeShapeType="1"/>
              </p:cNvSpPr>
              <p:nvPr/>
            </p:nvSpPr>
            <p:spPr bwMode="auto">
              <a:xfrm flipH="1">
                <a:off x="506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9" name="Line 1621"/>
              <p:cNvSpPr>
                <a:spLocks noChangeShapeType="1"/>
              </p:cNvSpPr>
              <p:nvPr/>
            </p:nvSpPr>
            <p:spPr bwMode="auto">
              <a:xfrm flipH="1">
                <a:off x="5049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0" name="Line 1622"/>
              <p:cNvSpPr>
                <a:spLocks noChangeShapeType="1"/>
              </p:cNvSpPr>
              <p:nvPr/>
            </p:nvSpPr>
            <p:spPr bwMode="auto">
              <a:xfrm flipH="1">
                <a:off x="503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1" name="Line 1623"/>
              <p:cNvSpPr>
                <a:spLocks noChangeShapeType="1"/>
              </p:cNvSpPr>
              <p:nvPr/>
            </p:nvSpPr>
            <p:spPr bwMode="auto">
              <a:xfrm flipH="1">
                <a:off x="5025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2" name="Line 1624"/>
              <p:cNvSpPr>
                <a:spLocks noChangeShapeType="1"/>
              </p:cNvSpPr>
              <p:nvPr/>
            </p:nvSpPr>
            <p:spPr bwMode="auto">
              <a:xfrm flipH="1">
                <a:off x="5012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3" name="Line 1625"/>
              <p:cNvSpPr>
                <a:spLocks noChangeShapeType="1"/>
              </p:cNvSpPr>
              <p:nvPr/>
            </p:nvSpPr>
            <p:spPr bwMode="auto">
              <a:xfrm flipH="1">
                <a:off x="499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4" name="Line 1626"/>
              <p:cNvSpPr>
                <a:spLocks noChangeShapeType="1"/>
              </p:cNvSpPr>
              <p:nvPr/>
            </p:nvSpPr>
            <p:spPr bwMode="auto">
              <a:xfrm flipH="1">
                <a:off x="4986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5" name="Line 1627"/>
              <p:cNvSpPr>
                <a:spLocks noChangeShapeType="1"/>
              </p:cNvSpPr>
              <p:nvPr/>
            </p:nvSpPr>
            <p:spPr bwMode="auto">
              <a:xfrm flipH="1">
                <a:off x="497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6" name="Line 1628"/>
              <p:cNvSpPr>
                <a:spLocks noChangeShapeType="1"/>
              </p:cNvSpPr>
              <p:nvPr/>
            </p:nvSpPr>
            <p:spPr bwMode="auto">
              <a:xfrm flipH="1">
                <a:off x="496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7" name="Line 1629"/>
              <p:cNvSpPr>
                <a:spLocks noChangeShapeType="1"/>
              </p:cNvSpPr>
              <p:nvPr/>
            </p:nvSpPr>
            <p:spPr bwMode="auto">
              <a:xfrm flipH="1">
                <a:off x="4948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8" name="Line 1630"/>
              <p:cNvSpPr>
                <a:spLocks noChangeShapeType="1"/>
              </p:cNvSpPr>
              <p:nvPr/>
            </p:nvSpPr>
            <p:spPr bwMode="auto">
              <a:xfrm flipH="1">
                <a:off x="4935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59" name="Line 1631"/>
              <p:cNvSpPr>
                <a:spLocks noChangeShapeType="1"/>
              </p:cNvSpPr>
              <p:nvPr/>
            </p:nvSpPr>
            <p:spPr bwMode="auto">
              <a:xfrm flipH="1">
                <a:off x="492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0" name="Line 1632"/>
              <p:cNvSpPr>
                <a:spLocks noChangeShapeType="1"/>
              </p:cNvSpPr>
              <p:nvPr/>
            </p:nvSpPr>
            <p:spPr bwMode="auto">
              <a:xfrm flipH="1">
                <a:off x="4910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1" name="Line 1633"/>
              <p:cNvSpPr>
                <a:spLocks noChangeShapeType="1"/>
              </p:cNvSpPr>
              <p:nvPr/>
            </p:nvSpPr>
            <p:spPr bwMode="auto">
              <a:xfrm flipH="1">
                <a:off x="4897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2" name="Line 1634"/>
              <p:cNvSpPr>
                <a:spLocks noChangeShapeType="1"/>
              </p:cNvSpPr>
              <p:nvPr/>
            </p:nvSpPr>
            <p:spPr bwMode="auto">
              <a:xfrm flipH="1">
                <a:off x="4884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3" name="Line 1635"/>
              <p:cNvSpPr>
                <a:spLocks noChangeShapeType="1"/>
              </p:cNvSpPr>
              <p:nvPr/>
            </p:nvSpPr>
            <p:spPr bwMode="auto">
              <a:xfrm flipH="1">
                <a:off x="4872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4" name="Line 1636"/>
              <p:cNvSpPr>
                <a:spLocks noChangeShapeType="1"/>
              </p:cNvSpPr>
              <p:nvPr/>
            </p:nvSpPr>
            <p:spPr bwMode="auto">
              <a:xfrm flipH="1">
                <a:off x="4860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5" name="Line 1637"/>
              <p:cNvSpPr>
                <a:spLocks noChangeShapeType="1"/>
              </p:cNvSpPr>
              <p:nvPr/>
            </p:nvSpPr>
            <p:spPr bwMode="auto">
              <a:xfrm flipH="1">
                <a:off x="484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6" name="Line 1638"/>
              <p:cNvSpPr>
                <a:spLocks noChangeShapeType="1"/>
              </p:cNvSpPr>
              <p:nvPr/>
            </p:nvSpPr>
            <p:spPr bwMode="auto">
              <a:xfrm flipH="1">
                <a:off x="483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7" name="Line 1639"/>
              <p:cNvSpPr>
                <a:spLocks noChangeShapeType="1"/>
              </p:cNvSpPr>
              <p:nvPr/>
            </p:nvSpPr>
            <p:spPr bwMode="auto">
              <a:xfrm flipH="1">
                <a:off x="482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8" name="Line 1640"/>
              <p:cNvSpPr>
                <a:spLocks noChangeShapeType="1"/>
              </p:cNvSpPr>
              <p:nvPr/>
            </p:nvSpPr>
            <p:spPr bwMode="auto">
              <a:xfrm flipH="1">
                <a:off x="480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69" name="Line 1641"/>
              <p:cNvSpPr>
                <a:spLocks noChangeShapeType="1"/>
              </p:cNvSpPr>
              <p:nvPr/>
            </p:nvSpPr>
            <p:spPr bwMode="auto">
              <a:xfrm flipH="1">
                <a:off x="4796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0" name="Line 1642"/>
              <p:cNvSpPr>
                <a:spLocks noChangeShapeType="1"/>
              </p:cNvSpPr>
              <p:nvPr/>
            </p:nvSpPr>
            <p:spPr bwMode="auto">
              <a:xfrm flipH="1">
                <a:off x="4783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1" name="Line 1643"/>
              <p:cNvSpPr>
                <a:spLocks noChangeShapeType="1"/>
              </p:cNvSpPr>
              <p:nvPr/>
            </p:nvSpPr>
            <p:spPr bwMode="auto">
              <a:xfrm flipH="1">
                <a:off x="4770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2" name="Line 1644"/>
              <p:cNvSpPr>
                <a:spLocks noChangeShapeType="1"/>
              </p:cNvSpPr>
              <p:nvPr/>
            </p:nvSpPr>
            <p:spPr bwMode="auto">
              <a:xfrm flipH="1">
                <a:off x="475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3" name="Line 1645"/>
              <p:cNvSpPr>
                <a:spLocks noChangeShapeType="1"/>
              </p:cNvSpPr>
              <p:nvPr/>
            </p:nvSpPr>
            <p:spPr bwMode="auto">
              <a:xfrm flipH="1">
                <a:off x="474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4" name="Line 1646"/>
              <p:cNvSpPr>
                <a:spLocks noChangeShapeType="1"/>
              </p:cNvSpPr>
              <p:nvPr/>
            </p:nvSpPr>
            <p:spPr bwMode="auto">
              <a:xfrm flipH="1">
                <a:off x="4732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5" name="Line 1647"/>
              <p:cNvSpPr>
                <a:spLocks noChangeShapeType="1"/>
              </p:cNvSpPr>
              <p:nvPr/>
            </p:nvSpPr>
            <p:spPr bwMode="auto">
              <a:xfrm flipH="1">
                <a:off x="4719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6" name="Line 1648"/>
              <p:cNvSpPr>
                <a:spLocks noChangeShapeType="1"/>
              </p:cNvSpPr>
              <p:nvPr/>
            </p:nvSpPr>
            <p:spPr bwMode="auto">
              <a:xfrm flipH="1">
                <a:off x="470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7" name="Line 1649"/>
              <p:cNvSpPr>
                <a:spLocks noChangeShapeType="1"/>
              </p:cNvSpPr>
              <p:nvPr/>
            </p:nvSpPr>
            <p:spPr bwMode="auto">
              <a:xfrm flipH="1">
                <a:off x="4695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8" name="Line 1650"/>
              <p:cNvSpPr>
                <a:spLocks noChangeShapeType="1"/>
              </p:cNvSpPr>
              <p:nvPr/>
            </p:nvSpPr>
            <p:spPr bwMode="auto">
              <a:xfrm flipH="1">
                <a:off x="4681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79" name="Line 1651"/>
              <p:cNvSpPr>
                <a:spLocks noChangeShapeType="1"/>
              </p:cNvSpPr>
              <p:nvPr/>
            </p:nvSpPr>
            <p:spPr bwMode="auto">
              <a:xfrm flipH="1">
                <a:off x="466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0" name="Line 1652"/>
              <p:cNvSpPr>
                <a:spLocks noChangeShapeType="1"/>
              </p:cNvSpPr>
              <p:nvPr/>
            </p:nvSpPr>
            <p:spPr bwMode="auto">
              <a:xfrm flipH="1">
                <a:off x="4656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1" name="Line 1653"/>
              <p:cNvSpPr>
                <a:spLocks noChangeShapeType="1"/>
              </p:cNvSpPr>
              <p:nvPr/>
            </p:nvSpPr>
            <p:spPr bwMode="auto">
              <a:xfrm flipH="1">
                <a:off x="464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2" name="Line 1654"/>
              <p:cNvSpPr>
                <a:spLocks noChangeShapeType="1"/>
              </p:cNvSpPr>
              <p:nvPr/>
            </p:nvSpPr>
            <p:spPr bwMode="auto">
              <a:xfrm flipH="1">
                <a:off x="463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3" name="Line 1655"/>
              <p:cNvSpPr>
                <a:spLocks noChangeShapeType="1"/>
              </p:cNvSpPr>
              <p:nvPr/>
            </p:nvSpPr>
            <p:spPr bwMode="auto">
              <a:xfrm flipH="1">
                <a:off x="4618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4" name="Line 1656"/>
              <p:cNvSpPr>
                <a:spLocks noChangeShapeType="1"/>
              </p:cNvSpPr>
              <p:nvPr/>
            </p:nvSpPr>
            <p:spPr bwMode="auto">
              <a:xfrm flipH="1">
                <a:off x="460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5" name="Line 1657"/>
              <p:cNvSpPr>
                <a:spLocks noChangeShapeType="1"/>
              </p:cNvSpPr>
              <p:nvPr/>
            </p:nvSpPr>
            <p:spPr bwMode="auto">
              <a:xfrm flipH="1">
                <a:off x="459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6" name="Line 1658"/>
              <p:cNvSpPr>
                <a:spLocks noChangeShapeType="1"/>
              </p:cNvSpPr>
              <p:nvPr/>
            </p:nvSpPr>
            <p:spPr bwMode="auto">
              <a:xfrm flipH="1">
                <a:off x="4580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7" name="Line 1659"/>
              <p:cNvSpPr>
                <a:spLocks noChangeShapeType="1"/>
              </p:cNvSpPr>
              <p:nvPr/>
            </p:nvSpPr>
            <p:spPr bwMode="auto">
              <a:xfrm flipH="1">
                <a:off x="4567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8" name="Line 1660"/>
              <p:cNvSpPr>
                <a:spLocks noChangeShapeType="1"/>
              </p:cNvSpPr>
              <p:nvPr/>
            </p:nvSpPr>
            <p:spPr bwMode="auto">
              <a:xfrm flipH="1">
                <a:off x="4554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89" name="Line 1661"/>
              <p:cNvSpPr>
                <a:spLocks noChangeShapeType="1"/>
              </p:cNvSpPr>
              <p:nvPr/>
            </p:nvSpPr>
            <p:spPr bwMode="auto">
              <a:xfrm flipH="1">
                <a:off x="4542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0" name="Line 1662"/>
              <p:cNvSpPr>
                <a:spLocks noChangeShapeType="1"/>
              </p:cNvSpPr>
              <p:nvPr/>
            </p:nvSpPr>
            <p:spPr bwMode="auto">
              <a:xfrm flipH="1">
                <a:off x="452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1" name="Line 1663"/>
              <p:cNvSpPr>
                <a:spLocks noChangeShapeType="1"/>
              </p:cNvSpPr>
              <p:nvPr/>
            </p:nvSpPr>
            <p:spPr bwMode="auto">
              <a:xfrm flipH="1">
                <a:off x="4516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2" name="Line 1664"/>
              <p:cNvSpPr>
                <a:spLocks noChangeShapeType="1"/>
              </p:cNvSpPr>
              <p:nvPr/>
            </p:nvSpPr>
            <p:spPr bwMode="auto">
              <a:xfrm flipH="1">
                <a:off x="450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3" name="Line 1665"/>
              <p:cNvSpPr>
                <a:spLocks noChangeShapeType="1"/>
              </p:cNvSpPr>
              <p:nvPr/>
            </p:nvSpPr>
            <p:spPr bwMode="auto">
              <a:xfrm flipH="1">
                <a:off x="449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4" name="Line 1666"/>
              <p:cNvSpPr>
                <a:spLocks noChangeShapeType="1"/>
              </p:cNvSpPr>
              <p:nvPr/>
            </p:nvSpPr>
            <p:spPr bwMode="auto">
              <a:xfrm flipH="1">
                <a:off x="447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5" name="Line 1667"/>
              <p:cNvSpPr>
                <a:spLocks noChangeShapeType="1"/>
              </p:cNvSpPr>
              <p:nvPr/>
            </p:nvSpPr>
            <p:spPr bwMode="auto">
              <a:xfrm flipH="1">
                <a:off x="4465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6" name="Line 1668"/>
              <p:cNvSpPr>
                <a:spLocks noChangeShapeType="1"/>
              </p:cNvSpPr>
              <p:nvPr/>
            </p:nvSpPr>
            <p:spPr bwMode="auto">
              <a:xfrm flipH="1">
                <a:off x="445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7" name="Line 1669"/>
              <p:cNvSpPr>
                <a:spLocks noChangeShapeType="1"/>
              </p:cNvSpPr>
              <p:nvPr/>
            </p:nvSpPr>
            <p:spPr bwMode="auto">
              <a:xfrm flipH="1">
                <a:off x="4440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8" name="Line 1670"/>
              <p:cNvSpPr>
                <a:spLocks noChangeShapeType="1"/>
              </p:cNvSpPr>
              <p:nvPr/>
            </p:nvSpPr>
            <p:spPr bwMode="auto">
              <a:xfrm flipH="1">
                <a:off x="442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99" name="Line 1671"/>
              <p:cNvSpPr>
                <a:spLocks noChangeShapeType="1"/>
              </p:cNvSpPr>
              <p:nvPr/>
            </p:nvSpPr>
            <p:spPr bwMode="auto">
              <a:xfrm flipH="1">
                <a:off x="441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0" name="Line 1672"/>
              <p:cNvSpPr>
                <a:spLocks noChangeShapeType="1"/>
              </p:cNvSpPr>
              <p:nvPr/>
            </p:nvSpPr>
            <p:spPr bwMode="auto">
              <a:xfrm flipH="1">
                <a:off x="4402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1" name="Line 1673"/>
              <p:cNvSpPr>
                <a:spLocks noChangeShapeType="1"/>
              </p:cNvSpPr>
              <p:nvPr/>
            </p:nvSpPr>
            <p:spPr bwMode="auto">
              <a:xfrm flipH="1">
                <a:off x="4390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2" name="Line 1674"/>
              <p:cNvSpPr>
                <a:spLocks noChangeShapeType="1"/>
              </p:cNvSpPr>
              <p:nvPr/>
            </p:nvSpPr>
            <p:spPr bwMode="auto">
              <a:xfrm flipH="1">
                <a:off x="437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3" name="Line 1675"/>
              <p:cNvSpPr>
                <a:spLocks noChangeShapeType="1"/>
              </p:cNvSpPr>
              <p:nvPr/>
            </p:nvSpPr>
            <p:spPr bwMode="auto">
              <a:xfrm flipH="1">
                <a:off x="436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4" name="Line 1676"/>
              <p:cNvSpPr>
                <a:spLocks noChangeShapeType="1"/>
              </p:cNvSpPr>
              <p:nvPr/>
            </p:nvSpPr>
            <p:spPr bwMode="auto">
              <a:xfrm flipH="1">
                <a:off x="4351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5" name="Line 1677"/>
              <p:cNvSpPr>
                <a:spLocks noChangeShapeType="1"/>
              </p:cNvSpPr>
              <p:nvPr/>
            </p:nvSpPr>
            <p:spPr bwMode="auto">
              <a:xfrm flipH="1">
                <a:off x="433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6" name="Line 1678"/>
              <p:cNvSpPr>
                <a:spLocks noChangeShapeType="1"/>
              </p:cNvSpPr>
              <p:nvPr/>
            </p:nvSpPr>
            <p:spPr bwMode="auto">
              <a:xfrm flipH="1">
                <a:off x="4326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7" name="Line 1679"/>
              <p:cNvSpPr>
                <a:spLocks noChangeShapeType="1"/>
              </p:cNvSpPr>
              <p:nvPr/>
            </p:nvSpPr>
            <p:spPr bwMode="auto">
              <a:xfrm flipH="1">
                <a:off x="4313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8" name="Line 1680"/>
              <p:cNvSpPr>
                <a:spLocks noChangeShapeType="1"/>
              </p:cNvSpPr>
              <p:nvPr/>
            </p:nvSpPr>
            <p:spPr bwMode="auto">
              <a:xfrm flipH="1">
                <a:off x="4300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09" name="Line 1681"/>
              <p:cNvSpPr>
                <a:spLocks noChangeShapeType="1"/>
              </p:cNvSpPr>
              <p:nvPr/>
            </p:nvSpPr>
            <p:spPr bwMode="auto">
              <a:xfrm flipH="1">
                <a:off x="428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0" name="Line 1682"/>
              <p:cNvSpPr>
                <a:spLocks noChangeShapeType="1"/>
              </p:cNvSpPr>
              <p:nvPr/>
            </p:nvSpPr>
            <p:spPr bwMode="auto">
              <a:xfrm flipH="1">
                <a:off x="427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1" name="Line 1683"/>
              <p:cNvSpPr>
                <a:spLocks noChangeShapeType="1"/>
              </p:cNvSpPr>
              <p:nvPr/>
            </p:nvSpPr>
            <p:spPr bwMode="auto">
              <a:xfrm flipH="1">
                <a:off x="426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2" name="Line 1684"/>
              <p:cNvSpPr>
                <a:spLocks noChangeShapeType="1"/>
              </p:cNvSpPr>
              <p:nvPr/>
            </p:nvSpPr>
            <p:spPr bwMode="auto">
              <a:xfrm flipH="1">
                <a:off x="4249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3" name="Line 1685"/>
              <p:cNvSpPr>
                <a:spLocks noChangeShapeType="1"/>
              </p:cNvSpPr>
              <p:nvPr/>
            </p:nvSpPr>
            <p:spPr bwMode="auto">
              <a:xfrm flipH="1">
                <a:off x="423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4" name="Line 1686"/>
              <p:cNvSpPr>
                <a:spLocks noChangeShapeType="1"/>
              </p:cNvSpPr>
              <p:nvPr/>
            </p:nvSpPr>
            <p:spPr bwMode="auto">
              <a:xfrm flipH="1">
                <a:off x="4225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5" name="Line 1687"/>
              <p:cNvSpPr>
                <a:spLocks noChangeShapeType="1"/>
              </p:cNvSpPr>
              <p:nvPr/>
            </p:nvSpPr>
            <p:spPr bwMode="auto">
              <a:xfrm flipH="1">
                <a:off x="4212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6" name="Line 1688"/>
              <p:cNvSpPr>
                <a:spLocks noChangeShapeType="1"/>
              </p:cNvSpPr>
              <p:nvPr/>
            </p:nvSpPr>
            <p:spPr bwMode="auto">
              <a:xfrm flipH="1">
                <a:off x="419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7" name="Line 1689"/>
              <p:cNvSpPr>
                <a:spLocks noChangeShapeType="1"/>
              </p:cNvSpPr>
              <p:nvPr/>
            </p:nvSpPr>
            <p:spPr bwMode="auto">
              <a:xfrm flipH="1">
                <a:off x="4186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8" name="Line 1690"/>
              <p:cNvSpPr>
                <a:spLocks noChangeShapeType="1"/>
              </p:cNvSpPr>
              <p:nvPr/>
            </p:nvSpPr>
            <p:spPr bwMode="auto">
              <a:xfrm flipH="1">
                <a:off x="417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19" name="Line 1691"/>
              <p:cNvSpPr>
                <a:spLocks noChangeShapeType="1"/>
              </p:cNvSpPr>
              <p:nvPr/>
            </p:nvSpPr>
            <p:spPr bwMode="auto">
              <a:xfrm flipH="1">
                <a:off x="416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0" name="Line 1692"/>
              <p:cNvSpPr>
                <a:spLocks noChangeShapeType="1"/>
              </p:cNvSpPr>
              <p:nvPr/>
            </p:nvSpPr>
            <p:spPr bwMode="auto">
              <a:xfrm flipH="1">
                <a:off x="4148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1" name="Line 1693"/>
              <p:cNvSpPr>
                <a:spLocks noChangeShapeType="1"/>
              </p:cNvSpPr>
              <p:nvPr/>
            </p:nvSpPr>
            <p:spPr bwMode="auto">
              <a:xfrm flipH="1">
                <a:off x="4135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2" name="Line 1694"/>
              <p:cNvSpPr>
                <a:spLocks noChangeShapeType="1"/>
              </p:cNvSpPr>
              <p:nvPr/>
            </p:nvSpPr>
            <p:spPr bwMode="auto">
              <a:xfrm flipH="1">
                <a:off x="412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3" name="Line 1695"/>
              <p:cNvSpPr>
                <a:spLocks noChangeShapeType="1"/>
              </p:cNvSpPr>
              <p:nvPr/>
            </p:nvSpPr>
            <p:spPr bwMode="auto">
              <a:xfrm flipH="1">
                <a:off x="4110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4" name="Line 1696"/>
              <p:cNvSpPr>
                <a:spLocks noChangeShapeType="1"/>
              </p:cNvSpPr>
              <p:nvPr/>
            </p:nvSpPr>
            <p:spPr bwMode="auto">
              <a:xfrm flipH="1">
                <a:off x="4097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5" name="Line 1697"/>
              <p:cNvSpPr>
                <a:spLocks noChangeShapeType="1"/>
              </p:cNvSpPr>
              <p:nvPr/>
            </p:nvSpPr>
            <p:spPr bwMode="auto">
              <a:xfrm flipH="1">
                <a:off x="4084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6" name="Line 1698"/>
              <p:cNvSpPr>
                <a:spLocks noChangeShapeType="1"/>
              </p:cNvSpPr>
              <p:nvPr/>
            </p:nvSpPr>
            <p:spPr bwMode="auto">
              <a:xfrm flipH="1">
                <a:off x="4072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7" name="Line 1699"/>
              <p:cNvSpPr>
                <a:spLocks noChangeShapeType="1"/>
              </p:cNvSpPr>
              <p:nvPr/>
            </p:nvSpPr>
            <p:spPr bwMode="auto">
              <a:xfrm flipH="1">
                <a:off x="4060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8" name="Line 1700"/>
              <p:cNvSpPr>
                <a:spLocks noChangeShapeType="1"/>
              </p:cNvSpPr>
              <p:nvPr/>
            </p:nvSpPr>
            <p:spPr bwMode="auto">
              <a:xfrm flipH="1">
                <a:off x="404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29" name="Line 1701"/>
              <p:cNvSpPr>
                <a:spLocks noChangeShapeType="1"/>
              </p:cNvSpPr>
              <p:nvPr/>
            </p:nvSpPr>
            <p:spPr bwMode="auto">
              <a:xfrm flipH="1">
                <a:off x="403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0" name="Line 1702"/>
              <p:cNvSpPr>
                <a:spLocks noChangeShapeType="1"/>
              </p:cNvSpPr>
              <p:nvPr/>
            </p:nvSpPr>
            <p:spPr bwMode="auto">
              <a:xfrm flipH="1">
                <a:off x="402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1" name="Line 1703"/>
              <p:cNvSpPr>
                <a:spLocks noChangeShapeType="1"/>
              </p:cNvSpPr>
              <p:nvPr/>
            </p:nvSpPr>
            <p:spPr bwMode="auto">
              <a:xfrm flipH="1">
                <a:off x="400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2" name="Line 1704"/>
              <p:cNvSpPr>
                <a:spLocks noChangeShapeType="1"/>
              </p:cNvSpPr>
              <p:nvPr/>
            </p:nvSpPr>
            <p:spPr bwMode="auto">
              <a:xfrm flipH="1">
                <a:off x="3996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3" name="Line 1705"/>
              <p:cNvSpPr>
                <a:spLocks noChangeShapeType="1"/>
              </p:cNvSpPr>
              <p:nvPr/>
            </p:nvSpPr>
            <p:spPr bwMode="auto">
              <a:xfrm flipH="1">
                <a:off x="3983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4" name="Line 1706"/>
              <p:cNvSpPr>
                <a:spLocks noChangeShapeType="1"/>
              </p:cNvSpPr>
              <p:nvPr/>
            </p:nvSpPr>
            <p:spPr bwMode="auto">
              <a:xfrm flipH="1">
                <a:off x="3970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5" name="Line 1707"/>
              <p:cNvSpPr>
                <a:spLocks noChangeShapeType="1"/>
              </p:cNvSpPr>
              <p:nvPr/>
            </p:nvSpPr>
            <p:spPr bwMode="auto">
              <a:xfrm flipH="1">
                <a:off x="395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6" name="Line 1708"/>
              <p:cNvSpPr>
                <a:spLocks noChangeShapeType="1"/>
              </p:cNvSpPr>
              <p:nvPr/>
            </p:nvSpPr>
            <p:spPr bwMode="auto">
              <a:xfrm flipH="1">
                <a:off x="394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7" name="Line 1709"/>
              <p:cNvSpPr>
                <a:spLocks noChangeShapeType="1"/>
              </p:cNvSpPr>
              <p:nvPr/>
            </p:nvSpPr>
            <p:spPr bwMode="auto">
              <a:xfrm flipH="1">
                <a:off x="3932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8" name="Line 1710"/>
              <p:cNvSpPr>
                <a:spLocks noChangeShapeType="1"/>
              </p:cNvSpPr>
              <p:nvPr/>
            </p:nvSpPr>
            <p:spPr bwMode="auto">
              <a:xfrm flipH="1">
                <a:off x="3919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39" name="Line 1711"/>
              <p:cNvSpPr>
                <a:spLocks noChangeShapeType="1"/>
              </p:cNvSpPr>
              <p:nvPr/>
            </p:nvSpPr>
            <p:spPr bwMode="auto">
              <a:xfrm flipH="1">
                <a:off x="390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0" name="Line 1712"/>
              <p:cNvSpPr>
                <a:spLocks noChangeShapeType="1"/>
              </p:cNvSpPr>
              <p:nvPr/>
            </p:nvSpPr>
            <p:spPr bwMode="auto">
              <a:xfrm flipH="1">
                <a:off x="3895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1" name="Line 1713"/>
              <p:cNvSpPr>
                <a:spLocks noChangeShapeType="1"/>
              </p:cNvSpPr>
              <p:nvPr/>
            </p:nvSpPr>
            <p:spPr bwMode="auto">
              <a:xfrm flipH="1">
                <a:off x="3881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2" name="Line 1714"/>
              <p:cNvSpPr>
                <a:spLocks noChangeShapeType="1"/>
              </p:cNvSpPr>
              <p:nvPr/>
            </p:nvSpPr>
            <p:spPr bwMode="auto">
              <a:xfrm flipH="1">
                <a:off x="386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3" name="Line 1715"/>
              <p:cNvSpPr>
                <a:spLocks noChangeShapeType="1"/>
              </p:cNvSpPr>
              <p:nvPr/>
            </p:nvSpPr>
            <p:spPr bwMode="auto">
              <a:xfrm flipH="1">
                <a:off x="3856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4" name="Line 1716"/>
              <p:cNvSpPr>
                <a:spLocks noChangeShapeType="1"/>
              </p:cNvSpPr>
              <p:nvPr/>
            </p:nvSpPr>
            <p:spPr bwMode="auto">
              <a:xfrm flipH="1">
                <a:off x="384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5" name="Line 1717"/>
              <p:cNvSpPr>
                <a:spLocks noChangeShapeType="1"/>
              </p:cNvSpPr>
              <p:nvPr/>
            </p:nvSpPr>
            <p:spPr bwMode="auto">
              <a:xfrm flipH="1">
                <a:off x="383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6" name="Line 1718"/>
              <p:cNvSpPr>
                <a:spLocks noChangeShapeType="1"/>
              </p:cNvSpPr>
              <p:nvPr/>
            </p:nvSpPr>
            <p:spPr bwMode="auto">
              <a:xfrm flipH="1">
                <a:off x="3818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7" name="Line 1719"/>
              <p:cNvSpPr>
                <a:spLocks noChangeShapeType="1"/>
              </p:cNvSpPr>
              <p:nvPr/>
            </p:nvSpPr>
            <p:spPr bwMode="auto">
              <a:xfrm flipH="1">
                <a:off x="380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8" name="Line 1720"/>
              <p:cNvSpPr>
                <a:spLocks noChangeShapeType="1"/>
              </p:cNvSpPr>
              <p:nvPr/>
            </p:nvSpPr>
            <p:spPr bwMode="auto">
              <a:xfrm flipH="1">
                <a:off x="379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49" name="Line 1721"/>
              <p:cNvSpPr>
                <a:spLocks noChangeShapeType="1"/>
              </p:cNvSpPr>
              <p:nvPr/>
            </p:nvSpPr>
            <p:spPr bwMode="auto">
              <a:xfrm flipH="1">
                <a:off x="3780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0" name="Line 1722"/>
              <p:cNvSpPr>
                <a:spLocks noChangeShapeType="1"/>
              </p:cNvSpPr>
              <p:nvPr/>
            </p:nvSpPr>
            <p:spPr bwMode="auto">
              <a:xfrm flipH="1">
                <a:off x="3767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1" name="Line 1723"/>
              <p:cNvSpPr>
                <a:spLocks noChangeShapeType="1"/>
              </p:cNvSpPr>
              <p:nvPr/>
            </p:nvSpPr>
            <p:spPr bwMode="auto">
              <a:xfrm flipH="1">
                <a:off x="3754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2" name="Line 1724"/>
              <p:cNvSpPr>
                <a:spLocks noChangeShapeType="1"/>
              </p:cNvSpPr>
              <p:nvPr/>
            </p:nvSpPr>
            <p:spPr bwMode="auto">
              <a:xfrm flipH="1">
                <a:off x="3742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3" name="Line 1725"/>
              <p:cNvSpPr>
                <a:spLocks noChangeShapeType="1"/>
              </p:cNvSpPr>
              <p:nvPr/>
            </p:nvSpPr>
            <p:spPr bwMode="auto">
              <a:xfrm flipH="1">
                <a:off x="372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4" name="Line 1726"/>
              <p:cNvSpPr>
                <a:spLocks noChangeShapeType="1"/>
              </p:cNvSpPr>
              <p:nvPr/>
            </p:nvSpPr>
            <p:spPr bwMode="auto">
              <a:xfrm flipH="1">
                <a:off x="3716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5" name="Line 1727"/>
              <p:cNvSpPr>
                <a:spLocks noChangeShapeType="1"/>
              </p:cNvSpPr>
              <p:nvPr/>
            </p:nvSpPr>
            <p:spPr bwMode="auto">
              <a:xfrm flipH="1">
                <a:off x="370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6" name="Line 1728"/>
              <p:cNvSpPr>
                <a:spLocks noChangeShapeType="1"/>
              </p:cNvSpPr>
              <p:nvPr/>
            </p:nvSpPr>
            <p:spPr bwMode="auto">
              <a:xfrm flipH="1">
                <a:off x="369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7" name="Line 1729"/>
              <p:cNvSpPr>
                <a:spLocks noChangeShapeType="1"/>
              </p:cNvSpPr>
              <p:nvPr/>
            </p:nvSpPr>
            <p:spPr bwMode="auto">
              <a:xfrm flipH="1">
                <a:off x="367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8" name="Line 1730"/>
              <p:cNvSpPr>
                <a:spLocks noChangeShapeType="1"/>
              </p:cNvSpPr>
              <p:nvPr/>
            </p:nvSpPr>
            <p:spPr bwMode="auto">
              <a:xfrm flipH="1">
                <a:off x="3665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59" name="Line 1731"/>
              <p:cNvSpPr>
                <a:spLocks noChangeShapeType="1"/>
              </p:cNvSpPr>
              <p:nvPr/>
            </p:nvSpPr>
            <p:spPr bwMode="auto">
              <a:xfrm flipH="1">
                <a:off x="365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0" name="Line 1732"/>
              <p:cNvSpPr>
                <a:spLocks noChangeShapeType="1"/>
              </p:cNvSpPr>
              <p:nvPr/>
            </p:nvSpPr>
            <p:spPr bwMode="auto">
              <a:xfrm flipH="1">
                <a:off x="3640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1" name="Line 1733"/>
              <p:cNvSpPr>
                <a:spLocks noChangeShapeType="1"/>
              </p:cNvSpPr>
              <p:nvPr/>
            </p:nvSpPr>
            <p:spPr bwMode="auto">
              <a:xfrm flipH="1">
                <a:off x="362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2" name="Line 1734"/>
              <p:cNvSpPr>
                <a:spLocks noChangeShapeType="1"/>
              </p:cNvSpPr>
              <p:nvPr/>
            </p:nvSpPr>
            <p:spPr bwMode="auto">
              <a:xfrm flipH="1">
                <a:off x="361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3" name="Line 1735"/>
              <p:cNvSpPr>
                <a:spLocks noChangeShapeType="1"/>
              </p:cNvSpPr>
              <p:nvPr/>
            </p:nvSpPr>
            <p:spPr bwMode="auto">
              <a:xfrm flipH="1">
                <a:off x="3602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4" name="Line 1736"/>
              <p:cNvSpPr>
                <a:spLocks noChangeShapeType="1"/>
              </p:cNvSpPr>
              <p:nvPr/>
            </p:nvSpPr>
            <p:spPr bwMode="auto">
              <a:xfrm flipH="1">
                <a:off x="3590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5" name="Line 1737"/>
              <p:cNvSpPr>
                <a:spLocks noChangeShapeType="1"/>
              </p:cNvSpPr>
              <p:nvPr/>
            </p:nvSpPr>
            <p:spPr bwMode="auto">
              <a:xfrm flipH="1">
                <a:off x="357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6" name="Line 1738"/>
              <p:cNvSpPr>
                <a:spLocks noChangeShapeType="1"/>
              </p:cNvSpPr>
              <p:nvPr/>
            </p:nvSpPr>
            <p:spPr bwMode="auto">
              <a:xfrm flipH="1">
                <a:off x="356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7" name="Line 1739"/>
              <p:cNvSpPr>
                <a:spLocks noChangeShapeType="1"/>
              </p:cNvSpPr>
              <p:nvPr/>
            </p:nvSpPr>
            <p:spPr bwMode="auto">
              <a:xfrm flipH="1">
                <a:off x="3551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8" name="Line 1740"/>
              <p:cNvSpPr>
                <a:spLocks noChangeShapeType="1"/>
              </p:cNvSpPr>
              <p:nvPr/>
            </p:nvSpPr>
            <p:spPr bwMode="auto">
              <a:xfrm flipH="1">
                <a:off x="353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69" name="Line 1741"/>
              <p:cNvSpPr>
                <a:spLocks noChangeShapeType="1"/>
              </p:cNvSpPr>
              <p:nvPr/>
            </p:nvSpPr>
            <p:spPr bwMode="auto">
              <a:xfrm flipH="1">
                <a:off x="3526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0" name="Line 1742"/>
              <p:cNvSpPr>
                <a:spLocks noChangeShapeType="1"/>
              </p:cNvSpPr>
              <p:nvPr/>
            </p:nvSpPr>
            <p:spPr bwMode="auto">
              <a:xfrm flipH="1">
                <a:off x="3513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1" name="Line 1743"/>
              <p:cNvSpPr>
                <a:spLocks noChangeShapeType="1"/>
              </p:cNvSpPr>
              <p:nvPr/>
            </p:nvSpPr>
            <p:spPr bwMode="auto">
              <a:xfrm flipH="1">
                <a:off x="3500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2" name="Line 1744"/>
              <p:cNvSpPr>
                <a:spLocks noChangeShapeType="1"/>
              </p:cNvSpPr>
              <p:nvPr/>
            </p:nvSpPr>
            <p:spPr bwMode="auto">
              <a:xfrm flipH="1">
                <a:off x="3488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3" name="Line 1745"/>
              <p:cNvSpPr>
                <a:spLocks noChangeShapeType="1"/>
              </p:cNvSpPr>
              <p:nvPr/>
            </p:nvSpPr>
            <p:spPr bwMode="auto">
              <a:xfrm flipH="1">
                <a:off x="3475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4" name="Line 1746"/>
              <p:cNvSpPr>
                <a:spLocks noChangeShapeType="1"/>
              </p:cNvSpPr>
              <p:nvPr/>
            </p:nvSpPr>
            <p:spPr bwMode="auto">
              <a:xfrm flipH="1">
                <a:off x="346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5" name="Line 1747"/>
              <p:cNvSpPr>
                <a:spLocks noChangeShapeType="1"/>
              </p:cNvSpPr>
              <p:nvPr/>
            </p:nvSpPr>
            <p:spPr bwMode="auto">
              <a:xfrm flipH="1">
                <a:off x="3449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6" name="Line 1748"/>
              <p:cNvSpPr>
                <a:spLocks noChangeShapeType="1"/>
              </p:cNvSpPr>
              <p:nvPr/>
            </p:nvSpPr>
            <p:spPr bwMode="auto">
              <a:xfrm flipH="1">
                <a:off x="3437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7" name="Line 1749"/>
              <p:cNvSpPr>
                <a:spLocks noChangeShapeType="1"/>
              </p:cNvSpPr>
              <p:nvPr/>
            </p:nvSpPr>
            <p:spPr bwMode="auto">
              <a:xfrm flipH="1">
                <a:off x="3425" y="2366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8" name="Line 1750"/>
              <p:cNvSpPr>
                <a:spLocks noChangeShapeType="1"/>
              </p:cNvSpPr>
              <p:nvPr/>
            </p:nvSpPr>
            <p:spPr bwMode="auto">
              <a:xfrm flipH="1">
                <a:off x="3412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79" name="Line 1751"/>
              <p:cNvSpPr>
                <a:spLocks noChangeShapeType="1"/>
              </p:cNvSpPr>
              <p:nvPr/>
            </p:nvSpPr>
            <p:spPr bwMode="auto">
              <a:xfrm flipH="1">
                <a:off x="3399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0" name="Line 1752"/>
              <p:cNvSpPr>
                <a:spLocks noChangeShapeType="1"/>
              </p:cNvSpPr>
              <p:nvPr/>
            </p:nvSpPr>
            <p:spPr bwMode="auto">
              <a:xfrm flipH="1">
                <a:off x="3386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1" name="Line 1753"/>
              <p:cNvSpPr>
                <a:spLocks noChangeShapeType="1"/>
              </p:cNvSpPr>
              <p:nvPr/>
            </p:nvSpPr>
            <p:spPr bwMode="auto">
              <a:xfrm flipH="1">
                <a:off x="3374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2" name="Line 1754"/>
              <p:cNvSpPr>
                <a:spLocks noChangeShapeType="1"/>
              </p:cNvSpPr>
              <p:nvPr/>
            </p:nvSpPr>
            <p:spPr bwMode="auto">
              <a:xfrm flipH="1">
                <a:off x="3361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3" name="Line 1755"/>
              <p:cNvSpPr>
                <a:spLocks noChangeShapeType="1"/>
              </p:cNvSpPr>
              <p:nvPr/>
            </p:nvSpPr>
            <p:spPr bwMode="auto">
              <a:xfrm flipH="1">
                <a:off x="3348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4" name="Line 1756"/>
              <p:cNvSpPr>
                <a:spLocks noChangeShapeType="1"/>
              </p:cNvSpPr>
              <p:nvPr/>
            </p:nvSpPr>
            <p:spPr bwMode="auto">
              <a:xfrm flipH="1">
                <a:off x="3335" y="2366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5" name="Line 1757"/>
              <p:cNvSpPr>
                <a:spLocks noChangeShapeType="1"/>
              </p:cNvSpPr>
              <p:nvPr/>
            </p:nvSpPr>
            <p:spPr bwMode="auto">
              <a:xfrm flipH="1">
                <a:off x="3323" y="2366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6" name="Line 1758"/>
              <p:cNvSpPr>
                <a:spLocks noChangeShapeType="1"/>
              </p:cNvSpPr>
              <p:nvPr/>
            </p:nvSpPr>
            <p:spPr bwMode="auto">
              <a:xfrm flipH="1">
                <a:off x="3312" y="2366"/>
                <a:ext cx="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7" name="Line 1759"/>
              <p:cNvSpPr>
                <a:spLocks noChangeShapeType="1"/>
              </p:cNvSpPr>
              <p:nvPr/>
            </p:nvSpPr>
            <p:spPr bwMode="auto">
              <a:xfrm flipH="1">
                <a:off x="522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8" name="Line 1760"/>
              <p:cNvSpPr>
                <a:spLocks noChangeShapeType="1"/>
              </p:cNvSpPr>
              <p:nvPr/>
            </p:nvSpPr>
            <p:spPr bwMode="auto">
              <a:xfrm flipH="1">
                <a:off x="521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89" name="Line 1761"/>
              <p:cNvSpPr>
                <a:spLocks noChangeShapeType="1"/>
              </p:cNvSpPr>
              <p:nvPr/>
            </p:nvSpPr>
            <p:spPr bwMode="auto">
              <a:xfrm flipH="1">
                <a:off x="5202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0" name="Line 1762"/>
              <p:cNvSpPr>
                <a:spLocks noChangeShapeType="1"/>
              </p:cNvSpPr>
              <p:nvPr/>
            </p:nvSpPr>
            <p:spPr bwMode="auto">
              <a:xfrm flipH="1">
                <a:off x="5190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1" name="Line 1763"/>
              <p:cNvSpPr>
                <a:spLocks noChangeShapeType="1"/>
              </p:cNvSpPr>
              <p:nvPr/>
            </p:nvSpPr>
            <p:spPr bwMode="auto">
              <a:xfrm flipH="1">
                <a:off x="517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2" name="Line 1764"/>
              <p:cNvSpPr>
                <a:spLocks noChangeShapeType="1"/>
              </p:cNvSpPr>
              <p:nvPr/>
            </p:nvSpPr>
            <p:spPr bwMode="auto">
              <a:xfrm flipH="1">
                <a:off x="516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3" name="Line 1765"/>
              <p:cNvSpPr>
                <a:spLocks noChangeShapeType="1"/>
              </p:cNvSpPr>
              <p:nvPr/>
            </p:nvSpPr>
            <p:spPr bwMode="auto">
              <a:xfrm flipH="1">
                <a:off x="5151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4" name="Line 1766"/>
              <p:cNvSpPr>
                <a:spLocks noChangeShapeType="1"/>
              </p:cNvSpPr>
              <p:nvPr/>
            </p:nvSpPr>
            <p:spPr bwMode="auto">
              <a:xfrm flipH="1">
                <a:off x="513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5" name="Line 1767"/>
              <p:cNvSpPr>
                <a:spLocks noChangeShapeType="1"/>
              </p:cNvSpPr>
              <p:nvPr/>
            </p:nvSpPr>
            <p:spPr bwMode="auto">
              <a:xfrm flipH="1">
                <a:off x="5126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6" name="Line 1768"/>
              <p:cNvSpPr>
                <a:spLocks noChangeShapeType="1"/>
              </p:cNvSpPr>
              <p:nvPr/>
            </p:nvSpPr>
            <p:spPr bwMode="auto">
              <a:xfrm flipH="1">
                <a:off x="5113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7" name="Line 1769"/>
              <p:cNvSpPr>
                <a:spLocks noChangeShapeType="1"/>
              </p:cNvSpPr>
              <p:nvPr/>
            </p:nvSpPr>
            <p:spPr bwMode="auto">
              <a:xfrm flipH="1">
                <a:off x="5100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8" name="Line 1770"/>
              <p:cNvSpPr>
                <a:spLocks noChangeShapeType="1"/>
              </p:cNvSpPr>
              <p:nvPr/>
            </p:nvSpPr>
            <p:spPr bwMode="auto">
              <a:xfrm flipH="1">
                <a:off x="508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99" name="Line 1771"/>
              <p:cNvSpPr>
                <a:spLocks noChangeShapeType="1"/>
              </p:cNvSpPr>
              <p:nvPr/>
            </p:nvSpPr>
            <p:spPr bwMode="auto">
              <a:xfrm flipH="1">
                <a:off x="507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0" name="Line 1772"/>
              <p:cNvSpPr>
                <a:spLocks noChangeShapeType="1"/>
              </p:cNvSpPr>
              <p:nvPr/>
            </p:nvSpPr>
            <p:spPr bwMode="auto">
              <a:xfrm flipH="1">
                <a:off x="506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1" name="Line 1773"/>
              <p:cNvSpPr>
                <a:spLocks noChangeShapeType="1"/>
              </p:cNvSpPr>
              <p:nvPr/>
            </p:nvSpPr>
            <p:spPr bwMode="auto">
              <a:xfrm flipH="1">
                <a:off x="5049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2" name="Line 1774"/>
              <p:cNvSpPr>
                <a:spLocks noChangeShapeType="1"/>
              </p:cNvSpPr>
              <p:nvPr/>
            </p:nvSpPr>
            <p:spPr bwMode="auto">
              <a:xfrm flipH="1">
                <a:off x="503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3" name="Line 1775"/>
              <p:cNvSpPr>
                <a:spLocks noChangeShapeType="1"/>
              </p:cNvSpPr>
              <p:nvPr/>
            </p:nvSpPr>
            <p:spPr bwMode="auto">
              <a:xfrm flipH="1">
                <a:off x="5025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4" name="Line 1776"/>
              <p:cNvSpPr>
                <a:spLocks noChangeShapeType="1"/>
              </p:cNvSpPr>
              <p:nvPr/>
            </p:nvSpPr>
            <p:spPr bwMode="auto">
              <a:xfrm flipH="1">
                <a:off x="5012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5" name="Line 1777"/>
              <p:cNvSpPr>
                <a:spLocks noChangeShapeType="1"/>
              </p:cNvSpPr>
              <p:nvPr/>
            </p:nvSpPr>
            <p:spPr bwMode="auto">
              <a:xfrm flipH="1">
                <a:off x="499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6" name="Line 1778"/>
              <p:cNvSpPr>
                <a:spLocks noChangeShapeType="1"/>
              </p:cNvSpPr>
              <p:nvPr/>
            </p:nvSpPr>
            <p:spPr bwMode="auto">
              <a:xfrm flipH="1">
                <a:off x="4986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7" name="Line 1779"/>
              <p:cNvSpPr>
                <a:spLocks noChangeShapeType="1"/>
              </p:cNvSpPr>
              <p:nvPr/>
            </p:nvSpPr>
            <p:spPr bwMode="auto">
              <a:xfrm flipH="1">
                <a:off x="497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8" name="Line 1780"/>
              <p:cNvSpPr>
                <a:spLocks noChangeShapeType="1"/>
              </p:cNvSpPr>
              <p:nvPr/>
            </p:nvSpPr>
            <p:spPr bwMode="auto">
              <a:xfrm flipH="1">
                <a:off x="496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09" name="Line 1781"/>
              <p:cNvSpPr>
                <a:spLocks noChangeShapeType="1"/>
              </p:cNvSpPr>
              <p:nvPr/>
            </p:nvSpPr>
            <p:spPr bwMode="auto">
              <a:xfrm flipH="1">
                <a:off x="4948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0" name="Line 1782"/>
              <p:cNvSpPr>
                <a:spLocks noChangeShapeType="1"/>
              </p:cNvSpPr>
              <p:nvPr/>
            </p:nvSpPr>
            <p:spPr bwMode="auto">
              <a:xfrm flipH="1">
                <a:off x="4935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1" name="Line 1783"/>
              <p:cNvSpPr>
                <a:spLocks noChangeShapeType="1"/>
              </p:cNvSpPr>
              <p:nvPr/>
            </p:nvSpPr>
            <p:spPr bwMode="auto">
              <a:xfrm flipH="1">
                <a:off x="492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2" name="Line 1784"/>
              <p:cNvSpPr>
                <a:spLocks noChangeShapeType="1"/>
              </p:cNvSpPr>
              <p:nvPr/>
            </p:nvSpPr>
            <p:spPr bwMode="auto">
              <a:xfrm flipH="1">
                <a:off x="4910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3" name="Line 1785"/>
              <p:cNvSpPr>
                <a:spLocks noChangeShapeType="1"/>
              </p:cNvSpPr>
              <p:nvPr/>
            </p:nvSpPr>
            <p:spPr bwMode="auto">
              <a:xfrm flipH="1">
                <a:off x="4897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4" name="Line 1786"/>
              <p:cNvSpPr>
                <a:spLocks noChangeShapeType="1"/>
              </p:cNvSpPr>
              <p:nvPr/>
            </p:nvSpPr>
            <p:spPr bwMode="auto">
              <a:xfrm flipH="1">
                <a:off x="4884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5" name="Line 1787"/>
              <p:cNvSpPr>
                <a:spLocks noChangeShapeType="1"/>
              </p:cNvSpPr>
              <p:nvPr/>
            </p:nvSpPr>
            <p:spPr bwMode="auto">
              <a:xfrm flipH="1">
                <a:off x="4872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6" name="Line 1788"/>
              <p:cNvSpPr>
                <a:spLocks noChangeShapeType="1"/>
              </p:cNvSpPr>
              <p:nvPr/>
            </p:nvSpPr>
            <p:spPr bwMode="auto">
              <a:xfrm flipH="1">
                <a:off x="4860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7" name="Line 1789"/>
              <p:cNvSpPr>
                <a:spLocks noChangeShapeType="1"/>
              </p:cNvSpPr>
              <p:nvPr/>
            </p:nvSpPr>
            <p:spPr bwMode="auto">
              <a:xfrm flipH="1">
                <a:off x="484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8" name="Line 1790"/>
              <p:cNvSpPr>
                <a:spLocks noChangeShapeType="1"/>
              </p:cNvSpPr>
              <p:nvPr/>
            </p:nvSpPr>
            <p:spPr bwMode="auto">
              <a:xfrm flipH="1">
                <a:off x="483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19" name="Line 1791"/>
              <p:cNvSpPr>
                <a:spLocks noChangeShapeType="1"/>
              </p:cNvSpPr>
              <p:nvPr/>
            </p:nvSpPr>
            <p:spPr bwMode="auto">
              <a:xfrm flipH="1">
                <a:off x="482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0" name="Line 1792"/>
              <p:cNvSpPr>
                <a:spLocks noChangeShapeType="1"/>
              </p:cNvSpPr>
              <p:nvPr/>
            </p:nvSpPr>
            <p:spPr bwMode="auto">
              <a:xfrm flipH="1">
                <a:off x="480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1" name="Line 1793"/>
              <p:cNvSpPr>
                <a:spLocks noChangeShapeType="1"/>
              </p:cNvSpPr>
              <p:nvPr/>
            </p:nvSpPr>
            <p:spPr bwMode="auto">
              <a:xfrm flipH="1">
                <a:off x="4796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2" name="Line 1794"/>
              <p:cNvSpPr>
                <a:spLocks noChangeShapeType="1"/>
              </p:cNvSpPr>
              <p:nvPr/>
            </p:nvSpPr>
            <p:spPr bwMode="auto">
              <a:xfrm flipH="1">
                <a:off x="4783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3" name="Line 1795"/>
              <p:cNvSpPr>
                <a:spLocks noChangeShapeType="1"/>
              </p:cNvSpPr>
              <p:nvPr/>
            </p:nvSpPr>
            <p:spPr bwMode="auto">
              <a:xfrm flipH="1">
                <a:off x="4770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4" name="Line 1796"/>
              <p:cNvSpPr>
                <a:spLocks noChangeShapeType="1"/>
              </p:cNvSpPr>
              <p:nvPr/>
            </p:nvSpPr>
            <p:spPr bwMode="auto">
              <a:xfrm flipH="1">
                <a:off x="475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5" name="Line 1797"/>
              <p:cNvSpPr>
                <a:spLocks noChangeShapeType="1"/>
              </p:cNvSpPr>
              <p:nvPr/>
            </p:nvSpPr>
            <p:spPr bwMode="auto">
              <a:xfrm flipH="1">
                <a:off x="474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6" name="Line 1798"/>
              <p:cNvSpPr>
                <a:spLocks noChangeShapeType="1"/>
              </p:cNvSpPr>
              <p:nvPr/>
            </p:nvSpPr>
            <p:spPr bwMode="auto">
              <a:xfrm flipH="1">
                <a:off x="4732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7" name="Line 1799"/>
              <p:cNvSpPr>
                <a:spLocks noChangeShapeType="1"/>
              </p:cNvSpPr>
              <p:nvPr/>
            </p:nvSpPr>
            <p:spPr bwMode="auto">
              <a:xfrm flipH="1">
                <a:off x="4719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8" name="Line 1800"/>
              <p:cNvSpPr>
                <a:spLocks noChangeShapeType="1"/>
              </p:cNvSpPr>
              <p:nvPr/>
            </p:nvSpPr>
            <p:spPr bwMode="auto">
              <a:xfrm flipH="1">
                <a:off x="470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29" name="Line 1801"/>
              <p:cNvSpPr>
                <a:spLocks noChangeShapeType="1"/>
              </p:cNvSpPr>
              <p:nvPr/>
            </p:nvSpPr>
            <p:spPr bwMode="auto">
              <a:xfrm flipH="1">
                <a:off x="4695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0" name="Line 1802"/>
              <p:cNvSpPr>
                <a:spLocks noChangeShapeType="1"/>
              </p:cNvSpPr>
              <p:nvPr/>
            </p:nvSpPr>
            <p:spPr bwMode="auto">
              <a:xfrm flipH="1">
                <a:off x="4681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1" name="Line 1803"/>
              <p:cNvSpPr>
                <a:spLocks noChangeShapeType="1"/>
              </p:cNvSpPr>
              <p:nvPr/>
            </p:nvSpPr>
            <p:spPr bwMode="auto">
              <a:xfrm flipH="1">
                <a:off x="466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2" name="Line 1804"/>
              <p:cNvSpPr>
                <a:spLocks noChangeShapeType="1"/>
              </p:cNvSpPr>
              <p:nvPr/>
            </p:nvSpPr>
            <p:spPr bwMode="auto">
              <a:xfrm flipH="1">
                <a:off x="4656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3" name="Line 1805"/>
              <p:cNvSpPr>
                <a:spLocks noChangeShapeType="1"/>
              </p:cNvSpPr>
              <p:nvPr/>
            </p:nvSpPr>
            <p:spPr bwMode="auto">
              <a:xfrm flipH="1">
                <a:off x="464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4" name="Line 1806"/>
              <p:cNvSpPr>
                <a:spLocks noChangeShapeType="1"/>
              </p:cNvSpPr>
              <p:nvPr/>
            </p:nvSpPr>
            <p:spPr bwMode="auto">
              <a:xfrm flipH="1">
                <a:off x="463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5" name="Line 1807"/>
              <p:cNvSpPr>
                <a:spLocks noChangeShapeType="1"/>
              </p:cNvSpPr>
              <p:nvPr/>
            </p:nvSpPr>
            <p:spPr bwMode="auto">
              <a:xfrm flipH="1">
                <a:off x="4618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6" name="Line 1808"/>
              <p:cNvSpPr>
                <a:spLocks noChangeShapeType="1"/>
              </p:cNvSpPr>
              <p:nvPr/>
            </p:nvSpPr>
            <p:spPr bwMode="auto">
              <a:xfrm flipH="1">
                <a:off x="460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7" name="Line 1809"/>
              <p:cNvSpPr>
                <a:spLocks noChangeShapeType="1"/>
              </p:cNvSpPr>
              <p:nvPr/>
            </p:nvSpPr>
            <p:spPr bwMode="auto">
              <a:xfrm flipH="1">
                <a:off x="459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8" name="Line 1810"/>
              <p:cNvSpPr>
                <a:spLocks noChangeShapeType="1"/>
              </p:cNvSpPr>
              <p:nvPr/>
            </p:nvSpPr>
            <p:spPr bwMode="auto">
              <a:xfrm flipH="1">
                <a:off x="4580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39" name="Line 1811"/>
              <p:cNvSpPr>
                <a:spLocks noChangeShapeType="1"/>
              </p:cNvSpPr>
              <p:nvPr/>
            </p:nvSpPr>
            <p:spPr bwMode="auto">
              <a:xfrm flipH="1">
                <a:off x="4567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40" name="Line 1812"/>
              <p:cNvSpPr>
                <a:spLocks noChangeShapeType="1"/>
              </p:cNvSpPr>
              <p:nvPr/>
            </p:nvSpPr>
            <p:spPr bwMode="auto">
              <a:xfrm flipH="1">
                <a:off x="4554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7" name="Group 2014"/>
            <p:cNvGrpSpPr>
              <a:grpSpLocks/>
            </p:cNvGrpSpPr>
            <p:nvPr/>
          </p:nvGrpSpPr>
          <p:grpSpPr bwMode="auto">
            <a:xfrm>
              <a:off x="3312" y="1812"/>
              <a:ext cx="1920" cy="278"/>
              <a:chOff x="3312" y="1812"/>
              <a:chExt cx="1920" cy="278"/>
            </a:xfrm>
          </p:grpSpPr>
          <p:sp>
            <p:nvSpPr>
              <p:cNvPr id="9141" name="Line 1814"/>
              <p:cNvSpPr>
                <a:spLocks noChangeShapeType="1"/>
              </p:cNvSpPr>
              <p:nvPr/>
            </p:nvSpPr>
            <p:spPr bwMode="auto">
              <a:xfrm flipH="1">
                <a:off x="4542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2" name="Line 1815"/>
              <p:cNvSpPr>
                <a:spLocks noChangeShapeType="1"/>
              </p:cNvSpPr>
              <p:nvPr/>
            </p:nvSpPr>
            <p:spPr bwMode="auto">
              <a:xfrm flipH="1">
                <a:off x="452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3" name="Line 1816"/>
              <p:cNvSpPr>
                <a:spLocks noChangeShapeType="1"/>
              </p:cNvSpPr>
              <p:nvPr/>
            </p:nvSpPr>
            <p:spPr bwMode="auto">
              <a:xfrm flipH="1">
                <a:off x="4516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4" name="Line 1817"/>
              <p:cNvSpPr>
                <a:spLocks noChangeShapeType="1"/>
              </p:cNvSpPr>
              <p:nvPr/>
            </p:nvSpPr>
            <p:spPr bwMode="auto">
              <a:xfrm flipH="1">
                <a:off x="450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5" name="Line 1818"/>
              <p:cNvSpPr>
                <a:spLocks noChangeShapeType="1"/>
              </p:cNvSpPr>
              <p:nvPr/>
            </p:nvSpPr>
            <p:spPr bwMode="auto">
              <a:xfrm flipH="1">
                <a:off x="449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6" name="Line 1819"/>
              <p:cNvSpPr>
                <a:spLocks noChangeShapeType="1"/>
              </p:cNvSpPr>
              <p:nvPr/>
            </p:nvSpPr>
            <p:spPr bwMode="auto">
              <a:xfrm flipH="1">
                <a:off x="447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7" name="Line 1820"/>
              <p:cNvSpPr>
                <a:spLocks noChangeShapeType="1"/>
              </p:cNvSpPr>
              <p:nvPr/>
            </p:nvSpPr>
            <p:spPr bwMode="auto">
              <a:xfrm flipH="1">
                <a:off x="4465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8" name="Line 1821"/>
              <p:cNvSpPr>
                <a:spLocks noChangeShapeType="1"/>
              </p:cNvSpPr>
              <p:nvPr/>
            </p:nvSpPr>
            <p:spPr bwMode="auto">
              <a:xfrm flipH="1">
                <a:off x="445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9" name="Line 1822"/>
              <p:cNvSpPr>
                <a:spLocks noChangeShapeType="1"/>
              </p:cNvSpPr>
              <p:nvPr/>
            </p:nvSpPr>
            <p:spPr bwMode="auto">
              <a:xfrm flipH="1">
                <a:off x="4440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0" name="Line 1823"/>
              <p:cNvSpPr>
                <a:spLocks noChangeShapeType="1"/>
              </p:cNvSpPr>
              <p:nvPr/>
            </p:nvSpPr>
            <p:spPr bwMode="auto">
              <a:xfrm flipH="1">
                <a:off x="442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1" name="Line 1824"/>
              <p:cNvSpPr>
                <a:spLocks noChangeShapeType="1"/>
              </p:cNvSpPr>
              <p:nvPr/>
            </p:nvSpPr>
            <p:spPr bwMode="auto">
              <a:xfrm flipH="1">
                <a:off x="441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2" name="Line 1825"/>
              <p:cNvSpPr>
                <a:spLocks noChangeShapeType="1"/>
              </p:cNvSpPr>
              <p:nvPr/>
            </p:nvSpPr>
            <p:spPr bwMode="auto">
              <a:xfrm flipH="1">
                <a:off x="4402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3" name="Line 1826"/>
              <p:cNvSpPr>
                <a:spLocks noChangeShapeType="1"/>
              </p:cNvSpPr>
              <p:nvPr/>
            </p:nvSpPr>
            <p:spPr bwMode="auto">
              <a:xfrm flipH="1">
                <a:off x="4390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4" name="Line 1827"/>
              <p:cNvSpPr>
                <a:spLocks noChangeShapeType="1"/>
              </p:cNvSpPr>
              <p:nvPr/>
            </p:nvSpPr>
            <p:spPr bwMode="auto">
              <a:xfrm flipH="1">
                <a:off x="437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5" name="Line 1828"/>
              <p:cNvSpPr>
                <a:spLocks noChangeShapeType="1"/>
              </p:cNvSpPr>
              <p:nvPr/>
            </p:nvSpPr>
            <p:spPr bwMode="auto">
              <a:xfrm flipH="1">
                <a:off x="436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6" name="Line 1829"/>
              <p:cNvSpPr>
                <a:spLocks noChangeShapeType="1"/>
              </p:cNvSpPr>
              <p:nvPr/>
            </p:nvSpPr>
            <p:spPr bwMode="auto">
              <a:xfrm flipH="1">
                <a:off x="4351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7" name="Line 1830"/>
              <p:cNvSpPr>
                <a:spLocks noChangeShapeType="1"/>
              </p:cNvSpPr>
              <p:nvPr/>
            </p:nvSpPr>
            <p:spPr bwMode="auto">
              <a:xfrm flipH="1">
                <a:off x="433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8" name="Line 1831"/>
              <p:cNvSpPr>
                <a:spLocks noChangeShapeType="1"/>
              </p:cNvSpPr>
              <p:nvPr/>
            </p:nvSpPr>
            <p:spPr bwMode="auto">
              <a:xfrm flipH="1">
                <a:off x="4326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59" name="Line 1832"/>
              <p:cNvSpPr>
                <a:spLocks noChangeShapeType="1"/>
              </p:cNvSpPr>
              <p:nvPr/>
            </p:nvSpPr>
            <p:spPr bwMode="auto">
              <a:xfrm flipH="1">
                <a:off x="4313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0" name="Line 1833"/>
              <p:cNvSpPr>
                <a:spLocks noChangeShapeType="1"/>
              </p:cNvSpPr>
              <p:nvPr/>
            </p:nvSpPr>
            <p:spPr bwMode="auto">
              <a:xfrm flipH="1">
                <a:off x="4300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1" name="Line 1834"/>
              <p:cNvSpPr>
                <a:spLocks noChangeShapeType="1"/>
              </p:cNvSpPr>
              <p:nvPr/>
            </p:nvSpPr>
            <p:spPr bwMode="auto">
              <a:xfrm flipH="1">
                <a:off x="428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2" name="Line 1835"/>
              <p:cNvSpPr>
                <a:spLocks noChangeShapeType="1"/>
              </p:cNvSpPr>
              <p:nvPr/>
            </p:nvSpPr>
            <p:spPr bwMode="auto">
              <a:xfrm flipH="1">
                <a:off x="427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3" name="Line 1836"/>
              <p:cNvSpPr>
                <a:spLocks noChangeShapeType="1"/>
              </p:cNvSpPr>
              <p:nvPr/>
            </p:nvSpPr>
            <p:spPr bwMode="auto">
              <a:xfrm flipH="1">
                <a:off x="426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4" name="Line 1837"/>
              <p:cNvSpPr>
                <a:spLocks noChangeShapeType="1"/>
              </p:cNvSpPr>
              <p:nvPr/>
            </p:nvSpPr>
            <p:spPr bwMode="auto">
              <a:xfrm flipH="1">
                <a:off x="4249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5" name="Line 1838"/>
              <p:cNvSpPr>
                <a:spLocks noChangeShapeType="1"/>
              </p:cNvSpPr>
              <p:nvPr/>
            </p:nvSpPr>
            <p:spPr bwMode="auto">
              <a:xfrm flipH="1">
                <a:off x="423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6" name="Line 1839"/>
              <p:cNvSpPr>
                <a:spLocks noChangeShapeType="1"/>
              </p:cNvSpPr>
              <p:nvPr/>
            </p:nvSpPr>
            <p:spPr bwMode="auto">
              <a:xfrm flipH="1">
                <a:off x="4225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7" name="Line 1840"/>
              <p:cNvSpPr>
                <a:spLocks noChangeShapeType="1"/>
              </p:cNvSpPr>
              <p:nvPr/>
            </p:nvSpPr>
            <p:spPr bwMode="auto">
              <a:xfrm flipH="1">
                <a:off x="4212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8" name="Line 1841"/>
              <p:cNvSpPr>
                <a:spLocks noChangeShapeType="1"/>
              </p:cNvSpPr>
              <p:nvPr/>
            </p:nvSpPr>
            <p:spPr bwMode="auto">
              <a:xfrm flipH="1">
                <a:off x="419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69" name="Line 1842"/>
              <p:cNvSpPr>
                <a:spLocks noChangeShapeType="1"/>
              </p:cNvSpPr>
              <p:nvPr/>
            </p:nvSpPr>
            <p:spPr bwMode="auto">
              <a:xfrm flipH="1">
                <a:off x="4186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0" name="Line 1843"/>
              <p:cNvSpPr>
                <a:spLocks noChangeShapeType="1"/>
              </p:cNvSpPr>
              <p:nvPr/>
            </p:nvSpPr>
            <p:spPr bwMode="auto">
              <a:xfrm flipH="1">
                <a:off x="417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1" name="Line 1844"/>
              <p:cNvSpPr>
                <a:spLocks noChangeShapeType="1"/>
              </p:cNvSpPr>
              <p:nvPr/>
            </p:nvSpPr>
            <p:spPr bwMode="auto">
              <a:xfrm flipH="1">
                <a:off x="416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2" name="Line 1845"/>
              <p:cNvSpPr>
                <a:spLocks noChangeShapeType="1"/>
              </p:cNvSpPr>
              <p:nvPr/>
            </p:nvSpPr>
            <p:spPr bwMode="auto">
              <a:xfrm flipH="1">
                <a:off x="4148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3" name="Line 1846"/>
              <p:cNvSpPr>
                <a:spLocks noChangeShapeType="1"/>
              </p:cNvSpPr>
              <p:nvPr/>
            </p:nvSpPr>
            <p:spPr bwMode="auto">
              <a:xfrm flipH="1">
                <a:off x="4135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4" name="Line 1847"/>
              <p:cNvSpPr>
                <a:spLocks noChangeShapeType="1"/>
              </p:cNvSpPr>
              <p:nvPr/>
            </p:nvSpPr>
            <p:spPr bwMode="auto">
              <a:xfrm flipH="1">
                <a:off x="412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5" name="Line 1848"/>
              <p:cNvSpPr>
                <a:spLocks noChangeShapeType="1"/>
              </p:cNvSpPr>
              <p:nvPr/>
            </p:nvSpPr>
            <p:spPr bwMode="auto">
              <a:xfrm flipH="1">
                <a:off x="4110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6" name="Line 1849"/>
              <p:cNvSpPr>
                <a:spLocks noChangeShapeType="1"/>
              </p:cNvSpPr>
              <p:nvPr/>
            </p:nvSpPr>
            <p:spPr bwMode="auto">
              <a:xfrm flipH="1">
                <a:off x="4097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7" name="Line 1850"/>
              <p:cNvSpPr>
                <a:spLocks noChangeShapeType="1"/>
              </p:cNvSpPr>
              <p:nvPr/>
            </p:nvSpPr>
            <p:spPr bwMode="auto">
              <a:xfrm flipH="1">
                <a:off x="4084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8" name="Line 1851"/>
              <p:cNvSpPr>
                <a:spLocks noChangeShapeType="1"/>
              </p:cNvSpPr>
              <p:nvPr/>
            </p:nvSpPr>
            <p:spPr bwMode="auto">
              <a:xfrm flipH="1">
                <a:off x="4072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79" name="Line 1852"/>
              <p:cNvSpPr>
                <a:spLocks noChangeShapeType="1"/>
              </p:cNvSpPr>
              <p:nvPr/>
            </p:nvSpPr>
            <p:spPr bwMode="auto">
              <a:xfrm flipH="1">
                <a:off x="4060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0" name="Line 1853"/>
              <p:cNvSpPr>
                <a:spLocks noChangeShapeType="1"/>
              </p:cNvSpPr>
              <p:nvPr/>
            </p:nvSpPr>
            <p:spPr bwMode="auto">
              <a:xfrm flipH="1">
                <a:off x="404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1" name="Line 1854"/>
              <p:cNvSpPr>
                <a:spLocks noChangeShapeType="1"/>
              </p:cNvSpPr>
              <p:nvPr/>
            </p:nvSpPr>
            <p:spPr bwMode="auto">
              <a:xfrm flipH="1">
                <a:off x="403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2" name="Line 1855"/>
              <p:cNvSpPr>
                <a:spLocks noChangeShapeType="1"/>
              </p:cNvSpPr>
              <p:nvPr/>
            </p:nvSpPr>
            <p:spPr bwMode="auto">
              <a:xfrm flipH="1">
                <a:off x="402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3" name="Line 1856"/>
              <p:cNvSpPr>
                <a:spLocks noChangeShapeType="1"/>
              </p:cNvSpPr>
              <p:nvPr/>
            </p:nvSpPr>
            <p:spPr bwMode="auto">
              <a:xfrm flipH="1">
                <a:off x="400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4" name="Line 1857"/>
              <p:cNvSpPr>
                <a:spLocks noChangeShapeType="1"/>
              </p:cNvSpPr>
              <p:nvPr/>
            </p:nvSpPr>
            <p:spPr bwMode="auto">
              <a:xfrm flipH="1">
                <a:off x="3996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5" name="Line 1858"/>
              <p:cNvSpPr>
                <a:spLocks noChangeShapeType="1"/>
              </p:cNvSpPr>
              <p:nvPr/>
            </p:nvSpPr>
            <p:spPr bwMode="auto">
              <a:xfrm flipH="1">
                <a:off x="3983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6" name="Line 1859"/>
              <p:cNvSpPr>
                <a:spLocks noChangeShapeType="1"/>
              </p:cNvSpPr>
              <p:nvPr/>
            </p:nvSpPr>
            <p:spPr bwMode="auto">
              <a:xfrm flipH="1">
                <a:off x="3970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7" name="Line 1860"/>
              <p:cNvSpPr>
                <a:spLocks noChangeShapeType="1"/>
              </p:cNvSpPr>
              <p:nvPr/>
            </p:nvSpPr>
            <p:spPr bwMode="auto">
              <a:xfrm flipH="1">
                <a:off x="395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8" name="Line 1861"/>
              <p:cNvSpPr>
                <a:spLocks noChangeShapeType="1"/>
              </p:cNvSpPr>
              <p:nvPr/>
            </p:nvSpPr>
            <p:spPr bwMode="auto">
              <a:xfrm flipH="1">
                <a:off x="394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89" name="Line 1862"/>
              <p:cNvSpPr>
                <a:spLocks noChangeShapeType="1"/>
              </p:cNvSpPr>
              <p:nvPr/>
            </p:nvSpPr>
            <p:spPr bwMode="auto">
              <a:xfrm flipH="1">
                <a:off x="3932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0" name="Line 1863"/>
              <p:cNvSpPr>
                <a:spLocks noChangeShapeType="1"/>
              </p:cNvSpPr>
              <p:nvPr/>
            </p:nvSpPr>
            <p:spPr bwMode="auto">
              <a:xfrm flipH="1">
                <a:off x="3919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1" name="Line 1864"/>
              <p:cNvSpPr>
                <a:spLocks noChangeShapeType="1"/>
              </p:cNvSpPr>
              <p:nvPr/>
            </p:nvSpPr>
            <p:spPr bwMode="auto">
              <a:xfrm flipH="1">
                <a:off x="390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2" name="Line 1865"/>
              <p:cNvSpPr>
                <a:spLocks noChangeShapeType="1"/>
              </p:cNvSpPr>
              <p:nvPr/>
            </p:nvSpPr>
            <p:spPr bwMode="auto">
              <a:xfrm flipH="1">
                <a:off x="3895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3" name="Line 1866"/>
              <p:cNvSpPr>
                <a:spLocks noChangeShapeType="1"/>
              </p:cNvSpPr>
              <p:nvPr/>
            </p:nvSpPr>
            <p:spPr bwMode="auto">
              <a:xfrm flipH="1">
                <a:off x="3881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4" name="Line 1867"/>
              <p:cNvSpPr>
                <a:spLocks noChangeShapeType="1"/>
              </p:cNvSpPr>
              <p:nvPr/>
            </p:nvSpPr>
            <p:spPr bwMode="auto">
              <a:xfrm flipH="1">
                <a:off x="386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5" name="Line 1868"/>
              <p:cNvSpPr>
                <a:spLocks noChangeShapeType="1"/>
              </p:cNvSpPr>
              <p:nvPr/>
            </p:nvSpPr>
            <p:spPr bwMode="auto">
              <a:xfrm flipH="1">
                <a:off x="3856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6" name="Line 1869"/>
              <p:cNvSpPr>
                <a:spLocks noChangeShapeType="1"/>
              </p:cNvSpPr>
              <p:nvPr/>
            </p:nvSpPr>
            <p:spPr bwMode="auto">
              <a:xfrm flipH="1">
                <a:off x="384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7" name="Line 1870"/>
              <p:cNvSpPr>
                <a:spLocks noChangeShapeType="1"/>
              </p:cNvSpPr>
              <p:nvPr/>
            </p:nvSpPr>
            <p:spPr bwMode="auto">
              <a:xfrm flipH="1">
                <a:off x="383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8" name="Line 1871"/>
              <p:cNvSpPr>
                <a:spLocks noChangeShapeType="1"/>
              </p:cNvSpPr>
              <p:nvPr/>
            </p:nvSpPr>
            <p:spPr bwMode="auto">
              <a:xfrm flipH="1">
                <a:off x="3818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99" name="Line 1872"/>
              <p:cNvSpPr>
                <a:spLocks noChangeShapeType="1"/>
              </p:cNvSpPr>
              <p:nvPr/>
            </p:nvSpPr>
            <p:spPr bwMode="auto">
              <a:xfrm flipH="1">
                <a:off x="380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0" name="Line 1873"/>
              <p:cNvSpPr>
                <a:spLocks noChangeShapeType="1"/>
              </p:cNvSpPr>
              <p:nvPr/>
            </p:nvSpPr>
            <p:spPr bwMode="auto">
              <a:xfrm flipH="1">
                <a:off x="379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1" name="Line 1874"/>
              <p:cNvSpPr>
                <a:spLocks noChangeShapeType="1"/>
              </p:cNvSpPr>
              <p:nvPr/>
            </p:nvSpPr>
            <p:spPr bwMode="auto">
              <a:xfrm flipH="1">
                <a:off x="3780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2" name="Line 1875"/>
              <p:cNvSpPr>
                <a:spLocks noChangeShapeType="1"/>
              </p:cNvSpPr>
              <p:nvPr/>
            </p:nvSpPr>
            <p:spPr bwMode="auto">
              <a:xfrm flipH="1">
                <a:off x="3767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3" name="Line 1876"/>
              <p:cNvSpPr>
                <a:spLocks noChangeShapeType="1"/>
              </p:cNvSpPr>
              <p:nvPr/>
            </p:nvSpPr>
            <p:spPr bwMode="auto">
              <a:xfrm flipH="1">
                <a:off x="3754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4" name="Line 1877"/>
              <p:cNvSpPr>
                <a:spLocks noChangeShapeType="1"/>
              </p:cNvSpPr>
              <p:nvPr/>
            </p:nvSpPr>
            <p:spPr bwMode="auto">
              <a:xfrm flipH="1">
                <a:off x="3742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5" name="Line 1878"/>
              <p:cNvSpPr>
                <a:spLocks noChangeShapeType="1"/>
              </p:cNvSpPr>
              <p:nvPr/>
            </p:nvSpPr>
            <p:spPr bwMode="auto">
              <a:xfrm flipH="1">
                <a:off x="372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6" name="Line 1879"/>
              <p:cNvSpPr>
                <a:spLocks noChangeShapeType="1"/>
              </p:cNvSpPr>
              <p:nvPr/>
            </p:nvSpPr>
            <p:spPr bwMode="auto">
              <a:xfrm flipH="1">
                <a:off x="3716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7" name="Line 1880"/>
              <p:cNvSpPr>
                <a:spLocks noChangeShapeType="1"/>
              </p:cNvSpPr>
              <p:nvPr/>
            </p:nvSpPr>
            <p:spPr bwMode="auto">
              <a:xfrm flipH="1">
                <a:off x="370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8" name="Line 1881"/>
              <p:cNvSpPr>
                <a:spLocks noChangeShapeType="1"/>
              </p:cNvSpPr>
              <p:nvPr/>
            </p:nvSpPr>
            <p:spPr bwMode="auto">
              <a:xfrm flipH="1">
                <a:off x="369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09" name="Line 1882"/>
              <p:cNvSpPr>
                <a:spLocks noChangeShapeType="1"/>
              </p:cNvSpPr>
              <p:nvPr/>
            </p:nvSpPr>
            <p:spPr bwMode="auto">
              <a:xfrm flipH="1">
                <a:off x="367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0" name="Line 1883"/>
              <p:cNvSpPr>
                <a:spLocks noChangeShapeType="1"/>
              </p:cNvSpPr>
              <p:nvPr/>
            </p:nvSpPr>
            <p:spPr bwMode="auto">
              <a:xfrm flipH="1">
                <a:off x="3665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1" name="Line 1884"/>
              <p:cNvSpPr>
                <a:spLocks noChangeShapeType="1"/>
              </p:cNvSpPr>
              <p:nvPr/>
            </p:nvSpPr>
            <p:spPr bwMode="auto">
              <a:xfrm flipH="1">
                <a:off x="365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2" name="Line 1885"/>
              <p:cNvSpPr>
                <a:spLocks noChangeShapeType="1"/>
              </p:cNvSpPr>
              <p:nvPr/>
            </p:nvSpPr>
            <p:spPr bwMode="auto">
              <a:xfrm flipH="1">
                <a:off x="3640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3" name="Line 1886"/>
              <p:cNvSpPr>
                <a:spLocks noChangeShapeType="1"/>
              </p:cNvSpPr>
              <p:nvPr/>
            </p:nvSpPr>
            <p:spPr bwMode="auto">
              <a:xfrm flipH="1">
                <a:off x="362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4" name="Line 1887"/>
              <p:cNvSpPr>
                <a:spLocks noChangeShapeType="1"/>
              </p:cNvSpPr>
              <p:nvPr/>
            </p:nvSpPr>
            <p:spPr bwMode="auto">
              <a:xfrm flipH="1">
                <a:off x="361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5" name="Line 1888"/>
              <p:cNvSpPr>
                <a:spLocks noChangeShapeType="1"/>
              </p:cNvSpPr>
              <p:nvPr/>
            </p:nvSpPr>
            <p:spPr bwMode="auto">
              <a:xfrm flipH="1">
                <a:off x="3602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6" name="Line 1889"/>
              <p:cNvSpPr>
                <a:spLocks noChangeShapeType="1"/>
              </p:cNvSpPr>
              <p:nvPr/>
            </p:nvSpPr>
            <p:spPr bwMode="auto">
              <a:xfrm flipH="1">
                <a:off x="3590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7" name="Line 1890"/>
              <p:cNvSpPr>
                <a:spLocks noChangeShapeType="1"/>
              </p:cNvSpPr>
              <p:nvPr/>
            </p:nvSpPr>
            <p:spPr bwMode="auto">
              <a:xfrm flipH="1">
                <a:off x="357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8" name="Line 1891"/>
              <p:cNvSpPr>
                <a:spLocks noChangeShapeType="1"/>
              </p:cNvSpPr>
              <p:nvPr/>
            </p:nvSpPr>
            <p:spPr bwMode="auto">
              <a:xfrm flipH="1">
                <a:off x="356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19" name="Line 1892"/>
              <p:cNvSpPr>
                <a:spLocks noChangeShapeType="1"/>
              </p:cNvSpPr>
              <p:nvPr/>
            </p:nvSpPr>
            <p:spPr bwMode="auto">
              <a:xfrm flipH="1">
                <a:off x="3551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0" name="Line 1893"/>
              <p:cNvSpPr>
                <a:spLocks noChangeShapeType="1"/>
              </p:cNvSpPr>
              <p:nvPr/>
            </p:nvSpPr>
            <p:spPr bwMode="auto">
              <a:xfrm flipH="1">
                <a:off x="353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1" name="Line 1894"/>
              <p:cNvSpPr>
                <a:spLocks noChangeShapeType="1"/>
              </p:cNvSpPr>
              <p:nvPr/>
            </p:nvSpPr>
            <p:spPr bwMode="auto">
              <a:xfrm flipH="1">
                <a:off x="3526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2" name="Line 1895"/>
              <p:cNvSpPr>
                <a:spLocks noChangeShapeType="1"/>
              </p:cNvSpPr>
              <p:nvPr/>
            </p:nvSpPr>
            <p:spPr bwMode="auto">
              <a:xfrm flipH="1">
                <a:off x="3513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3" name="Line 1896"/>
              <p:cNvSpPr>
                <a:spLocks noChangeShapeType="1"/>
              </p:cNvSpPr>
              <p:nvPr/>
            </p:nvSpPr>
            <p:spPr bwMode="auto">
              <a:xfrm flipH="1">
                <a:off x="3500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4" name="Line 1897"/>
              <p:cNvSpPr>
                <a:spLocks noChangeShapeType="1"/>
              </p:cNvSpPr>
              <p:nvPr/>
            </p:nvSpPr>
            <p:spPr bwMode="auto">
              <a:xfrm flipH="1">
                <a:off x="3488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5" name="Line 1898"/>
              <p:cNvSpPr>
                <a:spLocks noChangeShapeType="1"/>
              </p:cNvSpPr>
              <p:nvPr/>
            </p:nvSpPr>
            <p:spPr bwMode="auto">
              <a:xfrm flipH="1">
                <a:off x="3475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6" name="Line 1899"/>
              <p:cNvSpPr>
                <a:spLocks noChangeShapeType="1"/>
              </p:cNvSpPr>
              <p:nvPr/>
            </p:nvSpPr>
            <p:spPr bwMode="auto">
              <a:xfrm flipH="1">
                <a:off x="346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7" name="Line 1900"/>
              <p:cNvSpPr>
                <a:spLocks noChangeShapeType="1"/>
              </p:cNvSpPr>
              <p:nvPr/>
            </p:nvSpPr>
            <p:spPr bwMode="auto">
              <a:xfrm flipH="1">
                <a:off x="3449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8" name="Line 1901"/>
              <p:cNvSpPr>
                <a:spLocks noChangeShapeType="1"/>
              </p:cNvSpPr>
              <p:nvPr/>
            </p:nvSpPr>
            <p:spPr bwMode="auto">
              <a:xfrm flipH="1">
                <a:off x="3437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29" name="Line 1902"/>
              <p:cNvSpPr>
                <a:spLocks noChangeShapeType="1"/>
              </p:cNvSpPr>
              <p:nvPr/>
            </p:nvSpPr>
            <p:spPr bwMode="auto">
              <a:xfrm flipH="1">
                <a:off x="3425" y="2090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0" name="Line 1903"/>
              <p:cNvSpPr>
                <a:spLocks noChangeShapeType="1"/>
              </p:cNvSpPr>
              <p:nvPr/>
            </p:nvSpPr>
            <p:spPr bwMode="auto">
              <a:xfrm flipH="1">
                <a:off x="3412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1" name="Line 1904"/>
              <p:cNvSpPr>
                <a:spLocks noChangeShapeType="1"/>
              </p:cNvSpPr>
              <p:nvPr/>
            </p:nvSpPr>
            <p:spPr bwMode="auto">
              <a:xfrm flipH="1">
                <a:off x="3399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2" name="Line 1905"/>
              <p:cNvSpPr>
                <a:spLocks noChangeShapeType="1"/>
              </p:cNvSpPr>
              <p:nvPr/>
            </p:nvSpPr>
            <p:spPr bwMode="auto">
              <a:xfrm flipH="1">
                <a:off x="3386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3" name="Line 1906"/>
              <p:cNvSpPr>
                <a:spLocks noChangeShapeType="1"/>
              </p:cNvSpPr>
              <p:nvPr/>
            </p:nvSpPr>
            <p:spPr bwMode="auto">
              <a:xfrm flipH="1">
                <a:off x="3374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4" name="Line 1907"/>
              <p:cNvSpPr>
                <a:spLocks noChangeShapeType="1"/>
              </p:cNvSpPr>
              <p:nvPr/>
            </p:nvSpPr>
            <p:spPr bwMode="auto">
              <a:xfrm flipH="1">
                <a:off x="3361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5" name="Line 1908"/>
              <p:cNvSpPr>
                <a:spLocks noChangeShapeType="1"/>
              </p:cNvSpPr>
              <p:nvPr/>
            </p:nvSpPr>
            <p:spPr bwMode="auto">
              <a:xfrm flipH="1">
                <a:off x="3348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6" name="Line 1909"/>
              <p:cNvSpPr>
                <a:spLocks noChangeShapeType="1"/>
              </p:cNvSpPr>
              <p:nvPr/>
            </p:nvSpPr>
            <p:spPr bwMode="auto">
              <a:xfrm flipH="1">
                <a:off x="3335" y="2090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7" name="Line 1910"/>
              <p:cNvSpPr>
                <a:spLocks noChangeShapeType="1"/>
              </p:cNvSpPr>
              <p:nvPr/>
            </p:nvSpPr>
            <p:spPr bwMode="auto">
              <a:xfrm flipH="1">
                <a:off x="3323" y="2090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8" name="Line 1911"/>
              <p:cNvSpPr>
                <a:spLocks noChangeShapeType="1"/>
              </p:cNvSpPr>
              <p:nvPr/>
            </p:nvSpPr>
            <p:spPr bwMode="auto">
              <a:xfrm flipH="1">
                <a:off x="3312" y="2090"/>
                <a:ext cx="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39" name="Line 1912"/>
              <p:cNvSpPr>
                <a:spLocks noChangeShapeType="1"/>
              </p:cNvSpPr>
              <p:nvPr/>
            </p:nvSpPr>
            <p:spPr bwMode="auto">
              <a:xfrm flipH="1">
                <a:off x="522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0" name="Line 1913"/>
              <p:cNvSpPr>
                <a:spLocks noChangeShapeType="1"/>
              </p:cNvSpPr>
              <p:nvPr/>
            </p:nvSpPr>
            <p:spPr bwMode="auto">
              <a:xfrm flipH="1">
                <a:off x="521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1" name="Line 1914"/>
              <p:cNvSpPr>
                <a:spLocks noChangeShapeType="1"/>
              </p:cNvSpPr>
              <p:nvPr/>
            </p:nvSpPr>
            <p:spPr bwMode="auto">
              <a:xfrm flipH="1">
                <a:off x="520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2" name="Line 1915"/>
              <p:cNvSpPr>
                <a:spLocks noChangeShapeType="1"/>
              </p:cNvSpPr>
              <p:nvPr/>
            </p:nvSpPr>
            <p:spPr bwMode="auto">
              <a:xfrm flipH="1">
                <a:off x="519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3" name="Line 1916"/>
              <p:cNvSpPr>
                <a:spLocks noChangeShapeType="1"/>
              </p:cNvSpPr>
              <p:nvPr/>
            </p:nvSpPr>
            <p:spPr bwMode="auto">
              <a:xfrm flipH="1">
                <a:off x="517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4" name="Line 1917"/>
              <p:cNvSpPr>
                <a:spLocks noChangeShapeType="1"/>
              </p:cNvSpPr>
              <p:nvPr/>
            </p:nvSpPr>
            <p:spPr bwMode="auto">
              <a:xfrm flipH="1">
                <a:off x="516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5" name="Line 1918"/>
              <p:cNvSpPr>
                <a:spLocks noChangeShapeType="1"/>
              </p:cNvSpPr>
              <p:nvPr/>
            </p:nvSpPr>
            <p:spPr bwMode="auto">
              <a:xfrm flipH="1">
                <a:off x="515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6" name="Line 1919"/>
              <p:cNvSpPr>
                <a:spLocks noChangeShapeType="1"/>
              </p:cNvSpPr>
              <p:nvPr/>
            </p:nvSpPr>
            <p:spPr bwMode="auto">
              <a:xfrm flipH="1">
                <a:off x="513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7" name="Line 1920"/>
              <p:cNvSpPr>
                <a:spLocks noChangeShapeType="1"/>
              </p:cNvSpPr>
              <p:nvPr/>
            </p:nvSpPr>
            <p:spPr bwMode="auto">
              <a:xfrm flipH="1">
                <a:off x="512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8" name="Line 1921"/>
              <p:cNvSpPr>
                <a:spLocks noChangeShapeType="1"/>
              </p:cNvSpPr>
              <p:nvPr/>
            </p:nvSpPr>
            <p:spPr bwMode="auto">
              <a:xfrm flipH="1">
                <a:off x="511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49" name="Line 1922"/>
              <p:cNvSpPr>
                <a:spLocks noChangeShapeType="1"/>
              </p:cNvSpPr>
              <p:nvPr/>
            </p:nvSpPr>
            <p:spPr bwMode="auto">
              <a:xfrm flipH="1">
                <a:off x="510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0" name="Line 1923"/>
              <p:cNvSpPr>
                <a:spLocks noChangeShapeType="1"/>
              </p:cNvSpPr>
              <p:nvPr/>
            </p:nvSpPr>
            <p:spPr bwMode="auto">
              <a:xfrm flipH="1">
                <a:off x="508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1" name="Line 1924"/>
              <p:cNvSpPr>
                <a:spLocks noChangeShapeType="1"/>
              </p:cNvSpPr>
              <p:nvPr/>
            </p:nvSpPr>
            <p:spPr bwMode="auto">
              <a:xfrm flipH="1">
                <a:off x="507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2" name="Line 1925"/>
              <p:cNvSpPr>
                <a:spLocks noChangeShapeType="1"/>
              </p:cNvSpPr>
              <p:nvPr/>
            </p:nvSpPr>
            <p:spPr bwMode="auto">
              <a:xfrm flipH="1">
                <a:off x="506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3" name="Line 1926"/>
              <p:cNvSpPr>
                <a:spLocks noChangeShapeType="1"/>
              </p:cNvSpPr>
              <p:nvPr/>
            </p:nvSpPr>
            <p:spPr bwMode="auto">
              <a:xfrm flipH="1">
                <a:off x="504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4" name="Line 1927"/>
              <p:cNvSpPr>
                <a:spLocks noChangeShapeType="1"/>
              </p:cNvSpPr>
              <p:nvPr/>
            </p:nvSpPr>
            <p:spPr bwMode="auto">
              <a:xfrm flipH="1">
                <a:off x="503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5" name="Line 1928"/>
              <p:cNvSpPr>
                <a:spLocks noChangeShapeType="1"/>
              </p:cNvSpPr>
              <p:nvPr/>
            </p:nvSpPr>
            <p:spPr bwMode="auto">
              <a:xfrm flipH="1">
                <a:off x="502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6" name="Line 1929"/>
              <p:cNvSpPr>
                <a:spLocks noChangeShapeType="1"/>
              </p:cNvSpPr>
              <p:nvPr/>
            </p:nvSpPr>
            <p:spPr bwMode="auto">
              <a:xfrm flipH="1">
                <a:off x="501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7" name="Line 1930"/>
              <p:cNvSpPr>
                <a:spLocks noChangeShapeType="1"/>
              </p:cNvSpPr>
              <p:nvPr/>
            </p:nvSpPr>
            <p:spPr bwMode="auto">
              <a:xfrm flipH="1">
                <a:off x="499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8" name="Line 1931"/>
              <p:cNvSpPr>
                <a:spLocks noChangeShapeType="1"/>
              </p:cNvSpPr>
              <p:nvPr/>
            </p:nvSpPr>
            <p:spPr bwMode="auto">
              <a:xfrm flipH="1">
                <a:off x="498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59" name="Line 1932"/>
              <p:cNvSpPr>
                <a:spLocks noChangeShapeType="1"/>
              </p:cNvSpPr>
              <p:nvPr/>
            </p:nvSpPr>
            <p:spPr bwMode="auto">
              <a:xfrm flipH="1">
                <a:off x="497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0" name="Line 1933"/>
              <p:cNvSpPr>
                <a:spLocks noChangeShapeType="1"/>
              </p:cNvSpPr>
              <p:nvPr/>
            </p:nvSpPr>
            <p:spPr bwMode="auto">
              <a:xfrm flipH="1">
                <a:off x="496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1" name="Line 1934"/>
              <p:cNvSpPr>
                <a:spLocks noChangeShapeType="1"/>
              </p:cNvSpPr>
              <p:nvPr/>
            </p:nvSpPr>
            <p:spPr bwMode="auto">
              <a:xfrm flipH="1">
                <a:off x="494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2" name="Line 1935"/>
              <p:cNvSpPr>
                <a:spLocks noChangeShapeType="1"/>
              </p:cNvSpPr>
              <p:nvPr/>
            </p:nvSpPr>
            <p:spPr bwMode="auto">
              <a:xfrm flipH="1">
                <a:off x="493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3" name="Line 1936"/>
              <p:cNvSpPr>
                <a:spLocks noChangeShapeType="1"/>
              </p:cNvSpPr>
              <p:nvPr/>
            </p:nvSpPr>
            <p:spPr bwMode="auto">
              <a:xfrm flipH="1">
                <a:off x="492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4" name="Line 1937"/>
              <p:cNvSpPr>
                <a:spLocks noChangeShapeType="1"/>
              </p:cNvSpPr>
              <p:nvPr/>
            </p:nvSpPr>
            <p:spPr bwMode="auto">
              <a:xfrm flipH="1">
                <a:off x="491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5" name="Line 1938"/>
              <p:cNvSpPr>
                <a:spLocks noChangeShapeType="1"/>
              </p:cNvSpPr>
              <p:nvPr/>
            </p:nvSpPr>
            <p:spPr bwMode="auto">
              <a:xfrm flipH="1">
                <a:off x="489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6" name="Line 1939"/>
              <p:cNvSpPr>
                <a:spLocks noChangeShapeType="1"/>
              </p:cNvSpPr>
              <p:nvPr/>
            </p:nvSpPr>
            <p:spPr bwMode="auto">
              <a:xfrm flipH="1">
                <a:off x="488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7" name="Line 1940"/>
              <p:cNvSpPr>
                <a:spLocks noChangeShapeType="1"/>
              </p:cNvSpPr>
              <p:nvPr/>
            </p:nvSpPr>
            <p:spPr bwMode="auto">
              <a:xfrm flipH="1">
                <a:off x="487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8" name="Line 1941"/>
              <p:cNvSpPr>
                <a:spLocks noChangeShapeType="1"/>
              </p:cNvSpPr>
              <p:nvPr/>
            </p:nvSpPr>
            <p:spPr bwMode="auto">
              <a:xfrm flipH="1">
                <a:off x="486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69" name="Line 1942"/>
              <p:cNvSpPr>
                <a:spLocks noChangeShapeType="1"/>
              </p:cNvSpPr>
              <p:nvPr/>
            </p:nvSpPr>
            <p:spPr bwMode="auto">
              <a:xfrm flipH="1">
                <a:off x="484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0" name="Line 1943"/>
              <p:cNvSpPr>
                <a:spLocks noChangeShapeType="1"/>
              </p:cNvSpPr>
              <p:nvPr/>
            </p:nvSpPr>
            <p:spPr bwMode="auto">
              <a:xfrm flipH="1">
                <a:off x="483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1" name="Line 1944"/>
              <p:cNvSpPr>
                <a:spLocks noChangeShapeType="1"/>
              </p:cNvSpPr>
              <p:nvPr/>
            </p:nvSpPr>
            <p:spPr bwMode="auto">
              <a:xfrm flipH="1">
                <a:off x="482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2" name="Line 1945"/>
              <p:cNvSpPr>
                <a:spLocks noChangeShapeType="1"/>
              </p:cNvSpPr>
              <p:nvPr/>
            </p:nvSpPr>
            <p:spPr bwMode="auto">
              <a:xfrm flipH="1">
                <a:off x="480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3" name="Line 1946"/>
              <p:cNvSpPr>
                <a:spLocks noChangeShapeType="1"/>
              </p:cNvSpPr>
              <p:nvPr/>
            </p:nvSpPr>
            <p:spPr bwMode="auto">
              <a:xfrm flipH="1">
                <a:off x="479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4" name="Line 1947"/>
              <p:cNvSpPr>
                <a:spLocks noChangeShapeType="1"/>
              </p:cNvSpPr>
              <p:nvPr/>
            </p:nvSpPr>
            <p:spPr bwMode="auto">
              <a:xfrm flipH="1">
                <a:off x="478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5" name="Line 1948"/>
              <p:cNvSpPr>
                <a:spLocks noChangeShapeType="1"/>
              </p:cNvSpPr>
              <p:nvPr/>
            </p:nvSpPr>
            <p:spPr bwMode="auto">
              <a:xfrm flipH="1">
                <a:off x="477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6" name="Line 1949"/>
              <p:cNvSpPr>
                <a:spLocks noChangeShapeType="1"/>
              </p:cNvSpPr>
              <p:nvPr/>
            </p:nvSpPr>
            <p:spPr bwMode="auto">
              <a:xfrm flipH="1">
                <a:off x="475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7" name="Line 1950"/>
              <p:cNvSpPr>
                <a:spLocks noChangeShapeType="1"/>
              </p:cNvSpPr>
              <p:nvPr/>
            </p:nvSpPr>
            <p:spPr bwMode="auto">
              <a:xfrm flipH="1">
                <a:off x="474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8" name="Line 1951"/>
              <p:cNvSpPr>
                <a:spLocks noChangeShapeType="1"/>
              </p:cNvSpPr>
              <p:nvPr/>
            </p:nvSpPr>
            <p:spPr bwMode="auto">
              <a:xfrm flipH="1">
                <a:off x="473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79" name="Line 1952"/>
              <p:cNvSpPr>
                <a:spLocks noChangeShapeType="1"/>
              </p:cNvSpPr>
              <p:nvPr/>
            </p:nvSpPr>
            <p:spPr bwMode="auto">
              <a:xfrm flipH="1">
                <a:off x="471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0" name="Line 1953"/>
              <p:cNvSpPr>
                <a:spLocks noChangeShapeType="1"/>
              </p:cNvSpPr>
              <p:nvPr/>
            </p:nvSpPr>
            <p:spPr bwMode="auto">
              <a:xfrm flipH="1">
                <a:off x="470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1" name="Line 1954"/>
              <p:cNvSpPr>
                <a:spLocks noChangeShapeType="1"/>
              </p:cNvSpPr>
              <p:nvPr/>
            </p:nvSpPr>
            <p:spPr bwMode="auto">
              <a:xfrm flipH="1">
                <a:off x="469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2" name="Line 1955"/>
              <p:cNvSpPr>
                <a:spLocks noChangeShapeType="1"/>
              </p:cNvSpPr>
              <p:nvPr/>
            </p:nvSpPr>
            <p:spPr bwMode="auto">
              <a:xfrm flipH="1">
                <a:off x="468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3" name="Line 1956"/>
              <p:cNvSpPr>
                <a:spLocks noChangeShapeType="1"/>
              </p:cNvSpPr>
              <p:nvPr/>
            </p:nvSpPr>
            <p:spPr bwMode="auto">
              <a:xfrm flipH="1">
                <a:off x="466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4" name="Line 1957"/>
              <p:cNvSpPr>
                <a:spLocks noChangeShapeType="1"/>
              </p:cNvSpPr>
              <p:nvPr/>
            </p:nvSpPr>
            <p:spPr bwMode="auto">
              <a:xfrm flipH="1">
                <a:off x="465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5" name="Line 1958"/>
              <p:cNvSpPr>
                <a:spLocks noChangeShapeType="1"/>
              </p:cNvSpPr>
              <p:nvPr/>
            </p:nvSpPr>
            <p:spPr bwMode="auto">
              <a:xfrm flipH="1">
                <a:off x="464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6" name="Line 1959"/>
              <p:cNvSpPr>
                <a:spLocks noChangeShapeType="1"/>
              </p:cNvSpPr>
              <p:nvPr/>
            </p:nvSpPr>
            <p:spPr bwMode="auto">
              <a:xfrm flipH="1">
                <a:off x="463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7" name="Line 1960"/>
              <p:cNvSpPr>
                <a:spLocks noChangeShapeType="1"/>
              </p:cNvSpPr>
              <p:nvPr/>
            </p:nvSpPr>
            <p:spPr bwMode="auto">
              <a:xfrm flipH="1">
                <a:off x="461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8" name="Line 1961"/>
              <p:cNvSpPr>
                <a:spLocks noChangeShapeType="1"/>
              </p:cNvSpPr>
              <p:nvPr/>
            </p:nvSpPr>
            <p:spPr bwMode="auto">
              <a:xfrm flipH="1">
                <a:off x="460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89" name="Line 1962"/>
              <p:cNvSpPr>
                <a:spLocks noChangeShapeType="1"/>
              </p:cNvSpPr>
              <p:nvPr/>
            </p:nvSpPr>
            <p:spPr bwMode="auto">
              <a:xfrm flipH="1">
                <a:off x="459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0" name="Line 1963"/>
              <p:cNvSpPr>
                <a:spLocks noChangeShapeType="1"/>
              </p:cNvSpPr>
              <p:nvPr/>
            </p:nvSpPr>
            <p:spPr bwMode="auto">
              <a:xfrm flipH="1">
                <a:off x="458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1" name="Line 1964"/>
              <p:cNvSpPr>
                <a:spLocks noChangeShapeType="1"/>
              </p:cNvSpPr>
              <p:nvPr/>
            </p:nvSpPr>
            <p:spPr bwMode="auto">
              <a:xfrm flipH="1">
                <a:off x="456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2" name="Line 1965"/>
              <p:cNvSpPr>
                <a:spLocks noChangeShapeType="1"/>
              </p:cNvSpPr>
              <p:nvPr/>
            </p:nvSpPr>
            <p:spPr bwMode="auto">
              <a:xfrm flipH="1">
                <a:off x="455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3" name="Line 1966"/>
              <p:cNvSpPr>
                <a:spLocks noChangeShapeType="1"/>
              </p:cNvSpPr>
              <p:nvPr/>
            </p:nvSpPr>
            <p:spPr bwMode="auto">
              <a:xfrm flipH="1">
                <a:off x="454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4" name="Line 1967"/>
              <p:cNvSpPr>
                <a:spLocks noChangeShapeType="1"/>
              </p:cNvSpPr>
              <p:nvPr/>
            </p:nvSpPr>
            <p:spPr bwMode="auto">
              <a:xfrm flipH="1">
                <a:off x="452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5" name="Line 1968"/>
              <p:cNvSpPr>
                <a:spLocks noChangeShapeType="1"/>
              </p:cNvSpPr>
              <p:nvPr/>
            </p:nvSpPr>
            <p:spPr bwMode="auto">
              <a:xfrm flipH="1">
                <a:off x="451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6" name="Line 1969"/>
              <p:cNvSpPr>
                <a:spLocks noChangeShapeType="1"/>
              </p:cNvSpPr>
              <p:nvPr/>
            </p:nvSpPr>
            <p:spPr bwMode="auto">
              <a:xfrm flipH="1">
                <a:off x="450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7" name="Line 1970"/>
              <p:cNvSpPr>
                <a:spLocks noChangeShapeType="1"/>
              </p:cNvSpPr>
              <p:nvPr/>
            </p:nvSpPr>
            <p:spPr bwMode="auto">
              <a:xfrm flipH="1">
                <a:off x="449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8" name="Line 1971"/>
              <p:cNvSpPr>
                <a:spLocks noChangeShapeType="1"/>
              </p:cNvSpPr>
              <p:nvPr/>
            </p:nvSpPr>
            <p:spPr bwMode="auto">
              <a:xfrm flipH="1">
                <a:off x="447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99" name="Line 1972"/>
              <p:cNvSpPr>
                <a:spLocks noChangeShapeType="1"/>
              </p:cNvSpPr>
              <p:nvPr/>
            </p:nvSpPr>
            <p:spPr bwMode="auto">
              <a:xfrm flipH="1">
                <a:off x="446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0" name="Line 1973"/>
              <p:cNvSpPr>
                <a:spLocks noChangeShapeType="1"/>
              </p:cNvSpPr>
              <p:nvPr/>
            </p:nvSpPr>
            <p:spPr bwMode="auto">
              <a:xfrm flipH="1">
                <a:off x="445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1" name="Line 1974"/>
              <p:cNvSpPr>
                <a:spLocks noChangeShapeType="1"/>
              </p:cNvSpPr>
              <p:nvPr/>
            </p:nvSpPr>
            <p:spPr bwMode="auto">
              <a:xfrm flipH="1">
                <a:off x="444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2" name="Line 1975"/>
              <p:cNvSpPr>
                <a:spLocks noChangeShapeType="1"/>
              </p:cNvSpPr>
              <p:nvPr/>
            </p:nvSpPr>
            <p:spPr bwMode="auto">
              <a:xfrm flipH="1">
                <a:off x="442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3" name="Line 1976"/>
              <p:cNvSpPr>
                <a:spLocks noChangeShapeType="1"/>
              </p:cNvSpPr>
              <p:nvPr/>
            </p:nvSpPr>
            <p:spPr bwMode="auto">
              <a:xfrm flipH="1">
                <a:off x="441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4" name="Line 1977"/>
              <p:cNvSpPr>
                <a:spLocks noChangeShapeType="1"/>
              </p:cNvSpPr>
              <p:nvPr/>
            </p:nvSpPr>
            <p:spPr bwMode="auto">
              <a:xfrm flipH="1">
                <a:off x="440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5" name="Line 1978"/>
              <p:cNvSpPr>
                <a:spLocks noChangeShapeType="1"/>
              </p:cNvSpPr>
              <p:nvPr/>
            </p:nvSpPr>
            <p:spPr bwMode="auto">
              <a:xfrm flipH="1">
                <a:off x="439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6" name="Line 1979"/>
              <p:cNvSpPr>
                <a:spLocks noChangeShapeType="1"/>
              </p:cNvSpPr>
              <p:nvPr/>
            </p:nvSpPr>
            <p:spPr bwMode="auto">
              <a:xfrm flipH="1">
                <a:off x="437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7" name="Line 1980"/>
              <p:cNvSpPr>
                <a:spLocks noChangeShapeType="1"/>
              </p:cNvSpPr>
              <p:nvPr/>
            </p:nvSpPr>
            <p:spPr bwMode="auto">
              <a:xfrm flipH="1">
                <a:off x="436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8" name="Line 1981"/>
              <p:cNvSpPr>
                <a:spLocks noChangeShapeType="1"/>
              </p:cNvSpPr>
              <p:nvPr/>
            </p:nvSpPr>
            <p:spPr bwMode="auto">
              <a:xfrm flipH="1">
                <a:off x="435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09" name="Line 1982"/>
              <p:cNvSpPr>
                <a:spLocks noChangeShapeType="1"/>
              </p:cNvSpPr>
              <p:nvPr/>
            </p:nvSpPr>
            <p:spPr bwMode="auto">
              <a:xfrm flipH="1">
                <a:off x="433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0" name="Line 1983"/>
              <p:cNvSpPr>
                <a:spLocks noChangeShapeType="1"/>
              </p:cNvSpPr>
              <p:nvPr/>
            </p:nvSpPr>
            <p:spPr bwMode="auto">
              <a:xfrm flipH="1">
                <a:off x="432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1" name="Line 1984"/>
              <p:cNvSpPr>
                <a:spLocks noChangeShapeType="1"/>
              </p:cNvSpPr>
              <p:nvPr/>
            </p:nvSpPr>
            <p:spPr bwMode="auto">
              <a:xfrm flipH="1">
                <a:off x="431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2" name="Line 1985"/>
              <p:cNvSpPr>
                <a:spLocks noChangeShapeType="1"/>
              </p:cNvSpPr>
              <p:nvPr/>
            </p:nvSpPr>
            <p:spPr bwMode="auto">
              <a:xfrm flipH="1">
                <a:off x="430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3" name="Line 1986"/>
              <p:cNvSpPr>
                <a:spLocks noChangeShapeType="1"/>
              </p:cNvSpPr>
              <p:nvPr/>
            </p:nvSpPr>
            <p:spPr bwMode="auto">
              <a:xfrm flipH="1">
                <a:off x="428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4" name="Line 1987"/>
              <p:cNvSpPr>
                <a:spLocks noChangeShapeType="1"/>
              </p:cNvSpPr>
              <p:nvPr/>
            </p:nvSpPr>
            <p:spPr bwMode="auto">
              <a:xfrm flipH="1">
                <a:off x="427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5" name="Line 1988"/>
              <p:cNvSpPr>
                <a:spLocks noChangeShapeType="1"/>
              </p:cNvSpPr>
              <p:nvPr/>
            </p:nvSpPr>
            <p:spPr bwMode="auto">
              <a:xfrm flipH="1">
                <a:off x="426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6" name="Line 1989"/>
              <p:cNvSpPr>
                <a:spLocks noChangeShapeType="1"/>
              </p:cNvSpPr>
              <p:nvPr/>
            </p:nvSpPr>
            <p:spPr bwMode="auto">
              <a:xfrm flipH="1">
                <a:off x="424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7" name="Line 1990"/>
              <p:cNvSpPr>
                <a:spLocks noChangeShapeType="1"/>
              </p:cNvSpPr>
              <p:nvPr/>
            </p:nvSpPr>
            <p:spPr bwMode="auto">
              <a:xfrm flipH="1">
                <a:off x="423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8" name="Line 1991"/>
              <p:cNvSpPr>
                <a:spLocks noChangeShapeType="1"/>
              </p:cNvSpPr>
              <p:nvPr/>
            </p:nvSpPr>
            <p:spPr bwMode="auto">
              <a:xfrm flipH="1">
                <a:off x="422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19" name="Line 1992"/>
              <p:cNvSpPr>
                <a:spLocks noChangeShapeType="1"/>
              </p:cNvSpPr>
              <p:nvPr/>
            </p:nvSpPr>
            <p:spPr bwMode="auto">
              <a:xfrm flipH="1">
                <a:off x="421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0" name="Line 1993"/>
              <p:cNvSpPr>
                <a:spLocks noChangeShapeType="1"/>
              </p:cNvSpPr>
              <p:nvPr/>
            </p:nvSpPr>
            <p:spPr bwMode="auto">
              <a:xfrm flipH="1">
                <a:off x="419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1" name="Line 1994"/>
              <p:cNvSpPr>
                <a:spLocks noChangeShapeType="1"/>
              </p:cNvSpPr>
              <p:nvPr/>
            </p:nvSpPr>
            <p:spPr bwMode="auto">
              <a:xfrm flipH="1">
                <a:off x="418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2" name="Line 1995"/>
              <p:cNvSpPr>
                <a:spLocks noChangeShapeType="1"/>
              </p:cNvSpPr>
              <p:nvPr/>
            </p:nvSpPr>
            <p:spPr bwMode="auto">
              <a:xfrm flipH="1">
                <a:off x="417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3" name="Line 1996"/>
              <p:cNvSpPr>
                <a:spLocks noChangeShapeType="1"/>
              </p:cNvSpPr>
              <p:nvPr/>
            </p:nvSpPr>
            <p:spPr bwMode="auto">
              <a:xfrm flipH="1">
                <a:off x="416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4" name="Line 1997"/>
              <p:cNvSpPr>
                <a:spLocks noChangeShapeType="1"/>
              </p:cNvSpPr>
              <p:nvPr/>
            </p:nvSpPr>
            <p:spPr bwMode="auto">
              <a:xfrm flipH="1">
                <a:off x="414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5" name="Line 1998"/>
              <p:cNvSpPr>
                <a:spLocks noChangeShapeType="1"/>
              </p:cNvSpPr>
              <p:nvPr/>
            </p:nvSpPr>
            <p:spPr bwMode="auto">
              <a:xfrm flipH="1">
                <a:off x="413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6" name="Line 1999"/>
              <p:cNvSpPr>
                <a:spLocks noChangeShapeType="1"/>
              </p:cNvSpPr>
              <p:nvPr/>
            </p:nvSpPr>
            <p:spPr bwMode="auto">
              <a:xfrm flipH="1">
                <a:off x="412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7" name="Line 2000"/>
              <p:cNvSpPr>
                <a:spLocks noChangeShapeType="1"/>
              </p:cNvSpPr>
              <p:nvPr/>
            </p:nvSpPr>
            <p:spPr bwMode="auto">
              <a:xfrm flipH="1">
                <a:off x="411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8" name="Line 2001"/>
              <p:cNvSpPr>
                <a:spLocks noChangeShapeType="1"/>
              </p:cNvSpPr>
              <p:nvPr/>
            </p:nvSpPr>
            <p:spPr bwMode="auto">
              <a:xfrm flipH="1">
                <a:off x="409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29" name="Line 2002"/>
              <p:cNvSpPr>
                <a:spLocks noChangeShapeType="1"/>
              </p:cNvSpPr>
              <p:nvPr/>
            </p:nvSpPr>
            <p:spPr bwMode="auto">
              <a:xfrm flipH="1">
                <a:off x="408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0" name="Line 2003"/>
              <p:cNvSpPr>
                <a:spLocks noChangeShapeType="1"/>
              </p:cNvSpPr>
              <p:nvPr/>
            </p:nvSpPr>
            <p:spPr bwMode="auto">
              <a:xfrm flipH="1">
                <a:off x="407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1" name="Line 2004"/>
              <p:cNvSpPr>
                <a:spLocks noChangeShapeType="1"/>
              </p:cNvSpPr>
              <p:nvPr/>
            </p:nvSpPr>
            <p:spPr bwMode="auto">
              <a:xfrm flipH="1">
                <a:off x="406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2" name="Line 2005"/>
              <p:cNvSpPr>
                <a:spLocks noChangeShapeType="1"/>
              </p:cNvSpPr>
              <p:nvPr/>
            </p:nvSpPr>
            <p:spPr bwMode="auto">
              <a:xfrm flipH="1">
                <a:off x="404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3" name="Line 2006"/>
              <p:cNvSpPr>
                <a:spLocks noChangeShapeType="1"/>
              </p:cNvSpPr>
              <p:nvPr/>
            </p:nvSpPr>
            <p:spPr bwMode="auto">
              <a:xfrm flipH="1">
                <a:off x="403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4" name="Line 2007"/>
              <p:cNvSpPr>
                <a:spLocks noChangeShapeType="1"/>
              </p:cNvSpPr>
              <p:nvPr/>
            </p:nvSpPr>
            <p:spPr bwMode="auto">
              <a:xfrm flipH="1">
                <a:off x="402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5" name="Line 2008"/>
              <p:cNvSpPr>
                <a:spLocks noChangeShapeType="1"/>
              </p:cNvSpPr>
              <p:nvPr/>
            </p:nvSpPr>
            <p:spPr bwMode="auto">
              <a:xfrm flipH="1">
                <a:off x="400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6" name="Line 2009"/>
              <p:cNvSpPr>
                <a:spLocks noChangeShapeType="1"/>
              </p:cNvSpPr>
              <p:nvPr/>
            </p:nvSpPr>
            <p:spPr bwMode="auto">
              <a:xfrm flipH="1">
                <a:off x="399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7" name="Line 2010"/>
              <p:cNvSpPr>
                <a:spLocks noChangeShapeType="1"/>
              </p:cNvSpPr>
              <p:nvPr/>
            </p:nvSpPr>
            <p:spPr bwMode="auto">
              <a:xfrm flipH="1">
                <a:off x="398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8" name="Line 2011"/>
              <p:cNvSpPr>
                <a:spLocks noChangeShapeType="1"/>
              </p:cNvSpPr>
              <p:nvPr/>
            </p:nvSpPr>
            <p:spPr bwMode="auto">
              <a:xfrm flipH="1">
                <a:off x="397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39" name="Line 2012"/>
              <p:cNvSpPr>
                <a:spLocks noChangeShapeType="1"/>
              </p:cNvSpPr>
              <p:nvPr/>
            </p:nvSpPr>
            <p:spPr bwMode="auto">
              <a:xfrm flipH="1">
                <a:off x="395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40" name="Line 2013"/>
              <p:cNvSpPr>
                <a:spLocks noChangeShapeType="1"/>
              </p:cNvSpPr>
              <p:nvPr/>
            </p:nvSpPr>
            <p:spPr bwMode="auto">
              <a:xfrm flipH="1">
                <a:off x="394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8" name="Group 2215"/>
            <p:cNvGrpSpPr>
              <a:grpSpLocks/>
            </p:cNvGrpSpPr>
            <p:nvPr/>
          </p:nvGrpSpPr>
          <p:grpSpPr bwMode="auto">
            <a:xfrm>
              <a:off x="3312" y="1812"/>
              <a:ext cx="1920" cy="0"/>
              <a:chOff x="3312" y="1812"/>
              <a:chExt cx="1920" cy="0"/>
            </a:xfrm>
          </p:grpSpPr>
          <p:sp>
            <p:nvSpPr>
              <p:cNvPr id="8941" name="Line 2015"/>
              <p:cNvSpPr>
                <a:spLocks noChangeShapeType="1"/>
              </p:cNvSpPr>
              <p:nvPr/>
            </p:nvSpPr>
            <p:spPr bwMode="auto">
              <a:xfrm flipH="1">
                <a:off x="393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2" name="Line 2016"/>
              <p:cNvSpPr>
                <a:spLocks noChangeShapeType="1"/>
              </p:cNvSpPr>
              <p:nvPr/>
            </p:nvSpPr>
            <p:spPr bwMode="auto">
              <a:xfrm flipH="1">
                <a:off x="391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3" name="Line 2017"/>
              <p:cNvSpPr>
                <a:spLocks noChangeShapeType="1"/>
              </p:cNvSpPr>
              <p:nvPr/>
            </p:nvSpPr>
            <p:spPr bwMode="auto">
              <a:xfrm flipH="1">
                <a:off x="390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4" name="Line 2018"/>
              <p:cNvSpPr>
                <a:spLocks noChangeShapeType="1"/>
              </p:cNvSpPr>
              <p:nvPr/>
            </p:nvSpPr>
            <p:spPr bwMode="auto">
              <a:xfrm flipH="1">
                <a:off x="389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5" name="Line 2019"/>
              <p:cNvSpPr>
                <a:spLocks noChangeShapeType="1"/>
              </p:cNvSpPr>
              <p:nvPr/>
            </p:nvSpPr>
            <p:spPr bwMode="auto">
              <a:xfrm flipH="1">
                <a:off x="388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6" name="Line 2020"/>
              <p:cNvSpPr>
                <a:spLocks noChangeShapeType="1"/>
              </p:cNvSpPr>
              <p:nvPr/>
            </p:nvSpPr>
            <p:spPr bwMode="auto">
              <a:xfrm flipH="1">
                <a:off x="386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7" name="Line 2021"/>
              <p:cNvSpPr>
                <a:spLocks noChangeShapeType="1"/>
              </p:cNvSpPr>
              <p:nvPr/>
            </p:nvSpPr>
            <p:spPr bwMode="auto">
              <a:xfrm flipH="1">
                <a:off x="385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8" name="Line 2022"/>
              <p:cNvSpPr>
                <a:spLocks noChangeShapeType="1"/>
              </p:cNvSpPr>
              <p:nvPr/>
            </p:nvSpPr>
            <p:spPr bwMode="auto">
              <a:xfrm flipH="1">
                <a:off x="384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49" name="Line 2023"/>
              <p:cNvSpPr>
                <a:spLocks noChangeShapeType="1"/>
              </p:cNvSpPr>
              <p:nvPr/>
            </p:nvSpPr>
            <p:spPr bwMode="auto">
              <a:xfrm flipH="1">
                <a:off x="383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0" name="Line 2024"/>
              <p:cNvSpPr>
                <a:spLocks noChangeShapeType="1"/>
              </p:cNvSpPr>
              <p:nvPr/>
            </p:nvSpPr>
            <p:spPr bwMode="auto">
              <a:xfrm flipH="1">
                <a:off x="381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1" name="Line 2025"/>
              <p:cNvSpPr>
                <a:spLocks noChangeShapeType="1"/>
              </p:cNvSpPr>
              <p:nvPr/>
            </p:nvSpPr>
            <p:spPr bwMode="auto">
              <a:xfrm flipH="1">
                <a:off x="380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2" name="Line 2026"/>
              <p:cNvSpPr>
                <a:spLocks noChangeShapeType="1"/>
              </p:cNvSpPr>
              <p:nvPr/>
            </p:nvSpPr>
            <p:spPr bwMode="auto">
              <a:xfrm flipH="1">
                <a:off x="379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3" name="Line 2027"/>
              <p:cNvSpPr>
                <a:spLocks noChangeShapeType="1"/>
              </p:cNvSpPr>
              <p:nvPr/>
            </p:nvSpPr>
            <p:spPr bwMode="auto">
              <a:xfrm flipH="1">
                <a:off x="378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4" name="Line 2028"/>
              <p:cNvSpPr>
                <a:spLocks noChangeShapeType="1"/>
              </p:cNvSpPr>
              <p:nvPr/>
            </p:nvSpPr>
            <p:spPr bwMode="auto">
              <a:xfrm flipH="1">
                <a:off x="376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5" name="Line 2029"/>
              <p:cNvSpPr>
                <a:spLocks noChangeShapeType="1"/>
              </p:cNvSpPr>
              <p:nvPr/>
            </p:nvSpPr>
            <p:spPr bwMode="auto">
              <a:xfrm flipH="1">
                <a:off x="375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6" name="Line 2030"/>
              <p:cNvSpPr>
                <a:spLocks noChangeShapeType="1"/>
              </p:cNvSpPr>
              <p:nvPr/>
            </p:nvSpPr>
            <p:spPr bwMode="auto">
              <a:xfrm flipH="1">
                <a:off x="374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7" name="Line 2031"/>
              <p:cNvSpPr>
                <a:spLocks noChangeShapeType="1"/>
              </p:cNvSpPr>
              <p:nvPr/>
            </p:nvSpPr>
            <p:spPr bwMode="auto">
              <a:xfrm flipH="1">
                <a:off x="372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8" name="Line 2032"/>
              <p:cNvSpPr>
                <a:spLocks noChangeShapeType="1"/>
              </p:cNvSpPr>
              <p:nvPr/>
            </p:nvSpPr>
            <p:spPr bwMode="auto">
              <a:xfrm flipH="1">
                <a:off x="371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59" name="Line 2033"/>
              <p:cNvSpPr>
                <a:spLocks noChangeShapeType="1"/>
              </p:cNvSpPr>
              <p:nvPr/>
            </p:nvSpPr>
            <p:spPr bwMode="auto">
              <a:xfrm flipH="1">
                <a:off x="370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0" name="Line 2034"/>
              <p:cNvSpPr>
                <a:spLocks noChangeShapeType="1"/>
              </p:cNvSpPr>
              <p:nvPr/>
            </p:nvSpPr>
            <p:spPr bwMode="auto">
              <a:xfrm flipH="1">
                <a:off x="369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1" name="Line 2035"/>
              <p:cNvSpPr>
                <a:spLocks noChangeShapeType="1"/>
              </p:cNvSpPr>
              <p:nvPr/>
            </p:nvSpPr>
            <p:spPr bwMode="auto">
              <a:xfrm flipH="1">
                <a:off x="367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2" name="Line 2036"/>
              <p:cNvSpPr>
                <a:spLocks noChangeShapeType="1"/>
              </p:cNvSpPr>
              <p:nvPr/>
            </p:nvSpPr>
            <p:spPr bwMode="auto">
              <a:xfrm flipH="1">
                <a:off x="366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3" name="Line 2037"/>
              <p:cNvSpPr>
                <a:spLocks noChangeShapeType="1"/>
              </p:cNvSpPr>
              <p:nvPr/>
            </p:nvSpPr>
            <p:spPr bwMode="auto">
              <a:xfrm flipH="1">
                <a:off x="365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4" name="Line 2038"/>
              <p:cNvSpPr>
                <a:spLocks noChangeShapeType="1"/>
              </p:cNvSpPr>
              <p:nvPr/>
            </p:nvSpPr>
            <p:spPr bwMode="auto">
              <a:xfrm flipH="1">
                <a:off x="364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5" name="Line 2039"/>
              <p:cNvSpPr>
                <a:spLocks noChangeShapeType="1"/>
              </p:cNvSpPr>
              <p:nvPr/>
            </p:nvSpPr>
            <p:spPr bwMode="auto">
              <a:xfrm flipH="1">
                <a:off x="362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6" name="Line 2040"/>
              <p:cNvSpPr>
                <a:spLocks noChangeShapeType="1"/>
              </p:cNvSpPr>
              <p:nvPr/>
            </p:nvSpPr>
            <p:spPr bwMode="auto">
              <a:xfrm flipH="1">
                <a:off x="361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7" name="Line 2041"/>
              <p:cNvSpPr>
                <a:spLocks noChangeShapeType="1"/>
              </p:cNvSpPr>
              <p:nvPr/>
            </p:nvSpPr>
            <p:spPr bwMode="auto">
              <a:xfrm flipH="1">
                <a:off x="360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8" name="Line 2042"/>
              <p:cNvSpPr>
                <a:spLocks noChangeShapeType="1"/>
              </p:cNvSpPr>
              <p:nvPr/>
            </p:nvSpPr>
            <p:spPr bwMode="auto">
              <a:xfrm flipH="1">
                <a:off x="359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69" name="Line 2043"/>
              <p:cNvSpPr>
                <a:spLocks noChangeShapeType="1"/>
              </p:cNvSpPr>
              <p:nvPr/>
            </p:nvSpPr>
            <p:spPr bwMode="auto">
              <a:xfrm flipH="1">
                <a:off x="357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0" name="Line 2044"/>
              <p:cNvSpPr>
                <a:spLocks noChangeShapeType="1"/>
              </p:cNvSpPr>
              <p:nvPr/>
            </p:nvSpPr>
            <p:spPr bwMode="auto">
              <a:xfrm flipH="1">
                <a:off x="356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1" name="Line 2045"/>
              <p:cNvSpPr>
                <a:spLocks noChangeShapeType="1"/>
              </p:cNvSpPr>
              <p:nvPr/>
            </p:nvSpPr>
            <p:spPr bwMode="auto">
              <a:xfrm flipH="1">
                <a:off x="355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2" name="Line 2046"/>
              <p:cNvSpPr>
                <a:spLocks noChangeShapeType="1"/>
              </p:cNvSpPr>
              <p:nvPr/>
            </p:nvSpPr>
            <p:spPr bwMode="auto">
              <a:xfrm flipH="1">
                <a:off x="353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3" name="Line 2047"/>
              <p:cNvSpPr>
                <a:spLocks noChangeShapeType="1"/>
              </p:cNvSpPr>
              <p:nvPr/>
            </p:nvSpPr>
            <p:spPr bwMode="auto">
              <a:xfrm flipH="1">
                <a:off x="352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4" name="Line 2048"/>
              <p:cNvSpPr>
                <a:spLocks noChangeShapeType="1"/>
              </p:cNvSpPr>
              <p:nvPr/>
            </p:nvSpPr>
            <p:spPr bwMode="auto">
              <a:xfrm flipH="1">
                <a:off x="351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5" name="Line 2049"/>
              <p:cNvSpPr>
                <a:spLocks noChangeShapeType="1"/>
              </p:cNvSpPr>
              <p:nvPr/>
            </p:nvSpPr>
            <p:spPr bwMode="auto">
              <a:xfrm flipH="1">
                <a:off x="350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6" name="Line 2050"/>
              <p:cNvSpPr>
                <a:spLocks noChangeShapeType="1"/>
              </p:cNvSpPr>
              <p:nvPr/>
            </p:nvSpPr>
            <p:spPr bwMode="auto">
              <a:xfrm flipH="1">
                <a:off x="348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7" name="Line 2051"/>
              <p:cNvSpPr>
                <a:spLocks noChangeShapeType="1"/>
              </p:cNvSpPr>
              <p:nvPr/>
            </p:nvSpPr>
            <p:spPr bwMode="auto">
              <a:xfrm flipH="1">
                <a:off x="347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8" name="Line 2052"/>
              <p:cNvSpPr>
                <a:spLocks noChangeShapeType="1"/>
              </p:cNvSpPr>
              <p:nvPr/>
            </p:nvSpPr>
            <p:spPr bwMode="auto">
              <a:xfrm flipH="1">
                <a:off x="346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79" name="Line 2053"/>
              <p:cNvSpPr>
                <a:spLocks noChangeShapeType="1"/>
              </p:cNvSpPr>
              <p:nvPr/>
            </p:nvSpPr>
            <p:spPr bwMode="auto">
              <a:xfrm flipH="1">
                <a:off x="344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0" name="Line 2054"/>
              <p:cNvSpPr>
                <a:spLocks noChangeShapeType="1"/>
              </p:cNvSpPr>
              <p:nvPr/>
            </p:nvSpPr>
            <p:spPr bwMode="auto">
              <a:xfrm flipH="1">
                <a:off x="343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1" name="Line 2055"/>
              <p:cNvSpPr>
                <a:spLocks noChangeShapeType="1"/>
              </p:cNvSpPr>
              <p:nvPr/>
            </p:nvSpPr>
            <p:spPr bwMode="auto">
              <a:xfrm flipH="1">
                <a:off x="342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2" name="Line 2056"/>
              <p:cNvSpPr>
                <a:spLocks noChangeShapeType="1"/>
              </p:cNvSpPr>
              <p:nvPr/>
            </p:nvSpPr>
            <p:spPr bwMode="auto">
              <a:xfrm flipH="1">
                <a:off x="341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3" name="Line 2057"/>
              <p:cNvSpPr>
                <a:spLocks noChangeShapeType="1"/>
              </p:cNvSpPr>
              <p:nvPr/>
            </p:nvSpPr>
            <p:spPr bwMode="auto">
              <a:xfrm flipH="1">
                <a:off x="339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4" name="Line 2058"/>
              <p:cNvSpPr>
                <a:spLocks noChangeShapeType="1"/>
              </p:cNvSpPr>
              <p:nvPr/>
            </p:nvSpPr>
            <p:spPr bwMode="auto">
              <a:xfrm flipH="1">
                <a:off x="338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5" name="Line 2059"/>
              <p:cNvSpPr>
                <a:spLocks noChangeShapeType="1"/>
              </p:cNvSpPr>
              <p:nvPr/>
            </p:nvSpPr>
            <p:spPr bwMode="auto">
              <a:xfrm flipH="1">
                <a:off x="337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6" name="Line 2060"/>
              <p:cNvSpPr>
                <a:spLocks noChangeShapeType="1"/>
              </p:cNvSpPr>
              <p:nvPr/>
            </p:nvSpPr>
            <p:spPr bwMode="auto">
              <a:xfrm flipH="1">
                <a:off x="336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7" name="Line 2061"/>
              <p:cNvSpPr>
                <a:spLocks noChangeShapeType="1"/>
              </p:cNvSpPr>
              <p:nvPr/>
            </p:nvSpPr>
            <p:spPr bwMode="auto">
              <a:xfrm flipH="1">
                <a:off x="334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8" name="Line 2062"/>
              <p:cNvSpPr>
                <a:spLocks noChangeShapeType="1"/>
              </p:cNvSpPr>
              <p:nvPr/>
            </p:nvSpPr>
            <p:spPr bwMode="auto">
              <a:xfrm flipH="1">
                <a:off x="333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89" name="Line 2063"/>
              <p:cNvSpPr>
                <a:spLocks noChangeShapeType="1"/>
              </p:cNvSpPr>
              <p:nvPr/>
            </p:nvSpPr>
            <p:spPr bwMode="auto">
              <a:xfrm flipH="1">
                <a:off x="332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0" name="Line 2064"/>
              <p:cNvSpPr>
                <a:spLocks noChangeShapeType="1"/>
              </p:cNvSpPr>
              <p:nvPr/>
            </p:nvSpPr>
            <p:spPr bwMode="auto">
              <a:xfrm flipH="1">
                <a:off x="3312" y="1812"/>
                <a:ext cx="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1" name="Line 2065"/>
              <p:cNvSpPr>
                <a:spLocks noChangeShapeType="1"/>
              </p:cNvSpPr>
              <p:nvPr/>
            </p:nvSpPr>
            <p:spPr bwMode="auto">
              <a:xfrm flipH="1">
                <a:off x="522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2" name="Line 2066"/>
              <p:cNvSpPr>
                <a:spLocks noChangeShapeType="1"/>
              </p:cNvSpPr>
              <p:nvPr/>
            </p:nvSpPr>
            <p:spPr bwMode="auto">
              <a:xfrm flipH="1">
                <a:off x="521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3" name="Line 2067"/>
              <p:cNvSpPr>
                <a:spLocks noChangeShapeType="1"/>
              </p:cNvSpPr>
              <p:nvPr/>
            </p:nvSpPr>
            <p:spPr bwMode="auto">
              <a:xfrm flipH="1">
                <a:off x="520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4" name="Line 2068"/>
              <p:cNvSpPr>
                <a:spLocks noChangeShapeType="1"/>
              </p:cNvSpPr>
              <p:nvPr/>
            </p:nvSpPr>
            <p:spPr bwMode="auto">
              <a:xfrm flipH="1">
                <a:off x="519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5" name="Line 2069"/>
              <p:cNvSpPr>
                <a:spLocks noChangeShapeType="1"/>
              </p:cNvSpPr>
              <p:nvPr/>
            </p:nvSpPr>
            <p:spPr bwMode="auto">
              <a:xfrm flipH="1">
                <a:off x="517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6" name="Line 2070"/>
              <p:cNvSpPr>
                <a:spLocks noChangeShapeType="1"/>
              </p:cNvSpPr>
              <p:nvPr/>
            </p:nvSpPr>
            <p:spPr bwMode="auto">
              <a:xfrm flipH="1">
                <a:off x="516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7" name="Line 2071"/>
              <p:cNvSpPr>
                <a:spLocks noChangeShapeType="1"/>
              </p:cNvSpPr>
              <p:nvPr/>
            </p:nvSpPr>
            <p:spPr bwMode="auto">
              <a:xfrm flipH="1">
                <a:off x="515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8" name="Line 2072"/>
              <p:cNvSpPr>
                <a:spLocks noChangeShapeType="1"/>
              </p:cNvSpPr>
              <p:nvPr/>
            </p:nvSpPr>
            <p:spPr bwMode="auto">
              <a:xfrm flipH="1">
                <a:off x="513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8999" name="Line 2073"/>
              <p:cNvSpPr>
                <a:spLocks noChangeShapeType="1"/>
              </p:cNvSpPr>
              <p:nvPr/>
            </p:nvSpPr>
            <p:spPr bwMode="auto">
              <a:xfrm flipH="1">
                <a:off x="512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0" name="Line 2074"/>
              <p:cNvSpPr>
                <a:spLocks noChangeShapeType="1"/>
              </p:cNvSpPr>
              <p:nvPr/>
            </p:nvSpPr>
            <p:spPr bwMode="auto">
              <a:xfrm flipH="1">
                <a:off x="511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1" name="Line 2075"/>
              <p:cNvSpPr>
                <a:spLocks noChangeShapeType="1"/>
              </p:cNvSpPr>
              <p:nvPr/>
            </p:nvSpPr>
            <p:spPr bwMode="auto">
              <a:xfrm flipH="1">
                <a:off x="510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2" name="Line 2076"/>
              <p:cNvSpPr>
                <a:spLocks noChangeShapeType="1"/>
              </p:cNvSpPr>
              <p:nvPr/>
            </p:nvSpPr>
            <p:spPr bwMode="auto">
              <a:xfrm flipH="1">
                <a:off x="508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3" name="Line 2077"/>
              <p:cNvSpPr>
                <a:spLocks noChangeShapeType="1"/>
              </p:cNvSpPr>
              <p:nvPr/>
            </p:nvSpPr>
            <p:spPr bwMode="auto">
              <a:xfrm flipH="1">
                <a:off x="507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4" name="Line 2078"/>
              <p:cNvSpPr>
                <a:spLocks noChangeShapeType="1"/>
              </p:cNvSpPr>
              <p:nvPr/>
            </p:nvSpPr>
            <p:spPr bwMode="auto">
              <a:xfrm flipH="1">
                <a:off x="506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5" name="Line 2079"/>
              <p:cNvSpPr>
                <a:spLocks noChangeShapeType="1"/>
              </p:cNvSpPr>
              <p:nvPr/>
            </p:nvSpPr>
            <p:spPr bwMode="auto">
              <a:xfrm flipH="1">
                <a:off x="504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6" name="Line 2080"/>
              <p:cNvSpPr>
                <a:spLocks noChangeShapeType="1"/>
              </p:cNvSpPr>
              <p:nvPr/>
            </p:nvSpPr>
            <p:spPr bwMode="auto">
              <a:xfrm flipH="1">
                <a:off x="503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7" name="Line 2081"/>
              <p:cNvSpPr>
                <a:spLocks noChangeShapeType="1"/>
              </p:cNvSpPr>
              <p:nvPr/>
            </p:nvSpPr>
            <p:spPr bwMode="auto">
              <a:xfrm flipH="1">
                <a:off x="502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8" name="Line 2082"/>
              <p:cNvSpPr>
                <a:spLocks noChangeShapeType="1"/>
              </p:cNvSpPr>
              <p:nvPr/>
            </p:nvSpPr>
            <p:spPr bwMode="auto">
              <a:xfrm flipH="1">
                <a:off x="501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09" name="Line 2083"/>
              <p:cNvSpPr>
                <a:spLocks noChangeShapeType="1"/>
              </p:cNvSpPr>
              <p:nvPr/>
            </p:nvSpPr>
            <p:spPr bwMode="auto">
              <a:xfrm flipH="1">
                <a:off x="499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0" name="Line 2084"/>
              <p:cNvSpPr>
                <a:spLocks noChangeShapeType="1"/>
              </p:cNvSpPr>
              <p:nvPr/>
            </p:nvSpPr>
            <p:spPr bwMode="auto">
              <a:xfrm flipH="1">
                <a:off x="498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1" name="Line 2085"/>
              <p:cNvSpPr>
                <a:spLocks noChangeShapeType="1"/>
              </p:cNvSpPr>
              <p:nvPr/>
            </p:nvSpPr>
            <p:spPr bwMode="auto">
              <a:xfrm flipH="1">
                <a:off x="497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2" name="Line 2086"/>
              <p:cNvSpPr>
                <a:spLocks noChangeShapeType="1"/>
              </p:cNvSpPr>
              <p:nvPr/>
            </p:nvSpPr>
            <p:spPr bwMode="auto">
              <a:xfrm flipH="1">
                <a:off x="496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3" name="Line 2087"/>
              <p:cNvSpPr>
                <a:spLocks noChangeShapeType="1"/>
              </p:cNvSpPr>
              <p:nvPr/>
            </p:nvSpPr>
            <p:spPr bwMode="auto">
              <a:xfrm flipH="1">
                <a:off x="494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4" name="Line 2088"/>
              <p:cNvSpPr>
                <a:spLocks noChangeShapeType="1"/>
              </p:cNvSpPr>
              <p:nvPr/>
            </p:nvSpPr>
            <p:spPr bwMode="auto">
              <a:xfrm flipH="1">
                <a:off x="493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5" name="Line 2089"/>
              <p:cNvSpPr>
                <a:spLocks noChangeShapeType="1"/>
              </p:cNvSpPr>
              <p:nvPr/>
            </p:nvSpPr>
            <p:spPr bwMode="auto">
              <a:xfrm flipH="1">
                <a:off x="492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6" name="Line 2090"/>
              <p:cNvSpPr>
                <a:spLocks noChangeShapeType="1"/>
              </p:cNvSpPr>
              <p:nvPr/>
            </p:nvSpPr>
            <p:spPr bwMode="auto">
              <a:xfrm flipH="1">
                <a:off x="491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7" name="Line 2091"/>
              <p:cNvSpPr>
                <a:spLocks noChangeShapeType="1"/>
              </p:cNvSpPr>
              <p:nvPr/>
            </p:nvSpPr>
            <p:spPr bwMode="auto">
              <a:xfrm flipH="1">
                <a:off x="489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8" name="Line 2092"/>
              <p:cNvSpPr>
                <a:spLocks noChangeShapeType="1"/>
              </p:cNvSpPr>
              <p:nvPr/>
            </p:nvSpPr>
            <p:spPr bwMode="auto">
              <a:xfrm flipH="1">
                <a:off x="488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19" name="Line 2093"/>
              <p:cNvSpPr>
                <a:spLocks noChangeShapeType="1"/>
              </p:cNvSpPr>
              <p:nvPr/>
            </p:nvSpPr>
            <p:spPr bwMode="auto">
              <a:xfrm flipH="1">
                <a:off x="487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0" name="Line 2094"/>
              <p:cNvSpPr>
                <a:spLocks noChangeShapeType="1"/>
              </p:cNvSpPr>
              <p:nvPr/>
            </p:nvSpPr>
            <p:spPr bwMode="auto">
              <a:xfrm flipH="1">
                <a:off x="486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1" name="Line 2095"/>
              <p:cNvSpPr>
                <a:spLocks noChangeShapeType="1"/>
              </p:cNvSpPr>
              <p:nvPr/>
            </p:nvSpPr>
            <p:spPr bwMode="auto">
              <a:xfrm flipH="1">
                <a:off x="484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2" name="Line 2096"/>
              <p:cNvSpPr>
                <a:spLocks noChangeShapeType="1"/>
              </p:cNvSpPr>
              <p:nvPr/>
            </p:nvSpPr>
            <p:spPr bwMode="auto">
              <a:xfrm flipH="1">
                <a:off x="483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3" name="Line 2097"/>
              <p:cNvSpPr>
                <a:spLocks noChangeShapeType="1"/>
              </p:cNvSpPr>
              <p:nvPr/>
            </p:nvSpPr>
            <p:spPr bwMode="auto">
              <a:xfrm flipH="1">
                <a:off x="482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4" name="Line 2098"/>
              <p:cNvSpPr>
                <a:spLocks noChangeShapeType="1"/>
              </p:cNvSpPr>
              <p:nvPr/>
            </p:nvSpPr>
            <p:spPr bwMode="auto">
              <a:xfrm flipH="1">
                <a:off x="480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5" name="Line 2099"/>
              <p:cNvSpPr>
                <a:spLocks noChangeShapeType="1"/>
              </p:cNvSpPr>
              <p:nvPr/>
            </p:nvSpPr>
            <p:spPr bwMode="auto">
              <a:xfrm flipH="1">
                <a:off x="479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6" name="Line 2100"/>
              <p:cNvSpPr>
                <a:spLocks noChangeShapeType="1"/>
              </p:cNvSpPr>
              <p:nvPr/>
            </p:nvSpPr>
            <p:spPr bwMode="auto">
              <a:xfrm flipH="1">
                <a:off x="478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7" name="Line 2101"/>
              <p:cNvSpPr>
                <a:spLocks noChangeShapeType="1"/>
              </p:cNvSpPr>
              <p:nvPr/>
            </p:nvSpPr>
            <p:spPr bwMode="auto">
              <a:xfrm flipH="1">
                <a:off x="477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8" name="Line 2102"/>
              <p:cNvSpPr>
                <a:spLocks noChangeShapeType="1"/>
              </p:cNvSpPr>
              <p:nvPr/>
            </p:nvSpPr>
            <p:spPr bwMode="auto">
              <a:xfrm flipH="1">
                <a:off x="475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29" name="Line 2103"/>
              <p:cNvSpPr>
                <a:spLocks noChangeShapeType="1"/>
              </p:cNvSpPr>
              <p:nvPr/>
            </p:nvSpPr>
            <p:spPr bwMode="auto">
              <a:xfrm flipH="1">
                <a:off x="474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0" name="Line 2104"/>
              <p:cNvSpPr>
                <a:spLocks noChangeShapeType="1"/>
              </p:cNvSpPr>
              <p:nvPr/>
            </p:nvSpPr>
            <p:spPr bwMode="auto">
              <a:xfrm flipH="1">
                <a:off x="473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1" name="Line 2105"/>
              <p:cNvSpPr>
                <a:spLocks noChangeShapeType="1"/>
              </p:cNvSpPr>
              <p:nvPr/>
            </p:nvSpPr>
            <p:spPr bwMode="auto">
              <a:xfrm flipH="1">
                <a:off x="471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2" name="Line 2106"/>
              <p:cNvSpPr>
                <a:spLocks noChangeShapeType="1"/>
              </p:cNvSpPr>
              <p:nvPr/>
            </p:nvSpPr>
            <p:spPr bwMode="auto">
              <a:xfrm flipH="1">
                <a:off x="470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3" name="Line 2107"/>
              <p:cNvSpPr>
                <a:spLocks noChangeShapeType="1"/>
              </p:cNvSpPr>
              <p:nvPr/>
            </p:nvSpPr>
            <p:spPr bwMode="auto">
              <a:xfrm flipH="1">
                <a:off x="469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4" name="Line 2108"/>
              <p:cNvSpPr>
                <a:spLocks noChangeShapeType="1"/>
              </p:cNvSpPr>
              <p:nvPr/>
            </p:nvSpPr>
            <p:spPr bwMode="auto">
              <a:xfrm flipH="1">
                <a:off x="468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5" name="Line 2109"/>
              <p:cNvSpPr>
                <a:spLocks noChangeShapeType="1"/>
              </p:cNvSpPr>
              <p:nvPr/>
            </p:nvSpPr>
            <p:spPr bwMode="auto">
              <a:xfrm flipH="1">
                <a:off x="466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6" name="Line 2110"/>
              <p:cNvSpPr>
                <a:spLocks noChangeShapeType="1"/>
              </p:cNvSpPr>
              <p:nvPr/>
            </p:nvSpPr>
            <p:spPr bwMode="auto">
              <a:xfrm flipH="1">
                <a:off x="465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7" name="Line 2111"/>
              <p:cNvSpPr>
                <a:spLocks noChangeShapeType="1"/>
              </p:cNvSpPr>
              <p:nvPr/>
            </p:nvSpPr>
            <p:spPr bwMode="auto">
              <a:xfrm flipH="1">
                <a:off x="464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8" name="Line 2112"/>
              <p:cNvSpPr>
                <a:spLocks noChangeShapeType="1"/>
              </p:cNvSpPr>
              <p:nvPr/>
            </p:nvSpPr>
            <p:spPr bwMode="auto">
              <a:xfrm flipH="1">
                <a:off x="463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39" name="Line 2113"/>
              <p:cNvSpPr>
                <a:spLocks noChangeShapeType="1"/>
              </p:cNvSpPr>
              <p:nvPr/>
            </p:nvSpPr>
            <p:spPr bwMode="auto">
              <a:xfrm flipH="1">
                <a:off x="461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0" name="Line 2114"/>
              <p:cNvSpPr>
                <a:spLocks noChangeShapeType="1"/>
              </p:cNvSpPr>
              <p:nvPr/>
            </p:nvSpPr>
            <p:spPr bwMode="auto">
              <a:xfrm flipH="1">
                <a:off x="460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1" name="Line 2115"/>
              <p:cNvSpPr>
                <a:spLocks noChangeShapeType="1"/>
              </p:cNvSpPr>
              <p:nvPr/>
            </p:nvSpPr>
            <p:spPr bwMode="auto">
              <a:xfrm flipH="1">
                <a:off x="459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2" name="Line 2116"/>
              <p:cNvSpPr>
                <a:spLocks noChangeShapeType="1"/>
              </p:cNvSpPr>
              <p:nvPr/>
            </p:nvSpPr>
            <p:spPr bwMode="auto">
              <a:xfrm flipH="1">
                <a:off x="458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3" name="Line 2117"/>
              <p:cNvSpPr>
                <a:spLocks noChangeShapeType="1"/>
              </p:cNvSpPr>
              <p:nvPr/>
            </p:nvSpPr>
            <p:spPr bwMode="auto">
              <a:xfrm flipH="1">
                <a:off x="456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4" name="Line 2118"/>
              <p:cNvSpPr>
                <a:spLocks noChangeShapeType="1"/>
              </p:cNvSpPr>
              <p:nvPr/>
            </p:nvSpPr>
            <p:spPr bwMode="auto">
              <a:xfrm flipH="1">
                <a:off x="455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5" name="Line 2119"/>
              <p:cNvSpPr>
                <a:spLocks noChangeShapeType="1"/>
              </p:cNvSpPr>
              <p:nvPr/>
            </p:nvSpPr>
            <p:spPr bwMode="auto">
              <a:xfrm flipH="1">
                <a:off x="454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6" name="Line 2120"/>
              <p:cNvSpPr>
                <a:spLocks noChangeShapeType="1"/>
              </p:cNvSpPr>
              <p:nvPr/>
            </p:nvSpPr>
            <p:spPr bwMode="auto">
              <a:xfrm flipH="1">
                <a:off x="452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7" name="Line 2121"/>
              <p:cNvSpPr>
                <a:spLocks noChangeShapeType="1"/>
              </p:cNvSpPr>
              <p:nvPr/>
            </p:nvSpPr>
            <p:spPr bwMode="auto">
              <a:xfrm flipH="1">
                <a:off x="451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8" name="Line 2122"/>
              <p:cNvSpPr>
                <a:spLocks noChangeShapeType="1"/>
              </p:cNvSpPr>
              <p:nvPr/>
            </p:nvSpPr>
            <p:spPr bwMode="auto">
              <a:xfrm flipH="1">
                <a:off x="450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49" name="Line 2123"/>
              <p:cNvSpPr>
                <a:spLocks noChangeShapeType="1"/>
              </p:cNvSpPr>
              <p:nvPr/>
            </p:nvSpPr>
            <p:spPr bwMode="auto">
              <a:xfrm flipH="1">
                <a:off x="449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0" name="Line 2124"/>
              <p:cNvSpPr>
                <a:spLocks noChangeShapeType="1"/>
              </p:cNvSpPr>
              <p:nvPr/>
            </p:nvSpPr>
            <p:spPr bwMode="auto">
              <a:xfrm flipH="1">
                <a:off x="447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1" name="Line 2125"/>
              <p:cNvSpPr>
                <a:spLocks noChangeShapeType="1"/>
              </p:cNvSpPr>
              <p:nvPr/>
            </p:nvSpPr>
            <p:spPr bwMode="auto">
              <a:xfrm flipH="1">
                <a:off x="446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2" name="Line 2126"/>
              <p:cNvSpPr>
                <a:spLocks noChangeShapeType="1"/>
              </p:cNvSpPr>
              <p:nvPr/>
            </p:nvSpPr>
            <p:spPr bwMode="auto">
              <a:xfrm flipH="1">
                <a:off x="445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3" name="Line 2127"/>
              <p:cNvSpPr>
                <a:spLocks noChangeShapeType="1"/>
              </p:cNvSpPr>
              <p:nvPr/>
            </p:nvSpPr>
            <p:spPr bwMode="auto">
              <a:xfrm flipH="1">
                <a:off x="444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4" name="Line 2128"/>
              <p:cNvSpPr>
                <a:spLocks noChangeShapeType="1"/>
              </p:cNvSpPr>
              <p:nvPr/>
            </p:nvSpPr>
            <p:spPr bwMode="auto">
              <a:xfrm flipH="1">
                <a:off x="442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5" name="Line 2129"/>
              <p:cNvSpPr>
                <a:spLocks noChangeShapeType="1"/>
              </p:cNvSpPr>
              <p:nvPr/>
            </p:nvSpPr>
            <p:spPr bwMode="auto">
              <a:xfrm flipH="1">
                <a:off x="441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6" name="Line 2130"/>
              <p:cNvSpPr>
                <a:spLocks noChangeShapeType="1"/>
              </p:cNvSpPr>
              <p:nvPr/>
            </p:nvSpPr>
            <p:spPr bwMode="auto">
              <a:xfrm flipH="1">
                <a:off x="440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7" name="Line 2131"/>
              <p:cNvSpPr>
                <a:spLocks noChangeShapeType="1"/>
              </p:cNvSpPr>
              <p:nvPr/>
            </p:nvSpPr>
            <p:spPr bwMode="auto">
              <a:xfrm flipH="1">
                <a:off x="439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8" name="Line 2132"/>
              <p:cNvSpPr>
                <a:spLocks noChangeShapeType="1"/>
              </p:cNvSpPr>
              <p:nvPr/>
            </p:nvSpPr>
            <p:spPr bwMode="auto">
              <a:xfrm flipH="1">
                <a:off x="437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59" name="Line 2133"/>
              <p:cNvSpPr>
                <a:spLocks noChangeShapeType="1"/>
              </p:cNvSpPr>
              <p:nvPr/>
            </p:nvSpPr>
            <p:spPr bwMode="auto">
              <a:xfrm flipH="1">
                <a:off x="436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0" name="Line 2134"/>
              <p:cNvSpPr>
                <a:spLocks noChangeShapeType="1"/>
              </p:cNvSpPr>
              <p:nvPr/>
            </p:nvSpPr>
            <p:spPr bwMode="auto">
              <a:xfrm flipH="1">
                <a:off x="435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1" name="Line 2135"/>
              <p:cNvSpPr>
                <a:spLocks noChangeShapeType="1"/>
              </p:cNvSpPr>
              <p:nvPr/>
            </p:nvSpPr>
            <p:spPr bwMode="auto">
              <a:xfrm flipH="1">
                <a:off x="433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2" name="Line 2136"/>
              <p:cNvSpPr>
                <a:spLocks noChangeShapeType="1"/>
              </p:cNvSpPr>
              <p:nvPr/>
            </p:nvSpPr>
            <p:spPr bwMode="auto">
              <a:xfrm flipH="1">
                <a:off x="432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3" name="Line 2137"/>
              <p:cNvSpPr>
                <a:spLocks noChangeShapeType="1"/>
              </p:cNvSpPr>
              <p:nvPr/>
            </p:nvSpPr>
            <p:spPr bwMode="auto">
              <a:xfrm flipH="1">
                <a:off x="431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4" name="Line 2138"/>
              <p:cNvSpPr>
                <a:spLocks noChangeShapeType="1"/>
              </p:cNvSpPr>
              <p:nvPr/>
            </p:nvSpPr>
            <p:spPr bwMode="auto">
              <a:xfrm flipH="1">
                <a:off x="430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5" name="Line 2139"/>
              <p:cNvSpPr>
                <a:spLocks noChangeShapeType="1"/>
              </p:cNvSpPr>
              <p:nvPr/>
            </p:nvSpPr>
            <p:spPr bwMode="auto">
              <a:xfrm flipH="1">
                <a:off x="428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6" name="Line 2140"/>
              <p:cNvSpPr>
                <a:spLocks noChangeShapeType="1"/>
              </p:cNvSpPr>
              <p:nvPr/>
            </p:nvSpPr>
            <p:spPr bwMode="auto">
              <a:xfrm flipH="1">
                <a:off x="427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7" name="Line 2141"/>
              <p:cNvSpPr>
                <a:spLocks noChangeShapeType="1"/>
              </p:cNvSpPr>
              <p:nvPr/>
            </p:nvSpPr>
            <p:spPr bwMode="auto">
              <a:xfrm flipH="1">
                <a:off x="426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8" name="Line 2142"/>
              <p:cNvSpPr>
                <a:spLocks noChangeShapeType="1"/>
              </p:cNvSpPr>
              <p:nvPr/>
            </p:nvSpPr>
            <p:spPr bwMode="auto">
              <a:xfrm flipH="1">
                <a:off x="424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69" name="Line 2143"/>
              <p:cNvSpPr>
                <a:spLocks noChangeShapeType="1"/>
              </p:cNvSpPr>
              <p:nvPr/>
            </p:nvSpPr>
            <p:spPr bwMode="auto">
              <a:xfrm flipH="1">
                <a:off x="423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0" name="Line 2144"/>
              <p:cNvSpPr>
                <a:spLocks noChangeShapeType="1"/>
              </p:cNvSpPr>
              <p:nvPr/>
            </p:nvSpPr>
            <p:spPr bwMode="auto">
              <a:xfrm flipH="1">
                <a:off x="422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1" name="Line 2145"/>
              <p:cNvSpPr>
                <a:spLocks noChangeShapeType="1"/>
              </p:cNvSpPr>
              <p:nvPr/>
            </p:nvSpPr>
            <p:spPr bwMode="auto">
              <a:xfrm flipH="1">
                <a:off x="421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2" name="Line 2146"/>
              <p:cNvSpPr>
                <a:spLocks noChangeShapeType="1"/>
              </p:cNvSpPr>
              <p:nvPr/>
            </p:nvSpPr>
            <p:spPr bwMode="auto">
              <a:xfrm flipH="1">
                <a:off x="419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3" name="Line 2147"/>
              <p:cNvSpPr>
                <a:spLocks noChangeShapeType="1"/>
              </p:cNvSpPr>
              <p:nvPr/>
            </p:nvSpPr>
            <p:spPr bwMode="auto">
              <a:xfrm flipH="1">
                <a:off x="418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4" name="Line 2148"/>
              <p:cNvSpPr>
                <a:spLocks noChangeShapeType="1"/>
              </p:cNvSpPr>
              <p:nvPr/>
            </p:nvSpPr>
            <p:spPr bwMode="auto">
              <a:xfrm flipH="1">
                <a:off x="417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5" name="Line 2149"/>
              <p:cNvSpPr>
                <a:spLocks noChangeShapeType="1"/>
              </p:cNvSpPr>
              <p:nvPr/>
            </p:nvSpPr>
            <p:spPr bwMode="auto">
              <a:xfrm flipH="1">
                <a:off x="416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6" name="Line 2150"/>
              <p:cNvSpPr>
                <a:spLocks noChangeShapeType="1"/>
              </p:cNvSpPr>
              <p:nvPr/>
            </p:nvSpPr>
            <p:spPr bwMode="auto">
              <a:xfrm flipH="1">
                <a:off x="414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7" name="Line 2151"/>
              <p:cNvSpPr>
                <a:spLocks noChangeShapeType="1"/>
              </p:cNvSpPr>
              <p:nvPr/>
            </p:nvSpPr>
            <p:spPr bwMode="auto">
              <a:xfrm flipH="1">
                <a:off x="413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8" name="Line 2152"/>
              <p:cNvSpPr>
                <a:spLocks noChangeShapeType="1"/>
              </p:cNvSpPr>
              <p:nvPr/>
            </p:nvSpPr>
            <p:spPr bwMode="auto">
              <a:xfrm flipH="1">
                <a:off x="412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79" name="Line 2153"/>
              <p:cNvSpPr>
                <a:spLocks noChangeShapeType="1"/>
              </p:cNvSpPr>
              <p:nvPr/>
            </p:nvSpPr>
            <p:spPr bwMode="auto">
              <a:xfrm flipH="1">
                <a:off x="411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0" name="Line 2154"/>
              <p:cNvSpPr>
                <a:spLocks noChangeShapeType="1"/>
              </p:cNvSpPr>
              <p:nvPr/>
            </p:nvSpPr>
            <p:spPr bwMode="auto">
              <a:xfrm flipH="1">
                <a:off x="409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1" name="Line 2155"/>
              <p:cNvSpPr>
                <a:spLocks noChangeShapeType="1"/>
              </p:cNvSpPr>
              <p:nvPr/>
            </p:nvSpPr>
            <p:spPr bwMode="auto">
              <a:xfrm flipH="1">
                <a:off x="408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2" name="Line 2156"/>
              <p:cNvSpPr>
                <a:spLocks noChangeShapeType="1"/>
              </p:cNvSpPr>
              <p:nvPr/>
            </p:nvSpPr>
            <p:spPr bwMode="auto">
              <a:xfrm flipH="1">
                <a:off x="407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3" name="Line 2157"/>
              <p:cNvSpPr>
                <a:spLocks noChangeShapeType="1"/>
              </p:cNvSpPr>
              <p:nvPr/>
            </p:nvSpPr>
            <p:spPr bwMode="auto">
              <a:xfrm flipH="1">
                <a:off x="406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4" name="Line 2158"/>
              <p:cNvSpPr>
                <a:spLocks noChangeShapeType="1"/>
              </p:cNvSpPr>
              <p:nvPr/>
            </p:nvSpPr>
            <p:spPr bwMode="auto">
              <a:xfrm flipH="1">
                <a:off x="404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5" name="Line 2159"/>
              <p:cNvSpPr>
                <a:spLocks noChangeShapeType="1"/>
              </p:cNvSpPr>
              <p:nvPr/>
            </p:nvSpPr>
            <p:spPr bwMode="auto">
              <a:xfrm flipH="1">
                <a:off x="403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6" name="Line 2160"/>
              <p:cNvSpPr>
                <a:spLocks noChangeShapeType="1"/>
              </p:cNvSpPr>
              <p:nvPr/>
            </p:nvSpPr>
            <p:spPr bwMode="auto">
              <a:xfrm flipH="1">
                <a:off x="402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7" name="Line 2161"/>
              <p:cNvSpPr>
                <a:spLocks noChangeShapeType="1"/>
              </p:cNvSpPr>
              <p:nvPr/>
            </p:nvSpPr>
            <p:spPr bwMode="auto">
              <a:xfrm flipH="1">
                <a:off x="400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8" name="Line 2162"/>
              <p:cNvSpPr>
                <a:spLocks noChangeShapeType="1"/>
              </p:cNvSpPr>
              <p:nvPr/>
            </p:nvSpPr>
            <p:spPr bwMode="auto">
              <a:xfrm flipH="1">
                <a:off x="399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89" name="Line 2163"/>
              <p:cNvSpPr>
                <a:spLocks noChangeShapeType="1"/>
              </p:cNvSpPr>
              <p:nvPr/>
            </p:nvSpPr>
            <p:spPr bwMode="auto">
              <a:xfrm flipH="1">
                <a:off x="398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0" name="Line 2164"/>
              <p:cNvSpPr>
                <a:spLocks noChangeShapeType="1"/>
              </p:cNvSpPr>
              <p:nvPr/>
            </p:nvSpPr>
            <p:spPr bwMode="auto">
              <a:xfrm flipH="1">
                <a:off x="397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1" name="Line 2165"/>
              <p:cNvSpPr>
                <a:spLocks noChangeShapeType="1"/>
              </p:cNvSpPr>
              <p:nvPr/>
            </p:nvSpPr>
            <p:spPr bwMode="auto">
              <a:xfrm flipH="1">
                <a:off x="395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2" name="Line 2166"/>
              <p:cNvSpPr>
                <a:spLocks noChangeShapeType="1"/>
              </p:cNvSpPr>
              <p:nvPr/>
            </p:nvSpPr>
            <p:spPr bwMode="auto">
              <a:xfrm flipH="1">
                <a:off x="394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3" name="Line 2167"/>
              <p:cNvSpPr>
                <a:spLocks noChangeShapeType="1"/>
              </p:cNvSpPr>
              <p:nvPr/>
            </p:nvSpPr>
            <p:spPr bwMode="auto">
              <a:xfrm flipH="1">
                <a:off x="393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4" name="Line 2168"/>
              <p:cNvSpPr>
                <a:spLocks noChangeShapeType="1"/>
              </p:cNvSpPr>
              <p:nvPr/>
            </p:nvSpPr>
            <p:spPr bwMode="auto">
              <a:xfrm flipH="1">
                <a:off x="391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5" name="Line 2169"/>
              <p:cNvSpPr>
                <a:spLocks noChangeShapeType="1"/>
              </p:cNvSpPr>
              <p:nvPr/>
            </p:nvSpPr>
            <p:spPr bwMode="auto">
              <a:xfrm flipH="1">
                <a:off x="390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6" name="Line 2170"/>
              <p:cNvSpPr>
                <a:spLocks noChangeShapeType="1"/>
              </p:cNvSpPr>
              <p:nvPr/>
            </p:nvSpPr>
            <p:spPr bwMode="auto">
              <a:xfrm flipH="1">
                <a:off x="389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7" name="Line 2171"/>
              <p:cNvSpPr>
                <a:spLocks noChangeShapeType="1"/>
              </p:cNvSpPr>
              <p:nvPr/>
            </p:nvSpPr>
            <p:spPr bwMode="auto">
              <a:xfrm flipH="1">
                <a:off x="388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8" name="Line 2172"/>
              <p:cNvSpPr>
                <a:spLocks noChangeShapeType="1"/>
              </p:cNvSpPr>
              <p:nvPr/>
            </p:nvSpPr>
            <p:spPr bwMode="auto">
              <a:xfrm flipH="1">
                <a:off x="386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099" name="Line 2173"/>
              <p:cNvSpPr>
                <a:spLocks noChangeShapeType="1"/>
              </p:cNvSpPr>
              <p:nvPr/>
            </p:nvSpPr>
            <p:spPr bwMode="auto">
              <a:xfrm flipH="1">
                <a:off x="385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0" name="Line 2174"/>
              <p:cNvSpPr>
                <a:spLocks noChangeShapeType="1"/>
              </p:cNvSpPr>
              <p:nvPr/>
            </p:nvSpPr>
            <p:spPr bwMode="auto">
              <a:xfrm flipH="1">
                <a:off x="384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1" name="Line 2175"/>
              <p:cNvSpPr>
                <a:spLocks noChangeShapeType="1"/>
              </p:cNvSpPr>
              <p:nvPr/>
            </p:nvSpPr>
            <p:spPr bwMode="auto">
              <a:xfrm flipH="1">
                <a:off x="383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2" name="Line 2176"/>
              <p:cNvSpPr>
                <a:spLocks noChangeShapeType="1"/>
              </p:cNvSpPr>
              <p:nvPr/>
            </p:nvSpPr>
            <p:spPr bwMode="auto">
              <a:xfrm flipH="1">
                <a:off x="381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3" name="Line 2177"/>
              <p:cNvSpPr>
                <a:spLocks noChangeShapeType="1"/>
              </p:cNvSpPr>
              <p:nvPr/>
            </p:nvSpPr>
            <p:spPr bwMode="auto">
              <a:xfrm flipH="1">
                <a:off x="380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4" name="Line 2178"/>
              <p:cNvSpPr>
                <a:spLocks noChangeShapeType="1"/>
              </p:cNvSpPr>
              <p:nvPr/>
            </p:nvSpPr>
            <p:spPr bwMode="auto">
              <a:xfrm flipH="1">
                <a:off x="379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5" name="Line 2179"/>
              <p:cNvSpPr>
                <a:spLocks noChangeShapeType="1"/>
              </p:cNvSpPr>
              <p:nvPr/>
            </p:nvSpPr>
            <p:spPr bwMode="auto">
              <a:xfrm flipH="1">
                <a:off x="378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6" name="Line 2180"/>
              <p:cNvSpPr>
                <a:spLocks noChangeShapeType="1"/>
              </p:cNvSpPr>
              <p:nvPr/>
            </p:nvSpPr>
            <p:spPr bwMode="auto">
              <a:xfrm flipH="1">
                <a:off x="3767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7" name="Line 2181"/>
              <p:cNvSpPr>
                <a:spLocks noChangeShapeType="1"/>
              </p:cNvSpPr>
              <p:nvPr/>
            </p:nvSpPr>
            <p:spPr bwMode="auto">
              <a:xfrm flipH="1">
                <a:off x="3754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8" name="Line 2182"/>
              <p:cNvSpPr>
                <a:spLocks noChangeShapeType="1"/>
              </p:cNvSpPr>
              <p:nvPr/>
            </p:nvSpPr>
            <p:spPr bwMode="auto">
              <a:xfrm flipH="1">
                <a:off x="374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09" name="Line 2183"/>
              <p:cNvSpPr>
                <a:spLocks noChangeShapeType="1"/>
              </p:cNvSpPr>
              <p:nvPr/>
            </p:nvSpPr>
            <p:spPr bwMode="auto">
              <a:xfrm flipH="1">
                <a:off x="372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0" name="Line 2184"/>
              <p:cNvSpPr>
                <a:spLocks noChangeShapeType="1"/>
              </p:cNvSpPr>
              <p:nvPr/>
            </p:nvSpPr>
            <p:spPr bwMode="auto">
              <a:xfrm flipH="1">
                <a:off x="371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1" name="Line 2185"/>
              <p:cNvSpPr>
                <a:spLocks noChangeShapeType="1"/>
              </p:cNvSpPr>
              <p:nvPr/>
            </p:nvSpPr>
            <p:spPr bwMode="auto">
              <a:xfrm flipH="1">
                <a:off x="370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2" name="Line 2186"/>
              <p:cNvSpPr>
                <a:spLocks noChangeShapeType="1"/>
              </p:cNvSpPr>
              <p:nvPr/>
            </p:nvSpPr>
            <p:spPr bwMode="auto">
              <a:xfrm flipH="1">
                <a:off x="369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3" name="Line 2187"/>
              <p:cNvSpPr>
                <a:spLocks noChangeShapeType="1"/>
              </p:cNvSpPr>
              <p:nvPr/>
            </p:nvSpPr>
            <p:spPr bwMode="auto">
              <a:xfrm flipH="1">
                <a:off x="367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4" name="Line 2188"/>
              <p:cNvSpPr>
                <a:spLocks noChangeShapeType="1"/>
              </p:cNvSpPr>
              <p:nvPr/>
            </p:nvSpPr>
            <p:spPr bwMode="auto">
              <a:xfrm flipH="1">
                <a:off x="366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5" name="Line 2189"/>
              <p:cNvSpPr>
                <a:spLocks noChangeShapeType="1"/>
              </p:cNvSpPr>
              <p:nvPr/>
            </p:nvSpPr>
            <p:spPr bwMode="auto">
              <a:xfrm flipH="1">
                <a:off x="365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6" name="Line 2190"/>
              <p:cNvSpPr>
                <a:spLocks noChangeShapeType="1"/>
              </p:cNvSpPr>
              <p:nvPr/>
            </p:nvSpPr>
            <p:spPr bwMode="auto">
              <a:xfrm flipH="1">
                <a:off x="3640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7" name="Line 2191"/>
              <p:cNvSpPr>
                <a:spLocks noChangeShapeType="1"/>
              </p:cNvSpPr>
              <p:nvPr/>
            </p:nvSpPr>
            <p:spPr bwMode="auto">
              <a:xfrm flipH="1">
                <a:off x="362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8" name="Line 2192"/>
              <p:cNvSpPr>
                <a:spLocks noChangeShapeType="1"/>
              </p:cNvSpPr>
              <p:nvPr/>
            </p:nvSpPr>
            <p:spPr bwMode="auto">
              <a:xfrm flipH="1">
                <a:off x="361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19" name="Line 2193"/>
              <p:cNvSpPr>
                <a:spLocks noChangeShapeType="1"/>
              </p:cNvSpPr>
              <p:nvPr/>
            </p:nvSpPr>
            <p:spPr bwMode="auto">
              <a:xfrm flipH="1">
                <a:off x="3602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0" name="Line 2194"/>
              <p:cNvSpPr>
                <a:spLocks noChangeShapeType="1"/>
              </p:cNvSpPr>
              <p:nvPr/>
            </p:nvSpPr>
            <p:spPr bwMode="auto">
              <a:xfrm flipH="1">
                <a:off x="3590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1" name="Line 2195"/>
              <p:cNvSpPr>
                <a:spLocks noChangeShapeType="1"/>
              </p:cNvSpPr>
              <p:nvPr/>
            </p:nvSpPr>
            <p:spPr bwMode="auto">
              <a:xfrm flipH="1">
                <a:off x="357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2" name="Line 2196"/>
              <p:cNvSpPr>
                <a:spLocks noChangeShapeType="1"/>
              </p:cNvSpPr>
              <p:nvPr/>
            </p:nvSpPr>
            <p:spPr bwMode="auto">
              <a:xfrm flipH="1">
                <a:off x="356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3" name="Line 2197"/>
              <p:cNvSpPr>
                <a:spLocks noChangeShapeType="1"/>
              </p:cNvSpPr>
              <p:nvPr/>
            </p:nvSpPr>
            <p:spPr bwMode="auto">
              <a:xfrm flipH="1">
                <a:off x="3551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4" name="Line 2198"/>
              <p:cNvSpPr>
                <a:spLocks noChangeShapeType="1"/>
              </p:cNvSpPr>
              <p:nvPr/>
            </p:nvSpPr>
            <p:spPr bwMode="auto">
              <a:xfrm flipH="1">
                <a:off x="353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5" name="Line 2199"/>
              <p:cNvSpPr>
                <a:spLocks noChangeShapeType="1"/>
              </p:cNvSpPr>
              <p:nvPr/>
            </p:nvSpPr>
            <p:spPr bwMode="auto">
              <a:xfrm flipH="1">
                <a:off x="3526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6" name="Line 2200"/>
              <p:cNvSpPr>
                <a:spLocks noChangeShapeType="1"/>
              </p:cNvSpPr>
              <p:nvPr/>
            </p:nvSpPr>
            <p:spPr bwMode="auto">
              <a:xfrm flipH="1">
                <a:off x="3513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7" name="Line 2201"/>
              <p:cNvSpPr>
                <a:spLocks noChangeShapeType="1"/>
              </p:cNvSpPr>
              <p:nvPr/>
            </p:nvSpPr>
            <p:spPr bwMode="auto">
              <a:xfrm flipH="1">
                <a:off x="3500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8" name="Line 2202"/>
              <p:cNvSpPr>
                <a:spLocks noChangeShapeType="1"/>
              </p:cNvSpPr>
              <p:nvPr/>
            </p:nvSpPr>
            <p:spPr bwMode="auto">
              <a:xfrm flipH="1">
                <a:off x="3488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29" name="Line 2203"/>
              <p:cNvSpPr>
                <a:spLocks noChangeShapeType="1"/>
              </p:cNvSpPr>
              <p:nvPr/>
            </p:nvSpPr>
            <p:spPr bwMode="auto">
              <a:xfrm flipH="1">
                <a:off x="3475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0" name="Line 2204"/>
              <p:cNvSpPr>
                <a:spLocks noChangeShapeType="1"/>
              </p:cNvSpPr>
              <p:nvPr/>
            </p:nvSpPr>
            <p:spPr bwMode="auto">
              <a:xfrm flipH="1">
                <a:off x="3463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1" name="Line 2205"/>
              <p:cNvSpPr>
                <a:spLocks noChangeShapeType="1"/>
              </p:cNvSpPr>
              <p:nvPr/>
            </p:nvSpPr>
            <p:spPr bwMode="auto">
              <a:xfrm flipH="1">
                <a:off x="3449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2" name="Line 2206"/>
              <p:cNvSpPr>
                <a:spLocks noChangeShapeType="1"/>
              </p:cNvSpPr>
              <p:nvPr/>
            </p:nvSpPr>
            <p:spPr bwMode="auto">
              <a:xfrm flipH="1">
                <a:off x="3437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3" name="Line 2207"/>
              <p:cNvSpPr>
                <a:spLocks noChangeShapeType="1"/>
              </p:cNvSpPr>
              <p:nvPr/>
            </p:nvSpPr>
            <p:spPr bwMode="auto">
              <a:xfrm flipH="1">
                <a:off x="3425" y="1812"/>
                <a:ext cx="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4" name="Line 2208"/>
              <p:cNvSpPr>
                <a:spLocks noChangeShapeType="1"/>
              </p:cNvSpPr>
              <p:nvPr/>
            </p:nvSpPr>
            <p:spPr bwMode="auto">
              <a:xfrm flipH="1">
                <a:off x="3412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5" name="Line 2209"/>
              <p:cNvSpPr>
                <a:spLocks noChangeShapeType="1"/>
              </p:cNvSpPr>
              <p:nvPr/>
            </p:nvSpPr>
            <p:spPr bwMode="auto">
              <a:xfrm flipH="1">
                <a:off x="3399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6" name="Line 2210"/>
              <p:cNvSpPr>
                <a:spLocks noChangeShapeType="1"/>
              </p:cNvSpPr>
              <p:nvPr/>
            </p:nvSpPr>
            <p:spPr bwMode="auto">
              <a:xfrm flipH="1">
                <a:off x="3386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7" name="Line 2211"/>
              <p:cNvSpPr>
                <a:spLocks noChangeShapeType="1"/>
              </p:cNvSpPr>
              <p:nvPr/>
            </p:nvSpPr>
            <p:spPr bwMode="auto">
              <a:xfrm flipH="1">
                <a:off x="3374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8" name="Line 2212"/>
              <p:cNvSpPr>
                <a:spLocks noChangeShapeType="1"/>
              </p:cNvSpPr>
              <p:nvPr/>
            </p:nvSpPr>
            <p:spPr bwMode="auto">
              <a:xfrm flipH="1">
                <a:off x="3361" y="1812"/>
                <a:ext cx="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39" name="Line 2213"/>
              <p:cNvSpPr>
                <a:spLocks noChangeShapeType="1"/>
              </p:cNvSpPr>
              <p:nvPr/>
            </p:nvSpPr>
            <p:spPr bwMode="auto">
              <a:xfrm flipH="1">
                <a:off x="3348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40" name="Line 2214"/>
              <p:cNvSpPr>
                <a:spLocks noChangeShapeType="1"/>
              </p:cNvSpPr>
              <p:nvPr/>
            </p:nvSpPr>
            <p:spPr bwMode="auto">
              <a:xfrm flipH="1">
                <a:off x="3335" y="1812"/>
                <a:ext cx="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9" name="Line 2216"/>
            <p:cNvSpPr>
              <a:spLocks noChangeShapeType="1"/>
            </p:cNvSpPr>
            <p:nvPr/>
          </p:nvSpPr>
          <p:spPr bwMode="auto">
            <a:xfrm flipH="1">
              <a:off x="3323" y="1812"/>
              <a:ext cx="4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Line 2217"/>
            <p:cNvSpPr>
              <a:spLocks noChangeShapeType="1"/>
            </p:cNvSpPr>
            <p:nvPr/>
          </p:nvSpPr>
          <p:spPr bwMode="auto">
            <a:xfrm flipH="1">
              <a:off x="3312" y="1812"/>
              <a:ext cx="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Line 2218"/>
            <p:cNvSpPr>
              <a:spLocks noChangeShapeType="1"/>
            </p:cNvSpPr>
            <p:nvPr/>
          </p:nvSpPr>
          <p:spPr bwMode="auto">
            <a:xfrm>
              <a:off x="3312" y="3196"/>
              <a:ext cx="192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219"/>
            <p:cNvSpPr>
              <a:spLocks/>
            </p:cNvSpPr>
            <p:nvPr/>
          </p:nvSpPr>
          <p:spPr bwMode="auto">
            <a:xfrm>
              <a:off x="5084" y="3270"/>
              <a:ext cx="14" cy="53"/>
            </a:xfrm>
            <a:custGeom>
              <a:avLst/>
              <a:gdLst>
                <a:gd name="T0" fmla="*/ 0 w 27"/>
                <a:gd name="T1" fmla="*/ 0 h 107"/>
                <a:gd name="T2" fmla="*/ 7 w 27"/>
                <a:gd name="T3" fmla="*/ 0 h 107"/>
                <a:gd name="T4" fmla="*/ 23 w 27"/>
                <a:gd name="T5" fmla="*/ 28 h 107"/>
                <a:gd name="T6" fmla="*/ 27 w 27"/>
                <a:gd name="T7" fmla="*/ 53 h 107"/>
                <a:gd name="T8" fmla="*/ 26 w 27"/>
                <a:gd name="T9" fmla="*/ 67 h 107"/>
                <a:gd name="T10" fmla="*/ 22 w 27"/>
                <a:gd name="T11" fmla="*/ 82 h 107"/>
                <a:gd name="T12" fmla="*/ 16 w 27"/>
                <a:gd name="T13" fmla="*/ 95 h 107"/>
                <a:gd name="T14" fmla="*/ 7 w 27"/>
                <a:gd name="T15" fmla="*/ 107 h 107"/>
                <a:gd name="T16" fmla="*/ 0 w 27"/>
                <a:gd name="T17" fmla="*/ 107 h 107"/>
                <a:gd name="T18" fmla="*/ 13 w 27"/>
                <a:gd name="T19" fmla="*/ 80 h 107"/>
                <a:gd name="T20" fmla="*/ 17 w 27"/>
                <a:gd name="T21" fmla="*/ 53 h 107"/>
                <a:gd name="T22" fmla="*/ 16 w 27"/>
                <a:gd name="T23" fmla="*/ 43 h 107"/>
                <a:gd name="T24" fmla="*/ 14 w 27"/>
                <a:gd name="T25" fmla="*/ 32 h 107"/>
                <a:gd name="T26" fmla="*/ 13 w 27"/>
                <a:gd name="T27" fmla="*/ 25 h 107"/>
                <a:gd name="T28" fmla="*/ 8 w 27"/>
                <a:gd name="T29" fmla="*/ 18 h 107"/>
                <a:gd name="T30" fmla="*/ 7 w 27"/>
                <a:gd name="T31" fmla="*/ 14 h 107"/>
                <a:gd name="T32" fmla="*/ 4 w 27"/>
                <a:gd name="T33" fmla="*/ 8 h 107"/>
                <a:gd name="T34" fmla="*/ 0 w 27"/>
                <a:gd name="T3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07">
                  <a:moveTo>
                    <a:pt x="0" y="0"/>
                  </a:moveTo>
                  <a:lnTo>
                    <a:pt x="7" y="0"/>
                  </a:lnTo>
                  <a:lnTo>
                    <a:pt x="23" y="28"/>
                  </a:lnTo>
                  <a:lnTo>
                    <a:pt x="27" y="53"/>
                  </a:lnTo>
                  <a:lnTo>
                    <a:pt x="26" y="67"/>
                  </a:lnTo>
                  <a:lnTo>
                    <a:pt x="22" y="82"/>
                  </a:lnTo>
                  <a:lnTo>
                    <a:pt x="16" y="95"/>
                  </a:lnTo>
                  <a:lnTo>
                    <a:pt x="7" y="107"/>
                  </a:lnTo>
                  <a:lnTo>
                    <a:pt x="0" y="107"/>
                  </a:lnTo>
                  <a:lnTo>
                    <a:pt x="13" y="80"/>
                  </a:lnTo>
                  <a:lnTo>
                    <a:pt x="17" y="53"/>
                  </a:lnTo>
                  <a:lnTo>
                    <a:pt x="16" y="43"/>
                  </a:lnTo>
                  <a:lnTo>
                    <a:pt x="14" y="32"/>
                  </a:lnTo>
                  <a:lnTo>
                    <a:pt x="13" y="25"/>
                  </a:lnTo>
                  <a:lnTo>
                    <a:pt x="8" y="18"/>
                  </a:lnTo>
                  <a:lnTo>
                    <a:pt x="7" y="14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220"/>
            <p:cNvSpPr>
              <a:spLocks/>
            </p:cNvSpPr>
            <p:nvPr/>
          </p:nvSpPr>
          <p:spPr bwMode="auto">
            <a:xfrm>
              <a:off x="5121" y="3270"/>
              <a:ext cx="12" cy="53"/>
            </a:xfrm>
            <a:custGeom>
              <a:avLst/>
              <a:gdLst>
                <a:gd name="T0" fmla="*/ 0 w 23"/>
                <a:gd name="T1" fmla="*/ 0 h 107"/>
                <a:gd name="T2" fmla="*/ 23 w 23"/>
                <a:gd name="T3" fmla="*/ 0 h 107"/>
                <a:gd name="T4" fmla="*/ 23 w 23"/>
                <a:gd name="T5" fmla="*/ 11 h 107"/>
                <a:gd name="T6" fmla="*/ 12 w 23"/>
                <a:gd name="T7" fmla="*/ 11 h 107"/>
                <a:gd name="T8" fmla="*/ 12 w 23"/>
                <a:gd name="T9" fmla="*/ 96 h 107"/>
                <a:gd name="T10" fmla="*/ 23 w 23"/>
                <a:gd name="T11" fmla="*/ 96 h 107"/>
                <a:gd name="T12" fmla="*/ 23 w 23"/>
                <a:gd name="T13" fmla="*/ 107 h 107"/>
                <a:gd name="T14" fmla="*/ 0 w 23"/>
                <a:gd name="T15" fmla="*/ 107 h 107"/>
                <a:gd name="T16" fmla="*/ 0 w 2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07">
                  <a:moveTo>
                    <a:pt x="0" y="0"/>
                  </a:moveTo>
                  <a:lnTo>
                    <a:pt x="23" y="0"/>
                  </a:lnTo>
                  <a:lnTo>
                    <a:pt x="23" y="11"/>
                  </a:lnTo>
                  <a:lnTo>
                    <a:pt x="12" y="11"/>
                  </a:lnTo>
                  <a:lnTo>
                    <a:pt x="12" y="96"/>
                  </a:lnTo>
                  <a:lnTo>
                    <a:pt x="23" y="96"/>
                  </a:lnTo>
                  <a:lnTo>
                    <a:pt x="23" y="107"/>
                  </a:lnTo>
                  <a:lnTo>
                    <a:pt x="0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221"/>
            <p:cNvSpPr>
              <a:spLocks/>
            </p:cNvSpPr>
            <p:nvPr/>
          </p:nvSpPr>
          <p:spPr bwMode="auto">
            <a:xfrm>
              <a:off x="5138" y="3281"/>
              <a:ext cx="15" cy="31"/>
            </a:xfrm>
            <a:custGeom>
              <a:avLst/>
              <a:gdLst>
                <a:gd name="T0" fmla="*/ 22 w 31"/>
                <a:gd name="T1" fmla="*/ 0 h 61"/>
                <a:gd name="T2" fmla="*/ 27 w 31"/>
                <a:gd name="T3" fmla="*/ 2 h 61"/>
                <a:gd name="T4" fmla="*/ 31 w 31"/>
                <a:gd name="T5" fmla="*/ 3 h 61"/>
                <a:gd name="T6" fmla="*/ 28 w 31"/>
                <a:gd name="T7" fmla="*/ 13 h 61"/>
                <a:gd name="T8" fmla="*/ 25 w 31"/>
                <a:gd name="T9" fmla="*/ 10 h 61"/>
                <a:gd name="T10" fmla="*/ 22 w 31"/>
                <a:gd name="T11" fmla="*/ 10 h 61"/>
                <a:gd name="T12" fmla="*/ 19 w 31"/>
                <a:gd name="T13" fmla="*/ 10 h 61"/>
                <a:gd name="T14" fmla="*/ 16 w 31"/>
                <a:gd name="T15" fmla="*/ 12 h 61"/>
                <a:gd name="T16" fmla="*/ 15 w 31"/>
                <a:gd name="T17" fmla="*/ 15 h 61"/>
                <a:gd name="T18" fmla="*/ 13 w 31"/>
                <a:gd name="T19" fmla="*/ 18 h 61"/>
                <a:gd name="T20" fmla="*/ 12 w 31"/>
                <a:gd name="T21" fmla="*/ 24 h 61"/>
                <a:gd name="T22" fmla="*/ 12 w 31"/>
                <a:gd name="T23" fmla="*/ 29 h 61"/>
                <a:gd name="T24" fmla="*/ 12 w 31"/>
                <a:gd name="T25" fmla="*/ 61 h 61"/>
                <a:gd name="T26" fmla="*/ 0 w 31"/>
                <a:gd name="T27" fmla="*/ 61 h 61"/>
                <a:gd name="T28" fmla="*/ 0 w 31"/>
                <a:gd name="T29" fmla="*/ 2 h 61"/>
                <a:gd name="T30" fmla="*/ 11 w 31"/>
                <a:gd name="T31" fmla="*/ 2 h 61"/>
                <a:gd name="T32" fmla="*/ 11 w 31"/>
                <a:gd name="T33" fmla="*/ 10 h 61"/>
                <a:gd name="T34" fmla="*/ 13 w 31"/>
                <a:gd name="T35" fmla="*/ 5 h 61"/>
                <a:gd name="T36" fmla="*/ 16 w 31"/>
                <a:gd name="T37" fmla="*/ 2 h 61"/>
                <a:gd name="T38" fmla="*/ 19 w 31"/>
                <a:gd name="T39" fmla="*/ 0 h 61"/>
                <a:gd name="T40" fmla="*/ 22 w 31"/>
                <a:gd name="T4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61">
                  <a:moveTo>
                    <a:pt x="22" y="0"/>
                  </a:moveTo>
                  <a:lnTo>
                    <a:pt x="27" y="2"/>
                  </a:lnTo>
                  <a:lnTo>
                    <a:pt x="31" y="3"/>
                  </a:lnTo>
                  <a:lnTo>
                    <a:pt x="28" y="13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3" y="18"/>
                  </a:lnTo>
                  <a:lnTo>
                    <a:pt x="12" y="24"/>
                  </a:lnTo>
                  <a:lnTo>
                    <a:pt x="12" y="29"/>
                  </a:lnTo>
                  <a:lnTo>
                    <a:pt x="12" y="61"/>
                  </a:lnTo>
                  <a:lnTo>
                    <a:pt x="0" y="61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13" y="5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222"/>
            <p:cNvSpPr>
              <a:spLocks noEditPoints="1"/>
            </p:cNvSpPr>
            <p:nvPr/>
          </p:nvSpPr>
          <p:spPr bwMode="auto">
            <a:xfrm>
              <a:off x="5156" y="3281"/>
              <a:ext cx="27" cy="31"/>
            </a:xfrm>
            <a:custGeom>
              <a:avLst/>
              <a:gdLst>
                <a:gd name="T0" fmla="*/ 32 w 54"/>
                <a:gd name="T1" fmla="*/ 35 h 63"/>
                <a:gd name="T2" fmla="*/ 19 w 54"/>
                <a:gd name="T3" fmla="*/ 37 h 63"/>
                <a:gd name="T4" fmla="*/ 13 w 54"/>
                <a:gd name="T5" fmla="*/ 40 h 63"/>
                <a:gd name="T6" fmla="*/ 12 w 54"/>
                <a:gd name="T7" fmla="*/ 42 h 63"/>
                <a:gd name="T8" fmla="*/ 12 w 54"/>
                <a:gd name="T9" fmla="*/ 48 h 63"/>
                <a:gd name="T10" fmla="*/ 18 w 54"/>
                <a:gd name="T11" fmla="*/ 53 h 63"/>
                <a:gd name="T12" fmla="*/ 26 w 54"/>
                <a:gd name="T13" fmla="*/ 53 h 63"/>
                <a:gd name="T14" fmla="*/ 34 w 54"/>
                <a:gd name="T15" fmla="*/ 48 h 63"/>
                <a:gd name="T16" fmla="*/ 38 w 54"/>
                <a:gd name="T17" fmla="*/ 41 h 63"/>
                <a:gd name="T18" fmla="*/ 38 w 54"/>
                <a:gd name="T19" fmla="*/ 32 h 63"/>
                <a:gd name="T20" fmla="*/ 35 w 54"/>
                <a:gd name="T21" fmla="*/ 0 h 63"/>
                <a:gd name="T22" fmla="*/ 44 w 54"/>
                <a:gd name="T23" fmla="*/ 5 h 63"/>
                <a:gd name="T24" fmla="*/ 48 w 54"/>
                <a:gd name="T25" fmla="*/ 10 h 63"/>
                <a:gd name="T26" fmla="*/ 50 w 54"/>
                <a:gd name="T27" fmla="*/ 18 h 63"/>
                <a:gd name="T28" fmla="*/ 50 w 54"/>
                <a:gd name="T29" fmla="*/ 35 h 63"/>
                <a:gd name="T30" fmla="*/ 51 w 54"/>
                <a:gd name="T31" fmla="*/ 50 h 63"/>
                <a:gd name="T32" fmla="*/ 53 w 54"/>
                <a:gd name="T33" fmla="*/ 57 h 63"/>
                <a:gd name="T34" fmla="*/ 42 w 54"/>
                <a:gd name="T35" fmla="*/ 61 h 63"/>
                <a:gd name="T36" fmla="*/ 40 w 54"/>
                <a:gd name="T37" fmla="*/ 54 h 63"/>
                <a:gd name="T38" fmla="*/ 29 w 54"/>
                <a:gd name="T39" fmla="*/ 61 h 63"/>
                <a:gd name="T40" fmla="*/ 19 w 54"/>
                <a:gd name="T41" fmla="*/ 63 h 63"/>
                <a:gd name="T42" fmla="*/ 9 w 54"/>
                <a:gd name="T43" fmla="*/ 60 h 63"/>
                <a:gd name="T44" fmla="*/ 2 w 54"/>
                <a:gd name="T45" fmla="*/ 54 h 63"/>
                <a:gd name="T46" fmla="*/ 0 w 54"/>
                <a:gd name="T47" fmla="*/ 45 h 63"/>
                <a:gd name="T48" fmla="*/ 2 w 54"/>
                <a:gd name="T49" fmla="*/ 37 h 63"/>
                <a:gd name="T50" fmla="*/ 8 w 54"/>
                <a:gd name="T51" fmla="*/ 31 h 63"/>
                <a:gd name="T52" fmla="*/ 13 w 54"/>
                <a:gd name="T53" fmla="*/ 28 h 63"/>
                <a:gd name="T54" fmla="*/ 22 w 54"/>
                <a:gd name="T55" fmla="*/ 26 h 63"/>
                <a:gd name="T56" fmla="*/ 34 w 54"/>
                <a:gd name="T57" fmla="*/ 25 h 63"/>
                <a:gd name="T58" fmla="*/ 38 w 54"/>
                <a:gd name="T59" fmla="*/ 21 h 63"/>
                <a:gd name="T60" fmla="*/ 35 w 54"/>
                <a:gd name="T61" fmla="*/ 13 h 63"/>
                <a:gd name="T62" fmla="*/ 29 w 54"/>
                <a:gd name="T63" fmla="*/ 10 h 63"/>
                <a:gd name="T64" fmla="*/ 21 w 54"/>
                <a:gd name="T65" fmla="*/ 10 h 63"/>
                <a:gd name="T66" fmla="*/ 13 w 54"/>
                <a:gd name="T67" fmla="*/ 15 h 63"/>
                <a:gd name="T68" fmla="*/ 2 w 54"/>
                <a:gd name="T69" fmla="*/ 18 h 63"/>
                <a:gd name="T70" fmla="*/ 6 w 54"/>
                <a:gd name="T71" fmla="*/ 9 h 63"/>
                <a:gd name="T72" fmla="*/ 15 w 54"/>
                <a:gd name="T73" fmla="*/ 3 h 63"/>
                <a:gd name="T74" fmla="*/ 28 w 54"/>
                <a:gd name="T7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63">
                  <a:moveTo>
                    <a:pt x="38" y="32"/>
                  </a:moveTo>
                  <a:lnTo>
                    <a:pt x="32" y="35"/>
                  </a:lnTo>
                  <a:lnTo>
                    <a:pt x="24" y="37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13" y="40"/>
                  </a:lnTo>
                  <a:lnTo>
                    <a:pt x="12" y="41"/>
                  </a:lnTo>
                  <a:lnTo>
                    <a:pt x="12" y="42"/>
                  </a:lnTo>
                  <a:lnTo>
                    <a:pt x="10" y="45"/>
                  </a:lnTo>
                  <a:lnTo>
                    <a:pt x="12" y="48"/>
                  </a:lnTo>
                  <a:lnTo>
                    <a:pt x="13" y="51"/>
                  </a:lnTo>
                  <a:lnTo>
                    <a:pt x="18" y="53"/>
                  </a:lnTo>
                  <a:lnTo>
                    <a:pt x="22" y="53"/>
                  </a:lnTo>
                  <a:lnTo>
                    <a:pt x="26" y="53"/>
                  </a:lnTo>
                  <a:lnTo>
                    <a:pt x="31" y="51"/>
                  </a:lnTo>
                  <a:lnTo>
                    <a:pt x="34" y="48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38" y="35"/>
                  </a:lnTo>
                  <a:lnTo>
                    <a:pt x="38" y="32"/>
                  </a:lnTo>
                  <a:close/>
                  <a:moveTo>
                    <a:pt x="28" y="0"/>
                  </a:moveTo>
                  <a:lnTo>
                    <a:pt x="35" y="0"/>
                  </a:lnTo>
                  <a:lnTo>
                    <a:pt x="40" y="2"/>
                  </a:lnTo>
                  <a:lnTo>
                    <a:pt x="44" y="5"/>
                  </a:lnTo>
                  <a:lnTo>
                    <a:pt x="47" y="6"/>
                  </a:lnTo>
                  <a:lnTo>
                    <a:pt x="48" y="10"/>
                  </a:lnTo>
                  <a:lnTo>
                    <a:pt x="50" y="13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1" y="50"/>
                  </a:lnTo>
                  <a:lnTo>
                    <a:pt x="51" y="53"/>
                  </a:lnTo>
                  <a:lnTo>
                    <a:pt x="53" y="57"/>
                  </a:lnTo>
                  <a:lnTo>
                    <a:pt x="54" y="61"/>
                  </a:lnTo>
                  <a:lnTo>
                    <a:pt x="42" y="61"/>
                  </a:lnTo>
                  <a:lnTo>
                    <a:pt x="41" y="58"/>
                  </a:lnTo>
                  <a:lnTo>
                    <a:pt x="40" y="54"/>
                  </a:lnTo>
                  <a:lnTo>
                    <a:pt x="34" y="58"/>
                  </a:lnTo>
                  <a:lnTo>
                    <a:pt x="29" y="61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3" y="61"/>
                  </a:lnTo>
                  <a:lnTo>
                    <a:pt x="9" y="60"/>
                  </a:lnTo>
                  <a:lnTo>
                    <a:pt x="5" y="57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5" y="34"/>
                  </a:lnTo>
                  <a:lnTo>
                    <a:pt x="8" y="31"/>
                  </a:lnTo>
                  <a:lnTo>
                    <a:pt x="10" y="29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22" y="26"/>
                  </a:lnTo>
                  <a:lnTo>
                    <a:pt x="28" y="25"/>
                  </a:lnTo>
                  <a:lnTo>
                    <a:pt x="34" y="25"/>
                  </a:lnTo>
                  <a:lnTo>
                    <a:pt x="38" y="24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35" y="13"/>
                  </a:lnTo>
                  <a:lnTo>
                    <a:pt x="34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6" y="12"/>
                  </a:lnTo>
                  <a:lnTo>
                    <a:pt x="13" y="15"/>
                  </a:lnTo>
                  <a:lnTo>
                    <a:pt x="12" y="19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6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223"/>
            <p:cNvSpPr>
              <a:spLocks noEditPoints="1"/>
            </p:cNvSpPr>
            <p:nvPr/>
          </p:nvSpPr>
          <p:spPr bwMode="auto">
            <a:xfrm>
              <a:off x="5187" y="3270"/>
              <a:ext cx="25" cy="42"/>
            </a:xfrm>
            <a:custGeom>
              <a:avLst/>
              <a:gdLst>
                <a:gd name="T0" fmla="*/ 25 w 51"/>
                <a:gd name="T1" fmla="*/ 32 h 85"/>
                <a:gd name="T2" fmla="*/ 20 w 51"/>
                <a:gd name="T3" fmla="*/ 32 h 85"/>
                <a:gd name="T4" fmla="*/ 17 w 51"/>
                <a:gd name="T5" fmla="*/ 34 h 85"/>
                <a:gd name="T6" fmla="*/ 14 w 51"/>
                <a:gd name="T7" fmla="*/ 37 h 85"/>
                <a:gd name="T8" fmla="*/ 11 w 51"/>
                <a:gd name="T9" fmla="*/ 41 h 85"/>
                <a:gd name="T10" fmla="*/ 10 w 51"/>
                <a:gd name="T11" fmla="*/ 47 h 85"/>
                <a:gd name="T12" fmla="*/ 10 w 51"/>
                <a:gd name="T13" fmla="*/ 53 h 85"/>
                <a:gd name="T14" fmla="*/ 10 w 51"/>
                <a:gd name="T15" fmla="*/ 60 h 85"/>
                <a:gd name="T16" fmla="*/ 11 w 51"/>
                <a:gd name="T17" fmla="*/ 66 h 85"/>
                <a:gd name="T18" fmla="*/ 14 w 51"/>
                <a:gd name="T19" fmla="*/ 70 h 85"/>
                <a:gd name="T20" fmla="*/ 17 w 51"/>
                <a:gd name="T21" fmla="*/ 73 h 85"/>
                <a:gd name="T22" fmla="*/ 22 w 51"/>
                <a:gd name="T23" fmla="*/ 75 h 85"/>
                <a:gd name="T24" fmla="*/ 25 w 51"/>
                <a:gd name="T25" fmla="*/ 75 h 85"/>
                <a:gd name="T26" fmla="*/ 29 w 51"/>
                <a:gd name="T27" fmla="*/ 75 h 85"/>
                <a:gd name="T28" fmla="*/ 32 w 51"/>
                <a:gd name="T29" fmla="*/ 73 h 85"/>
                <a:gd name="T30" fmla="*/ 36 w 51"/>
                <a:gd name="T31" fmla="*/ 70 h 85"/>
                <a:gd name="T32" fmla="*/ 38 w 51"/>
                <a:gd name="T33" fmla="*/ 66 h 85"/>
                <a:gd name="T34" fmla="*/ 39 w 51"/>
                <a:gd name="T35" fmla="*/ 60 h 85"/>
                <a:gd name="T36" fmla="*/ 41 w 51"/>
                <a:gd name="T37" fmla="*/ 54 h 85"/>
                <a:gd name="T38" fmla="*/ 39 w 51"/>
                <a:gd name="T39" fmla="*/ 47 h 85"/>
                <a:gd name="T40" fmla="*/ 38 w 51"/>
                <a:gd name="T41" fmla="*/ 41 h 85"/>
                <a:gd name="T42" fmla="*/ 35 w 51"/>
                <a:gd name="T43" fmla="*/ 37 h 85"/>
                <a:gd name="T44" fmla="*/ 32 w 51"/>
                <a:gd name="T45" fmla="*/ 34 h 85"/>
                <a:gd name="T46" fmla="*/ 29 w 51"/>
                <a:gd name="T47" fmla="*/ 32 h 85"/>
                <a:gd name="T48" fmla="*/ 25 w 51"/>
                <a:gd name="T49" fmla="*/ 32 h 85"/>
                <a:gd name="T50" fmla="*/ 41 w 51"/>
                <a:gd name="T51" fmla="*/ 0 h 85"/>
                <a:gd name="T52" fmla="*/ 51 w 51"/>
                <a:gd name="T53" fmla="*/ 0 h 85"/>
                <a:gd name="T54" fmla="*/ 51 w 51"/>
                <a:gd name="T55" fmla="*/ 83 h 85"/>
                <a:gd name="T56" fmla="*/ 41 w 51"/>
                <a:gd name="T57" fmla="*/ 83 h 85"/>
                <a:gd name="T58" fmla="*/ 41 w 51"/>
                <a:gd name="T59" fmla="*/ 75 h 85"/>
                <a:gd name="T60" fmla="*/ 36 w 51"/>
                <a:gd name="T61" fmla="*/ 79 h 85"/>
                <a:gd name="T62" fmla="*/ 33 w 51"/>
                <a:gd name="T63" fmla="*/ 82 h 85"/>
                <a:gd name="T64" fmla="*/ 29 w 51"/>
                <a:gd name="T65" fmla="*/ 83 h 85"/>
                <a:gd name="T66" fmla="*/ 25 w 51"/>
                <a:gd name="T67" fmla="*/ 85 h 85"/>
                <a:gd name="T68" fmla="*/ 17 w 51"/>
                <a:gd name="T69" fmla="*/ 83 h 85"/>
                <a:gd name="T70" fmla="*/ 11 w 51"/>
                <a:gd name="T71" fmla="*/ 80 h 85"/>
                <a:gd name="T72" fmla="*/ 6 w 51"/>
                <a:gd name="T73" fmla="*/ 76 h 85"/>
                <a:gd name="T74" fmla="*/ 3 w 51"/>
                <a:gd name="T75" fmla="*/ 70 h 85"/>
                <a:gd name="T76" fmla="*/ 0 w 51"/>
                <a:gd name="T77" fmla="*/ 62 h 85"/>
                <a:gd name="T78" fmla="*/ 0 w 51"/>
                <a:gd name="T79" fmla="*/ 54 h 85"/>
                <a:gd name="T80" fmla="*/ 0 w 51"/>
                <a:gd name="T81" fmla="*/ 46 h 85"/>
                <a:gd name="T82" fmla="*/ 3 w 51"/>
                <a:gd name="T83" fmla="*/ 37 h 85"/>
                <a:gd name="T84" fmla="*/ 4 w 51"/>
                <a:gd name="T85" fmla="*/ 32 h 85"/>
                <a:gd name="T86" fmla="*/ 7 w 51"/>
                <a:gd name="T87" fmla="*/ 30 h 85"/>
                <a:gd name="T88" fmla="*/ 11 w 51"/>
                <a:gd name="T89" fmla="*/ 27 h 85"/>
                <a:gd name="T90" fmla="*/ 17 w 51"/>
                <a:gd name="T91" fmla="*/ 24 h 85"/>
                <a:gd name="T92" fmla="*/ 23 w 51"/>
                <a:gd name="T93" fmla="*/ 22 h 85"/>
                <a:gd name="T94" fmla="*/ 29 w 51"/>
                <a:gd name="T95" fmla="*/ 24 h 85"/>
                <a:gd name="T96" fmla="*/ 33 w 51"/>
                <a:gd name="T97" fmla="*/ 25 h 85"/>
                <a:gd name="T98" fmla="*/ 36 w 51"/>
                <a:gd name="T99" fmla="*/ 28 h 85"/>
                <a:gd name="T100" fmla="*/ 41 w 51"/>
                <a:gd name="T101" fmla="*/ 32 h 85"/>
                <a:gd name="T102" fmla="*/ 41 w 51"/>
                <a:gd name="T10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1" h="85">
                  <a:moveTo>
                    <a:pt x="25" y="32"/>
                  </a:moveTo>
                  <a:lnTo>
                    <a:pt x="20" y="32"/>
                  </a:lnTo>
                  <a:lnTo>
                    <a:pt x="17" y="34"/>
                  </a:lnTo>
                  <a:lnTo>
                    <a:pt x="14" y="37"/>
                  </a:lnTo>
                  <a:lnTo>
                    <a:pt x="11" y="41"/>
                  </a:lnTo>
                  <a:lnTo>
                    <a:pt x="10" y="47"/>
                  </a:lnTo>
                  <a:lnTo>
                    <a:pt x="10" y="53"/>
                  </a:lnTo>
                  <a:lnTo>
                    <a:pt x="10" y="60"/>
                  </a:lnTo>
                  <a:lnTo>
                    <a:pt x="11" y="66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5" y="75"/>
                  </a:lnTo>
                  <a:lnTo>
                    <a:pt x="29" y="75"/>
                  </a:lnTo>
                  <a:lnTo>
                    <a:pt x="32" y="73"/>
                  </a:lnTo>
                  <a:lnTo>
                    <a:pt x="36" y="70"/>
                  </a:lnTo>
                  <a:lnTo>
                    <a:pt x="38" y="66"/>
                  </a:lnTo>
                  <a:lnTo>
                    <a:pt x="39" y="60"/>
                  </a:lnTo>
                  <a:lnTo>
                    <a:pt x="41" y="54"/>
                  </a:lnTo>
                  <a:lnTo>
                    <a:pt x="39" y="47"/>
                  </a:lnTo>
                  <a:lnTo>
                    <a:pt x="38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29" y="32"/>
                  </a:lnTo>
                  <a:lnTo>
                    <a:pt x="25" y="32"/>
                  </a:lnTo>
                  <a:close/>
                  <a:moveTo>
                    <a:pt x="41" y="0"/>
                  </a:moveTo>
                  <a:lnTo>
                    <a:pt x="51" y="0"/>
                  </a:lnTo>
                  <a:lnTo>
                    <a:pt x="51" y="83"/>
                  </a:lnTo>
                  <a:lnTo>
                    <a:pt x="41" y="83"/>
                  </a:lnTo>
                  <a:lnTo>
                    <a:pt x="41" y="75"/>
                  </a:lnTo>
                  <a:lnTo>
                    <a:pt x="36" y="79"/>
                  </a:lnTo>
                  <a:lnTo>
                    <a:pt x="33" y="82"/>
                  </a:lnTo>
                  <a:lnTo>
                    <a:pt x="29" y="83"/>
                  </a:lnTo>
                  <a:lnTo>
                    <a:pt x="25" y="85"/>
                  </a:lnTo>
                  <a:lnTo>
                    <a:pt x="17" y="83"/>
                  </a:lnTo>
                  <a:lnTo>
                    <a:pt x="11" y="80"/>
                  </a:lnTo>
                  <a:lnTo>
                    <a:pt x="6" y="76"/>
                  </a:lnTo>
                  <a:lnTo>
                    <a:pt x="3" y="70"/>
                  </a:lnTo>
                  <a:lnTo>
                    <a:pt x="0" y="62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3" y="37"/>
                  </a:lnTo>
                  <a:lnTo>
                    <a:pt x="4" y="32"/>
                  </a:lnTo>
                  <a:lnTo>
                    <a:pt x="7" y="30"/>
                  </a:lnTo>
                  <a:lnTo>
                    <a:pt x="11" y="27"/>
                  </a:lnTo>
                  <a:lnTo>
                    <a:pt x="17" y="24"/>
                  </a:lnTo>
                  <a:lnTo>
                    <a:pt x="23" y="22"/>
                  </a:lnTo>
                  <a:lnTo>
                    <a:pt x="29" y="24"/>
                  </a:lnTo>
                  <a:lnTo>
                    <a:pt x="33" y="25"/>
                  </a:lnTo>
                  <a:lnTo>
                    <a:pt x="36" y="28"/>
                  </a:lnTo>
                  <a:lnTo>
                    <a:pt x="41" y="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224"/>
            <p:cNvSpPr>
              <a:spLocks/>
            </p:cNvSpPr>
            <p:nvPr/>
          </p:nvSpPr>
          <p:spPr bwMode="auto">
            <a:xfrm>
              <a:off x="5217" y="3270"/>
              <a:ext cx="12" cy="53"/>
            </a:xfrm>
            <a:custGeom>
              <a:avLst/>
              <a:gdLst>
                <a:gd name="T0" fmla="*/ 0 w 23"/>
                <a:gd name="T1" fmla="*/ 0 h 107"/>
                <a:gd name="T2" fmla="*/ 23 w 23"/>
                <a:gd name="T3" fmla="*/ 0 h 107"/>
                <a:gd name="T4" fmla="*/ 23 w 23"/>
                <a:gd name="T5" fmla="*/ 107 h 107"/>
                <a:gd name="T6" fmla="*/ 0 w 23"/>
                <a:gd name="T7" fmla="*/ 107 h 107"/>
                <a:gd name="T8" fmla="*/ 0 w 23"/>
                <a:gd name="T9" fmla="*/ 96 h 107"/>
                <a:gd name="T10" fmla="*/ 12 w 23"/>
                <a:gd name="T11" fmla="*/ 96 h 107"/>
                <a:gd name="T12" fmla="*/ 12 w 23"/>
                <a:gd name="T13" fmla="*/ 11 h 107"/>
                <a:gd name="T14" fmla="*/ 0 w 23"/>
                <a:gd name="T15" fmla="*/ 11 h 107"/>
                <a:gd name="T16" fmla="*/ 0 w 23"/>
                <a:gd name="T1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07">
                  <a:moveTo>
                    <a:pt x="0" y="0"/>
                  </a:moveTo>
                  <a:lnTo>
                    <a:pt x="23" y="0"/>
                  </a:lnTo>
                  <a:lnTo>
                    <a:pt x="23" y="107"/>
                  </a:lnTo>
                  <a:lnTo>
                    <a:pt x="0" y="107"/>
                  </a:lnTo>
                  <a:lnTo>
                    <a:pt x="0" y="96"/>
                  </a:lnTo>
                  <a:lnTo>
                    <a:pt x="12" y="96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2225"/>
            <p:cNvSpPr>
              <a:spLocks/>
            </p:cNvSpPr>
            <p:nvPr/>
          </p:nvSpPr>
          <p:spPr bwMode="auto">
            <a:xfrm>
              <a:off x="5044" y="3304"/>
              <a:ext cx="11" cy="29"/>
            </a:xfrm>
            <a:custGeom>
              <a:avLst/>
              <a:gdLst>
                <a:gd name="T0" fmla="*/ 16 w 20"/>
                <a:gd name="T1" fmla="*/ 0 h 57"/>
                <a:gd name="T2" fmla="*/ 20 w 20"/>
                <a:gd name="T3" fmla="*/ 0 h 57"/>
                <a:gd name="T4" fmla="*/ 20 w 20"/>
                <a:gd name="T5" fmla="*/ 57 h 57"/>
                <a:gd name="T6" fmla="*/ 13 w 20"/>
                <a:gd name="T7" fmla="*/ 57 h 57"/>
                <a:gd name="T8" fmla="*/ 13 w 20"/>
                <a:gd name="T9" fmla="*/ 13 h 57"/>
                <a:gd name="T10" fmla="*/ 11 w 20"/>
                <a:gd name="T11" fmla="*/ 14 h 57"/>
                <a:gd name="T12" fmla="*/ 7 w 20"/>
                <a:gd name="T13" fmla="*/ 17 h 57"/>
                <a:gd name="T14" fmla="*/ 4 w 20"/>
                <a:gd name="T15" fmla="*/ 20 h 57"/>
                <a:gd name="T16" fmla="*/ 0 w 20"/>
                <a:gd name="T17" fmla="*/ 22 h 57"/>
                <a:gd name="T18" fmla="*/ 0 w 20"/>
                <a:gd name="T19" fmla="*/ 14 h 57"/>
                <a:gd name="T20" fmla="*/ 6 w 20"/>
                <a:gd name="T21" fmla="*/ 11 h 57"/>
                <a:gd name="T22" fmla="*/ 10 w 20"/>
                <a:gd name="T23" fmla="*/ 7 h 57"/>
                <a:gd name="T24" fmla="*/ 14 w 20"/>
                <a:gd name="T25" fmla="*/ 4 h 57"/>
                <a:gd name="T26" fmla="*/ 16 w 20"/>
                <a:gd name="T2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7">
                  <a:moveTo>
                    <a:pt x="16" y="0"/>
                  </a:moveTo>
                  <a:lnTo>
                    <a:pt x="20" y="0"/>
                  </a:lnTo>
                  <a:lnTo>
                    <a:pt x="20" y="57"/>
                  </a:lnTo>
                  <a:lnTo>
                    <a:pt x="13" y="57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7" y="17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2226"/>
            <p:cNvSpPr>
              <a:spLocks/>
            </p:cNvSpPr>
            <p:nvPr/>
          </p:nvSpPr>
          <p:spPr bwMode="auto">
            <a:xfrm>
              <a:off x="5064" y="3304"/>
              <a:ext cx="18" cy="30"/>
            </a:xfrm>
            <a:custGeom>
              <a:avLst/>
              <a:gdLst>
                <a:gd name="T0" fmla="*/ 17 w 36"/>
                <a:gd name="T1" fmla="*/ 0 h 58"/>
                <a:gd name="T2" fmla="*/ 22 w 36"/>
                <a:gd name="T3" fmla="*/ 1 h 58"/>
                <a:gd name="T4" fmla="*/ 25 w 36"/>
                <a:gd name="T5" fmla="*/ 3 h 58"/>
                <a:gd name="T6" fmla="*/ 29 w 36"/>
                <a:gd name="T7" fmla="*/ 4 h 58"/>
                <a:gd name="T8" fmla="*/ 31 w 36"/>
                <a:gd name="T9" fmla="*/ 7 h 58"/>
                <a:gd name="T10" fmla="*/ 32 w 36"/>
                <a:gd name="T11" fmla="*/ 11 h 58"/>
                <a:gd name="T12" fmla="*/ 33 w 36"/>
                <a:gd name="T13" fmla="*/ 14 h 58"/>
                <a:gd name="T14" fmla="*/ 33 w 36"/>
                <a:gd name="T15" fmla="*/ 17 h 58"/>
                <a:gd name="T16" fmla="*/ 31 w 36"/>
                <a:gd name="T17" fmla="*/ 20 h 58"/>
                <a:gd name="T18" fmla="*/ 29 w 36"/>
                <a:gd name="T19" fmla="*/ 23 h 58"/>
                <a:gd name="T20" fmla="*/ 26 w 36"/>
                <a:gd name="T21" fmla="*/ 26 h 58"/>
                <a:gd name="T22" fmla="*/ 31 w 36"/>
                <a:gd name="T23" fmla="*/ 27 h 58"/>
                <a:gd name="T24" fmla="*/ 33 w 36"/>
                <a:gd name="T25" fmla="*/ 30 h 58"/>
                <a:gd name="T26" fmla="*/ 36 w 36"/>
                <a:gd name="T27" fmla="*/ 35 h 58"/>
                <a:gd name="T28" fmla="*/ 36 w 36"/>
                <a:gd name="T29" fmla="*/ 39 h 58"/>
                <a:gd name="T30" fmla="*/ 36 w 36"/>
                <a:gd name="T31" fmla="*/ 45 h 58"/>
                <a:gd name="T32" fmla="*/ 33 w 36"/>
                <a:gd name="T33" fmla="*/ 48 h 58"/>
                <a:gd name="T34" fmla="*/ 31 w 36"/>
                <a:gd name="T35" fmla="*/ 52 h 58"/>
                <a:gd name="T36" fmla="*/ 28 w 36"/>
                <a:gd name="T37" fmla="*/ 55 h 58"/>
                <a:gd name="T38" fmla="*/ 23 w 36"/>
                <a:gd name="T39" fmla="*/ 57 h 58"/>
                <a:gd name="T40" fmla="*/ 17 w 36"/>
                <a:gd name="T41" fmla="*/ 58 h 58"/>
                <a:gd name="T42" fmla="*/ 13 w 36"/>
                <a:gd name="T43" fmla="*/ 57 h 58"/>
                <a:gd name="T44" fmla="*/ 9 w 36"/>
                <a:gd name="T45" fmla="*/ 55 h 58"/>
                <a:gd name="T46" fmla="*/ 6 w 36"/>
                <a:gd name="T47" fmla="*/ 54 h 58"/>
                <a:gd name="T48" fmla="*/ 3 w 36"/>
                <a:gd name="T49" fmla="*/ 49 h 58"/>
                <a:gd name="T50" fmla="*/ 0 w 36"/>
                <a:gd name="T51" fmla="*/ 46 h 58"/>
                <a:gd name="T52" fmla="*/ 0 w 36"/>
                <a:gd name="T53" fmla="*/ 42 h 58"/>
                <a:gd name="T54" fmla="*/ 7 w 36"/>
                <a:gd name="T55" fmla="*/ 41 h 58"/>
                <a:gd name="T56" fmla="*/ 9 w 36"/>
                <a:gd name="T57" fmla="*/ 45 h 58"/>
                <a:gd name="T58" fmla="*/ 10 w 36"/>
                <a:gd name="T59" fmla="*/ 49 h 58"/>
                <a:gd name="T60" fmla="*/ 15 w 36"/>
                <a:gd name="T61" fmla="*/ 51 h 58"/>
                <a:gd name="T62" fmla="*/ 17 w 36"/>
                <a:gd name="T63" fmla="*/ 51 h 58"/>
                <a:gd name="T64" fmla="*/ 22 w 36"/>
                <a:gd name="T65" fmla="*/ 51 h 58"/>
                <a:gd name="T66" fmla="*/ 26 w 36"/>
                <a:gd name="T67" fmla="*/ 48 h 58"/>
                <a:gd name="T68" fmla="*/ 29 w 36"/>
                <a:gd name="T69" fmla="*/ 44 h 58"/>
                <a:gd name="T70" fmla="*/ 29 w 36"/>
                <a:gd name="T71" fmla="*/ 39 h 58"/>
                <a:gd name="T72" fmla="*/ 29 w 36"/>
                <a:gd name="T73" fmla="*/ 35 h 58"/>
                <a:gd name="T74" fmla="*/ 26 w 36"/>
                <a:gd name="T75" fmla="*/ 32 h 58"/>
                <a:gd name="T76" fmla="*/ 23 w 36"/>
                <a:gd name="T77" fmla="*/ 29 h 58"/>
                <a:gd name="T78" fmla="*/ 19 w 36"/>
                <a:gd name="T79" fmla="*/ 29 h 58"/>
                <a:gd name="T80" fmla="*/ 16 w 36"/>
                <a:gd name="T81" fmla="*/ 29 h 58"/>
                <a:gd name="T82" fmla="*/ 13 w 36"/>
                <a:gd name="T83" fmla="*/ 29 h 58"/>
                <a:gd name="T84" fmla="*/ 15 w 36"/>
                <a:gd name="T85" fmla="*/ 23 h 58"/>
                <a:gd name="T86" fmla="*/ 16 w 36"/>
                <a:gd name="T87" fmla="*/ 23 h 58"/>
                <a:gd name="T88" fmla="*/ 19 w 36"/>
                <a:gd name="T89" fmla="*/ 23 h 58"/>
                <a:gd name="T90" fmla="*/ 23 w 36"/>
                <a:gd name="T91" fmla="*/ 22 h 58"/>
                <a:gd name="T92" fmla="*/ 25 w 36"/>
                <a:gd name="T93" fmla="*/ 19 h 58"/>
                <a:gd name="T94" fmla="*/ 26 w 36"/>
                <a:gd name="T95" fmla="*/ 14 h 58"/>
                <a:gd name="T96" fmla="*/ 25 w 36"/>
                <a:gd name="T97" fmla="*/ 11 h 58"/>
                <a:gd name="T98" fmla="*/ 23 w 36"/>
                <a:gd name="T99" fmla="*/ 9 h 58"/>
                <a:gd name="T100" fmla="*/ 20 w 36"/>
                <a:gd name="T101" fmla="*/ 7 h 58"/>
                <a:gd name="T102" fmla="*/ 17 w 36"/>
                <a:gd name="T103" fmla="*/ 7 h 58"/>
                <a:gd name="T104" fmla="*/ 15 w 36"/>
                <a:gd name="T105" fmla="*/ 7 h 58"/>
                <a:gd name="T106" fmla="*/ 12 w 36"/>
                <a:gd name="T107" fmla="*/ 9 h 58"/>
                <a:gd name="T108" fmla="*/ 9 w 36"/>
                <a:gd name="T109" fmla="*/ 11 h 58"/>
                <a:gd name="T110" fmla="*/ 7 w 36"/>
                <a:gd name="T111" fmla="*/ 16 h 58"/>
                <a:gd name="T112" fmla="*/ 0 w 36"/>
                <a:gd name="T113" fmla="*/ 14 h 58"/>
                <a:gd name="T114" fmla="*/ 1 w 36"/>
                <a:gd name="T115" fmla="*/ 10 h 58"/>
                <a:gd name="T116" fmla="*/ 3 w 36"/>
                <a:gd name="T117" fmla="*/ 7 h 58"/>
                <a:gd name="T118" fmla="*/ 6 w 36"/>
                <a:gd name="T119" fmla="*/ 4 h 58"/>
                <a:gd name="T120" fmla="*/ 9 w 36"/>
                <a:gd name="T121" fmla="*/ 1 h 58"/>
                <a:gd name="T122" fmla="*/ 13 w 36"/>
                <a:gd name="T123" fmla="*/ 1 h 58"/>
                <a:gd name="T124" fmla="*/ 17 w 36"/>
                <a:gd name="T1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" h="58">
                  <a:moveTo>
                    <a:pt x="17" y="0"/>
                  </a:moveTo>
                  <a:lnTo>
                    <a:pt x="22" y="1"/>
                  </a:lnTo>
                  <a:lnTo>
                    <a:pt x="25" y="3"/>
                  </a:lnTo>
                  <a:lnTo>
                    <a:pt x="29" y="4"/>
                  </a:lnTo>
                  <a:lnTo>
                    <a:pt x="31" y="7"/>
                  </a:lnTo>
                  <a:lnTo>
                    <a:pt x="32" y="11"/>
                  </a:lnTo>
                  <a:lnTo>
                    <a:pt x="33" y="14"/>
                  </a:lnTo>
                  <a:lnTo>
                    <a:pt x="33" y="17"/>
                  </a:lnTo>
                  <a:lnTo>
                    <a:pt x="31" y="20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31" y="27"/>
                  </a:lnTo>
                  <a:lnTo>
                    <a:pt x="33" y="30"/>
                  </a:lnTo>
                  <a:lnTo>
                    <a:pt x="36" y="35"/>
                  </a:lnTo>
                  <a:lnTo>
                    <a:pt x="36" y="39"/>
                  </a:lnTo>
                  <a:lnTo>
                    <a:pt x="36" y="45"/>
                  </a:lnTo>
                  <a:lnTo>
                    <a:pt x="33" y="48"/>
                  </a:lnTo>
                  <a:lnTo>
                    <a:pt x="31" y="52"/>
                  </a:lnTo>
                  <a:lnTo>
                    <a:pt x="28" y="55"/>
                  </a:lnTo>
                  <a:lnTo>
                    <a:pt x="23" y="57"/>
                  </a:lnTo>
                  <a:lnTo>
                    <a:pt x="17" y="58"/>
                  </a:lnTo>
                  <a:lnTo>
                    <a:pt x="13" y="57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7" y="41"/>
                  </a:lnTo>
                  <a:lnTo>
                    <a:pt x="9" y="45"/>
                  </a:lnTo>
                  <a:lnTo>
                    <a:pt x="10" y="49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22" y="51"/>
                  </a:lnTo>
                  <a:lnTo>
                    <a:pt x="26" y="48"/>
                  </a:lnTo>
                  <a:lnTo>
                    <a:pt x="29" y="44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26" y="32"/>
                  </a:lnTo>
                  <a:lnTo>
                    <a:pt x="23" y="29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3" y="22"/>
                  </a:lnTo>
                  <a:lnTo>
                    <a:pt x="25" y="19"/>
                  </a:lnTo>
                  <a:lnTo>
                    <a:pt x="26" y="14"/>
                  </a:lnTo>
                  <a:lnTo>
                    <a:pt x="25" y="11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2" y="9"/>
                  </a:lnTo>
                  <a:lnTo>
                    <a:pt x="9" y="11"/>
                  </a:lnTo>
                  <a:lnTo>
                    <a:pt x="7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7"/>
                  </a:lnTo>
                  <a:lnTo>
                    <a:pt x="6" y="4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2227"/>
            <p:cNvSpPr>
              <a:spLocks noEditPoints="1"/>
            </p:cNvSpPr>
            <p:nvPr/>
          </p:nvSpPr>
          <p:spPr bwMode="auto">
            <a:xfrm>
              <a:off x="5012" y="3272"/>
              <a:ext cx="25" cy="40"/>
            </a:xfrm>
            <a:custGeom>
              <a:avLst/>
              <a:gdLst>
                <a:gd name="T0" fmla="*/ 10 w 49"/>
                <a:gd name="T1" fmla="*/ 44 h 82"/>
                <a:gd name="T2" fmla="*/ 11 w 49"/>
                <a:gd name="T3" fmla="*/ 53 h 82"/>
                <a:gd name="T4" fmla="*/ 11 w 49"/>
                <a:gd name="T5" fmla="*/ 61 h 82"/>
                <a:gd name="T6" fmla="*/ 13 w 49"/>
                <a:gd name="T7" fmla="*/ 67 h 82"/>
                <a:gd name="T8" fmla="*/ 16 w 49"/>
                <a:gd name="T9" fmla="*/ 72 h 82"/>
                <a:gd name="T10" fmla="*/ 17 w 49"/>
                <a:gd name="T11" fmla="*/ 75 h 82"/>
                <a:gd name="T12" fmla="*/ 19 w 49"/>
                <a:gd name="T13" fmla="*/ 76 h 82"/>
                <a:gd name="T14" fmla="*/ 22 w 49"/>
                <a:gd name="T15" fmla="*/ 77 h 82"/>
                <a:gd name="T16" fmla="*/ 24 w 49"/>
                <a:gd name="T17" fmla="*/ 77 h 82"/>
                <a:gd name="T18" fmla="*/ 29 w 49"/>
                <a:gd name="T19" fmla="*/ 77 h 82"/>
                <a:gd name="T20" fmla="*/ 32 w 49"/>
                <a:gd name="T21" fmla="*/ 75 h 82"/>
                <a:gd name="T22" fmla="*/ 35 w 49"/>
                <a:gd name="T23" fmla="*/ 70 h 82"/>
                <a:gd name="T24" fmla="*/ 38 w 49"/>
                <a:gd name="T25" fmla="*/ 64 h 82"/>
                <a:gd name="T26" fmla="*/ 38 w 49"/>
                <a:gd name="T27" fmla="*/ 59 h 82"/>
                <a:gd name="T28" fmla="*/ 39 w 49"/>
                <a:gd name="T29" fmla="*/ 51 h 82"/>
                <a:gd name="T30" fmla="*/ 39 w 49"/>
                <a:gd name="T31" fmla="*/ 44 h 82"/>
                <a:gd name="T32" fmla="*/ 10 w 49"/>
                <a:gd name="T33" fmla="*/ 44 h 82"/>
                <a:gd name="T34" fmla="*/ 24 w 49"/>
                <a:gd name="T35" fmla="*/ 3 h 82"/>
                <a:gd name="T36" fmla="*/ 20 w 49"/>
                <a:gd name="T37" fmla="*/ 5 h 82"/>
                <a:gd name="T38" fmla="*/ 17 w 49"/>
                <a:gd name="T39" fmla="*/ 8 h 82"/>
                <a:gd name="T40" fmla="*/ 14 w 49"/>
                <a:gd name="T41" fmla="*/ 11 h 82"/>
                <a:gd name="T42" fmla="*/ 13 w 49"/>
                <a:gd name="T43" fmla="*/ 16 h 82"/>
                <a:gd name="T44" fmla="*/ 11 w 49"/>
                <a:gd name="T45" fmla="*/ 22 h 82"/>
                <a:gd name="T46" fmla="*/ 11 w 49"/>
                <a:gd name="T47" fmla="*/ 31 h 82"/>
                <a:gd name="T48" fmla="*/ 10 w 49"/>
                <a:gd name="T49" fmla="*/ 40 h 82"/>
                <a:gd name="T50" fmla="*/ 39 w 49"/>
                <a:gd name="T51" fmla="*/ 40 h 82"/>
                <a:gd name="T52" fmla="*/ 38 w 49"/>
                <a:gd name="T53" fmla="*/ 27 h 82"/>
                <a:gd name="T54" fmla="*/ 36 w 49"/>
                <a:gd name="T55" fmla="*/ 16 h 82"/>
                <a:gd name="T56" fmla="*/ 33 w 49"/>
                <a:gd name="T57" fmla="*/ 11 h 82"/>
                <a:gd name="T58" fmla="*/ 30 w 49"/>
                <a:gd name="T59" fmla="*/ 6 h 82"/>
                <a:gd name="T60" fmla="*/ 27 w 49"/>
                <a:gd name="T61" fmla="*/ 5 h 82"/>
                <a:gd name="T62" fmla="*/ 24 w 49"/>
                <a:gd name="T63" fmla="*/ 3 h 82"/>
                <a:gd name="T64" fmla="*/ 24 w 49"/>
                <a:gd name="T65" fmla="*/ 0 h 82"/>
                <a:gd name="T66" fmla="*/ 30 w 49"/>
                <a:gd name="T67" fmla="*/ 2 h 82"/>
                <a:gd name="T68" fmla="*/ 36 w 49"/>
                <a:gd name="T69" fmla="*/ 5 h 82"/>
                <a:gd name="T70" fmla="*/ 40 w 49"/>
                <a:gd name="T71" fmla="*/ 9 h 82"/>
                <a:gd name="T72" fmla="*/ 48 w 49"/>
                <a:gd name="T73" fmla="*/ 24 h 82"/>
                <a:gd name="T74" fmla="*/ 49 w 49"/>
                <a:gd name="T75" fmla="*/ 41 h 82"/>
                <a:gd name="T76" fmla="*/ 48 w 49"/>
                <a:gd name="T77" fmla="*/ 59 h 82"/>
                <a:gd name="T78" fmla="*/ 40 w 49"/>
                <a:gd name="T79" fmla="*/ 73 h 82"/>
                <a:gd name="T80" fmla="*/ 36 w 49"/>
                <a:gd name="T81" fmla="*/ 77 h 82"/>
                <a:gd name="T82" fmla="*/ 30 w 49"/>
                <a:gd name="T83" fmla="*/ 80 h 82"/>
                <a:gd name="T84" fmla="*/ 24 w 49"/>
                <a:gd name="T85" fmla="*/ 82 h 82"/>
                <a:gd name="T86" fmla="*/ 20 w 49"/>
                <a:gd name="T87" fmla="*/ 80 h 82"/>
                <a:gd name="T88" fmla="*/ 14 w 49"/>
                <a:gd name="T89" fmla="*/ 79 h 82"/>
                <a:gd name="T90" fmla="*/ 11 w 49"/>
                <a:gd name="T91" fmla="*/ 76 h 82"/>
                <a:gd name="T92" fmla="*/ 7 w 49"/>
                <a:gd name="T93" fmla="*/ 72 h 82"/>
                <a:gd name="T94" fmla="*/ 4 w 49"/>
                <a:gd name="T95" fmla="*/ 67 h 82"/>
                <a:gd name="T96" fmla="*/ 3 w 49"/>
                <a:gd name="T97" fmla="*/ 61 h 82"/>
                <a:gd name="T98" fmla="*/ 0 w 49"/>
                <a:gd name="T99" fmla="*/ 53 h 82"/>
                <a:gd name="T100" fmla="*/ 0 w 49"/>
                <a:gd name="T101" fmla="*/ 43 h 82"/>
                <a:gd name="T102" fmla="*/ 1 w 49"/>
                <a:gd name="T103" fmla="*/ 24 h 82"/>
                <a:gd name="T104" fmla="*/ 8 w 49"/>
                <a:gd name="T105" fmla="*/ 9 h 82"/>
                <a:gd name="T106" fmla="*/ 13 w 49"/>
                <a:gd name="T107" fmla="*/ 5 h 82"/>
                <a:gd name="T108" fmla="*/ 19 w 49"/>
                <a:gd name="T109" fmla="*/ 2 h 82"/>
                <a:gd name="T110" fmla="*/ 24 w 49"/>
                <a:gd name="T1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" h="82">
                  <a:moveTo>
                    <a:pt x="10" y="44"/>
                  </a:moveTo>
                  <a:lnTo>
                    <a:pt x="11" y="53"/>
                  </a:lnTo>
                  <a:lnTo>
                    <a:pt x="11" y="61"/>
                  </a:lnTo>
                  <a:lnTo>
                    <a:pt x="13" y="67"/>
                  </a:lnTo>
                  <a:lnTo>
                    <a:pt x="16" y="72"/>
                  </a:lnTo>
                  <a:lnTo>
                    <a:pt x="17" y="75"/>
                  </a:lnTo>
                  <a:lnTo>
                    <a:pt x="19" y="76"/>
                  </a:lnTo>
                  <a:lnTo>
                    <a:pt x="22" y="77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32" y="75"/>
                  </a:lnTo>
                  <a:lnTo>
                    <a:pt x="35" y="70"/>
                  </a:lnTo>
                  <a:lnTo>
                    <a:pt x="38" y="64"/>
                  </a:lnTo>
                  <a:lnTo>
                    <a:pt x="38" y="59"/>
                  </a:lnTo>
                  <a:lnTo>
                    <a:pt x="39" y="51"/>
                  </a:lnTo>
                  <a:lnTo>
                    <a:pt x="39" y="44"/>
                  </a:lnTo>
                  <a:lnTo>
                    <a:pt x="10" y="44"/>
                  </a:lnTo>
                  <a:close/>
                  <a:moveTo>
                    <a:pt x="24" y="3"/>
                  </a:moveTo>
                  <a:lnTo>
                    <a:pt x="20" y="5"/>
                  </a:lnTo>
                  <a:lnTo>
                    <a:pt x="17" y="8"/>
                  </a:lnTo>
                  <a:lnTo>
                    <a:pt x="14" y="11"/>
                  </a:lnTo>
                  <a:lnTo>
                    <a:pt x="13" y="16"/>
                  </a:lnTo>
                  <a:lnTo>
                    <a:pt x="11" y="22"/>
                  </a:lnTo>
                  <a:lnTo>
                    <a:pt x="11" y="31"/>
                  </a:lnTo>
                  <a:lnTo>
                    <a:pt x="10" y="40"/>
                  </a:lnTo>
                  <a:lnTo>
                    <a:pt x="39" y="40"/>
                  </a:lnTo>
                  <a:lnTo>
                    <a:pt x="38" y="27"/>
                  </a:lnTo>
                  <a:lnTo>
                    <a:pt x="36" y="16"/>
                  </a:lnTo>
                  <a:lnTo>
                    <a:pt x="33" y="11"/>
                  </a:lnTo>
                  <a:lnTo>
                    <a:pt x="30" y="6"/>
                  </a:lnTo>
                  <a:lnTo>
                    <a:pt x="27" y="5"/>
                  </a:lnTo>
                  <a:lnTo>
                    <a:pt x="24" y="3"/>
                  </a:lnTo>
                  <a:close/>
                  <a:moveTo>
                    <a:pt x="24" y="0"/>
                  </a:moveTo>
                  <a:lnTo>
                    <a:pt x="30" y="2"/>
                  </a:lnTo>
                  <a:lnTo>
                    <a:pt x="36" y="5"/>
                  </a:lnTo>
                  <a:lnTo>
                    <a:pt x="40" y="9"/>
                  </a:lnTo>
                  <a:lnTo>
                    <a:pt x="48" y="24"/>
                  </a:lnTo>
                  <a:lnTo>
                    <a:pt x="49" y="41"/>
                  </a:lnTo>
                  <a:lnTo>
                    <a:pt x="48" y="59"/>
                  </a:lnTo>
                  <a:lnTo>
                    <a:pt x="40" y="73"/>
                  </a:lnTo>
                  <a:lnTo>
                    <a:pt x="36" y="77"/>
                  </a:lnTo>
                  <a:lnTo>
                    <a:pt x="30" y="80"/>
                  </a:lnTo>
                  <a:lnTo>
                    <a:pt x="24" y="82"/>
                  </a:lnTo>
                  <a:lnTo>
                    <a:pt x="20" y="80"/>
                  </a:lnTo>
                  <a:lnTo>
                    <a:pt x="14" y="79"/>
                  </a:lnTo>
                  <a:lnTo>
                    <a:pt x="11" y="76"/>
                  </a:lnTo>
                  <a:lnTo>
                    <a:pt x="7" y="72"/>
                  </a:lnTo>
                  <a:lnTo>
                    <a:pt x="4" y="67"/>
                  </a:lnTo>
                  <a:lnTo>
                    <a:pt x="3" y="61"/>
                  </a:lnTo>
                  <a:lnTo>
                    <a:pt x="0" y="53"/>
                  </a:lnTo>
                  <a:lnTo>
                    <a:pt x="0" y="43"/>
                  </a:lnTo>
                  <a:lnTo>
                    <a:pt x="1" y="2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9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2228"/>
            <p:cNvSpPr>
              <a:spLocks/>
            </p:cNvSpPr>
            <p:nvPr/>
          </p:nvSpPr>
          <p:spPr bwMode="auto">
            <a:xfrm>
              <a:off x="4963" y="3270"/>
              <a:ext cx="14" cy="53"/>
            </a:xfrm>
            <a:custGeom>
              <a:avLst/>
              <a:gdLst>
                <a:gd name="T0" fmla="*/ 20 w 27"/>
                <a:gd name="T1" fmla="*/ 0 h 107"/>
                <a:gd name="T2" fmla="*/ 27 w 27"/>
                <a:gd name="T3" fmla="*/ 0 h 107"/>
                <a:gd name="T4" fmla="*/ 23 w 27"/>
                <a:gd name="T5" fmla="*/ 8 h 107"/>
                <a:gd name="T6" fmla="*/ 20 w 27"/>
                <a:gd name="T7" fmla="*/ 14 h 107"/>
                <a:gd name="T8" fmla="*/ 19 w 27"/>
                <a:gd name="T9" fmla="*/ 18 h 107"/>
                <a:gd name="T10" fmla="*/ 14 w 27"/>
                <a:gd name="T11" fmla="*/ 25 h 107"/>
                <a:gd name="T12" fmla="*/ 13 w 27"/>
                <a:gd name="T13" fmla="*/ 32 h 107"/>
                <a:gd name="T14" fmla="*/ 11 w 27"/>
                <a:gd name="T15" fmla="*/ 43 h 107"/>
                <a:gd name="T16" fmla="*/ 10 w 27"/>
                <a:gd name="T17" fmla="*/ 53 h 107"/>
                <a:gd name="T18" fmla="*/ 14 w 27"/>
                <a:gd name="T19" fmla="*/ 80 h 107"/>
                <a:gd name="T20" fmla="*/ 27 w 27"/>
                <a:gd name="T21" fmla="*/ 107 h 107"/>
                <a:gd name="T22" fmla="*/ 20 w 27"/>
                <a:gd name="T23" fmla="*/ 107 h 107"/>
                <a:gd name="T24" fmla="*/ 11 w 27"/>
                <a:gd name="T25" fmla="*/ 95 h 107"/>
                <a:gd name="T26" fmla="*/ 6 w 27"/>
                <a:gd name="T27" fmla="*/ 82 h 107"/>
                <a:gd name="T28" fmla="*/ 1 w 27"/>
                <a:gd name="T29" fmla="*/ 67 h 107"/>
                <a:gd name="T30" fmla="*/ 0 w 27"/>
                <a:gd name="T31" fmla="*/ 53 h 107"/>
                <a:gd name="T32" fmla="*/ 4 w 27"/>
                <a:gd name="T33" fmla="*/ 28 h 107"/>
                <a:gd name="T34" fmla="*/ 20 w 27"/>
                <a:gd name="T3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07">
                  <a:moveTo>
                    <a:pt x="20" y="0"/>
                  </a:moveTo>
                  <a:lnTo>
                    <a:pt x="27" y="0"/>
                  </a:lnTo>
                  <a:lnTo>
                    <a:pt x="23" y="8"/>
                  </a:lnTo>
                  <a:lnTo>
                    <a:pt x="20" y="14"/>
                  </a:lnTo>
                  <a:lnTo>
                    <a:pt x="19" y="18"/>
                  </a:lnTo>
                  <a:lnTo>
                    <a:pt x="14" y="25"/>
                  </a:lnTo>
                  <a:lnTo>
                    <a:pt x="13" y="32"/>
                  </a:lnTo>
                  <a:lnTo>
                    <a:pt x="11" y="43"/>
                  </a:lnTo>
                  <a:lnTo>
                    <a:pt x="10" y="53"/>
                  </a:lnTo>
                  <a:lnTo>
                    <a:pt x="14" y="80"/>
                  </a:lnTo>
                  <a:lnTo>
                    <a:pt x="27" y="107"/>
                  </a:lnTo>
                  <a:lnTo>
                    <a:pt x="20" y="107"/>
                  </a:lnTo>
                  <a:lnTo>
                    <a:pt x="11" y="95"/>
                  </a:lnTo>
                  <a:lnTo>
                    <a:pt x="6" y="82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4" y="2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229"/>
            <p:cNvSpPr>
              <a:spLocks/>
            </p:cNvSpPr>
            <p:nvPr/>
          </p:nvSpPr>
          <p:spPr bwMode="auto">
            <a:xfrm>
              <a:off x="4980" y="3270"/>
              <a:ext cx="27" cy="42"/>
            </a:xfrm>
            <a:custGeom>
              <a:avLst/>
              <a:gdLst>
                <a:gd name="T0" fmla="*/ 26 w 54"/>
                <a:gd name="T1" fmla="*/ 0 h 83"/>
                <a:gd name="T2" fmla="*/ 33 w 54"/>
                <a:gd name="T3" fmla="*/ 2 h 83"/>
                <a:gd name="T4" fmla="*/ 40 w 54"/>
                <a:gd name="T5" fmla="*/ 3 h 83"/>
                <a:gd name="T6" fmla="*/ 45 w 54"/>
                <a:gd name="T7" fmla="*/ 8 h 83"/>
                <a:gd name="T8" fmla="*/ 49 w 54"/>
                <a:gd name="T9" fmla="*/ 12 h 83"/>
                <a:gd name="T10" fmla="*/ 51 w 54"/>
                <a:gd name="T11" fmla="*/ 18 h 83"/>
                <a:gd name="T12" fmla="*/ 52 w 54"/>
                <a:gd name="T13" fmla="*/ 24 h 83"/>
                <a:gd name="T14" fmla="*/ 51 w 54"/>
                <a:gd name="T15" fmla="*/ 28 h 83"/>
                <a:gd name="T16" fmla="*/ 49 w 54"/>
                <a:gd name="T17" fmla="*/ 34 h 83"/>
                <a:gd name="T18" fmla="*/ 48 w 54"/>
                <a:gd name="T19" fmla="*/ 38 h 83"/>
                <a:gd name="T20" fmla="*/ 43 w 54"/>
                <a:gd name="T21" fmla="*/ 43 h 83"/>
                <a:gd name="T22" fmla="*/ 40 w 54"/>
                <a:gd name="T23" fmla="*/ 47 h 83"/>
                <a:gd name="T24" fmla="*/ 35 w 54"/>
                <a:gd name="T25" fmla="*/ 51 h 83"/>
                <a:gd name="T26" fmla="*/ 29 w 54"/>
                <a:gd name="T27" fmla="*/ 57 h 83"/>
                <a:gd name="T28" fmla="*/ 24 w 54"/>
                <a:gd name="T29" fmla="*/ 62 h 83"/>
                <a:gd name="T30" fmla="*/ 20 w 54"/>
                <a:gd name="T31" fmla="*/ 64 h 83"/>
                <a:gd name="T32" fmla="*/ 17 w 54"/>
                <a:gd name="T33" fmla="*/ 67 h 83"/>
                <a:gd name="T34" fmla="*/ 13 w 54"/>
                <a:gd name="T35" fmla="*/ 73 h 83"/>
                <a:gd name="T36" fmla="*/ 54 w 54"/>
                <a:gd name="T37" fmla="*/ 73 h 83"/>
                <a:gd name="T38" fmla="*/ 54 w 54"/>
                <a:gd name="T39" fmla="*/ 83 h 83"/>
                <a:gd name="T40" fmla="*/ 0 w 54"/>
                <a:gd name="T41" fmla="*/ 83 h 83"/>
                <a:gd name="T42" fmla="*/ 0 w 54"/>
                <a:gd name="T43" fmla="*/ 79 h 83"/>
                <a:gd name="T44" fmla="*/ 0 w 54"/>
                <a:gd name="T45" fmla="*/ 76 h 83"/>
                <a:gd name="T46" fmla="*/ 3 w 54"/>
                <a:gd name="T47" fmla="*/ 70 h 83"/>
                <a:gd name="T48" fmla="*/ 7 w 54"/>
                <a:gd name="T49" fmla="*/ 64 h 83"/>
                <a:gd name="T50" fmla="*/ 11 w 54"/>
                <a:gd name="T51" fmla="*/ 59 h 83"/>
                <a:gd name="T52" fmla="*/ 19 w 54"/>
                <a:gd name="T53" fmla="*/ 53 h 83"/>
                <a:gd name="T54" fmla="*/ 24 w 54"/>
                <a:gd name="T55" fmla="*/ 47 h 83"/>
                <a:gd name="T56" fmla="*/ 30 w 54"/>
                <a:gd name="T57" fmla="*/ 43 h 83"/>
                <a:gd name="T58" fmla="*/ 33 w 54"/>
                <a:gd name="T59" fmla="*/ 38 h 83"/>
                <a:gd name="T60" fmla="*/ 36 w 54"/>
                <a:gd name="T61" fmla="*/ 35 h 83"/>
                <a:gd name="T62" fmla="*/ 40 w 54"/>
                <a:gd name="T63" fmla="*/ 30 h 83"/>
                <a:gd name="T64" fmla="*/ 40 w 54"/>
                <a:gd name="T65" fmla="*/ 24 h 83"/>
                <a:gd name="T66" fmla="*/ 40 w 54"/>
                <a:gd name="T67" fmla="*/ 19 h 83"/>
                <a:gd name="T68" fmla="*/ 38 w 54"/>
                <a:gd name="T69" fmla="*/ 15 h 83"/>
                <a:gd name="T70" fmla="*/ 35 w 54"/>
                <a:gd name="T71" fmla="*/ 12 h 83"/>
                <a:gd name="T72" fmla="*/ 30 w 54"/>
                <a:gd name="T73" fmla="*/ 11 h 83"/>
                <a:gd name="T74" fmla="*/ 26 w 54"/>
                <a:gd name="T75" fmla="*/ 11 h 83"/>
                <a:gd name="T76" fmla="*/ 22 w 54"/>
                <a:gd name="T77" fmla="*/ 11 h 83"/>
                <a:gd name="T78" fmla="*/ 19 w 54"/>
                <a:gd name="T79" fmla="*/ 12 h 83"/>
                <a:gd name="T80" fmla="*/ 16 w 54"/>
                <a:gd name="T81" fmla="*/ 15 h 83"/>
                <a:gd name="T82" fmla="*/ 13 w 54"/>
                <a:gd name="T83" fmla="*/ 18 h 83"/>
                <a:gd name="T84" fmla="*/ 11 w 54"/>
                <a:gd name="T85" fmla="*/ 21 h 83"/>
                <a:gd name="T86" fmla="*/ 11 w 54"/>
                <a:gd name="T87" fmla="*/ 25 h 83"/>
                <a:gd name="T88" fmla="*/ 0 w 54"/>
                <a:gd name="T89" fmla="*/ 24 h 83"/>
                <a:gd name="T90" fmla="*/ 1 w 54"/>
                <a:gd name="T91" fmla="*/ 16 h 83"/>
                <a:gd name="T92" fmla="*/ 4 w 54"/>
                <a:gd name="T93" fmla="*/ 11 h 83"/>
                <a:gd name="T94" fmla="*/ 8 w 54"/>
                <a:gd name="T95" fmla="*/ 6 h 83"/>
                <a:gd name="T96" fmla="*/ 13 w 54"/>
                <a:gd name="T97" fmla="*/ 3 h 83"/>
                <a:gd name="T98" fmla="*/ 20 w 54"/>
                <a:gd name="T99" fmla="*/ 2 h 83"/>
                <a:gd name="T100" fmla="*/ 26 w 54"/>
                <a:gd name="T10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3">
                  <a:moveTo>
                    <a:pt x="26" y="0"/>
                  </a:moveTo>
                  <a:lnTo>
                    <a:pt x="33" y="2"/>
                  </a:lnTo>
                  <a:lnTo>
                    <a:pt x="40" y="3"/>
                  </a:lnTo>
                  <a:lnTo>
                    <a:pt x="45" y="8"/>
                  </a:lnTo>
                  <a:lnTo>
                    <a:pt x="49" y="12"/>
                  </a:lnTo>
                  <a:lnTo>
                    <a:pt x="51" y="18"/>
                  </a:lnTo>
                  <a:lnTo>
                    <a:pt x="52" y="24"/>
                  </a:lnTo>
                  <a:lnTo>
                    <a:pt x="51" y="28"/>
                  </a:lnTo>
                  <a:lnTo>
                    <a:pt x="49" y="34"/>
                  </a:lnTo>
                  <a:lnTo>
                    <a:pt x="48" y="38"/>
                  </a:lnTo>
                  <a:lnTo>
                    <a:pt x="43" y="43"/>
                  </a:lnTo>
                  <a:lnTo>
                    <a:pt x="40" y="47"/>
                  </a:lnTo>
                  <a:lnTo>
                    <a:pt x="35" y="51"/>
                  </a:lnTo>
                  <a:lnTo>
                    <a:pt x="29" y="57"/>
                  </a:lnTo>
                  <a:lnTo>
                    <a:pt x="24" y="62"/>
                  </a:lnTo>
                  <a:lnTo>
                    <a:pt x="20" y="64"/>
                  </a:lnTo>
                  <a:lnTo>
                    <a:pt x="17" y="67"/>
                  </a:lnTo>
                  <a:lnTo>
                    <a:pt x="13" y="73"/>
                  </a:lnTo>
                  <a:lnTo>
                    <a:pt x="54" y="73"/>
                  </a:lnTo>
                  <a:lnTo>
                    <a:pt x="54" y="83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3" y="70"/>
                  </a:lnTo>
                  <a:lnTo>
                    <a:pt x="7" y="64"/>
                  </a:lnTo>
                  <a:lnTo>
                    <a:pt x="11" y="59"/>
                  </a:lnTo>
                  <a:lnTo>
                    <a:pt x="19" y="53"/>
                  </a:lnTo>
                  <a:lnTo>
                    <a:pt x="24" y="47"/>
                  </a:lnTo>
                  <a:lnTo>
                    <a:pt x="30" y="43"/>
                  </a:lnTo>
                  <a:lnTo>
                    <a:pt x="33" y="38"/>
                  </a:lnTo>
                  <a:lnTo>
                    <a:pt x="36" y="35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40" y="19"/>
                  </a:lnTo>
                  <a:lnTo>
                    <a:pt x="38" y="15"/>
                  </a:lnTo>
                  <a:lnTo>
                    <a:pt x="35" y="12"/>
                  </a:lnTo>
                  <a:lnTo>
                    <a:pt x="30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9" y="12"/>
                  </a:lnTo>
                  <a:lnTo>
                    <a:pt x="16" y="15"/>
                  </a:lnTo>
                  <a:lnTo>
                    <a:pt x="13" y="18"/>
                  </a:lnTo>
                  <a:lnTo>
                    <a:pt x="11" y="21"/>
                  </a:lnTo>
                  <a:lnTo>
                    <a:pt x="11" y="25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8" y="6"/>
                  </a:lnTo>
                  <a:lnTo>
                    <a:pt x="13" y="3"/>
                  </a:lnTo>
                  <a:lnTo>
                    <a:pt x="20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230"/>
            <p:cNvSpPr>
              <a:spLocks/>
            </p:cNvSpPr>
            <p:nvPr/>
          </p:nvSpPr>
          <p:spPr bwMode="auto">
            <a:xfrm>
              <a:off x="4940" y="3256"/>
              <a:ext cx="18" cy="29"/>
            </a:xfrm>
            <a:custGeom>
              <a:avLst/>
              <a:gdLst>
                <a:gd name="T0" fmla="*/ 18 w 37"/>
                <a:gd name="T1" fmla="*/ 0 h 57"/>
                <a:gd name="T2" fmla="*/ 24 w 37"/>
                <a:gd name="T3" fmla="*/ 0 h 57"/>
                <a:gd name="T4" fmla="*/ 28 w 37"/>
                <a:gd name="T5" fmla="*/ 1 h 57"/>
                <a:gd name="T6" fmla="*/ 31 w 37"/>
                <a:gd name="T7" fmla="*/ 4 h 57"/>
                <a:gd name="T8" fmla="*/ 34 w 37"/>
                <a:gd name="T9" fmla="*/ 7 h 57"/>
                <a:gd name="T10" fmla="*/ 35 w 37"/>
                <a:gd name="T11" fmla="*/ 11 h 57"/>
                <a:gd name="T12" fmla="*/ 35 w 37"/>
                <a:gd name="T13" fmla="*/ 16 h 57"/>
                <a:gd name="T14" fmla="*/ 34 w 37"/>
                <a:gd name="T15" fmla="*/ 22 h 57"/>
                <a:gd name="T16" fmla="*/ 32 w 37"/>
                <a:gd name="T17" fmla="*/ 25 h 57"/>
                <a:gd name="T18" fmla="*/ 31 w 37"/>
                <a:gd name="T19" fmla="*/ 29 h 57"/>
                <a:gd name="T20" fmla="*/ 28 w 37"/>
                <a:gd name="T21" fmla="*/ 32 h 57"/>
                <a:gd name="T22" fmla="*/ 25 w 37"/>
                <a:gd name="T23" fmla="*/ 35 h 57"/>
                <a:gd name="T24" fmla="*/ 21 w 37"/>
                <a:gd name="T25" fmla="*/ 38 h 57"/>
                <a:gd name="T26" fmla="*/ 16 w 37"/>
                <a:gd name="T27" fmla="*/ 42 h 57"/>
                <a:gd name="T28" fmla="*/ 13 w 37"/>
                <a:gd name="T29" fmla="*/ 43 h 57"/>
                <a:gd name="T30" fmla="*/ 12 w 37"/>
                <a:gd name="T31" fmla="*/ 45 h 57"/>
                <a:gd name="T32" fmla="*/ 9 w 37"/>
                <a:gd name="T33" fmla="*/ 49 h 57"/>
                <a:gd name="T34" fmla="*/ 37 w 37"/>
                <a:gd name="T35" fmla="*/ 49 h 57"/>
                <a:gd name="T36" fmla="*/ 37 w 37"/>
                <a:gd name="T37" fmla="*/ 57 h 57"/>
                <a:gd name="T38" fmla="*/ 0 w 37"/>
                <a:gd name="T39" fmla="*/ 57 h 57"/>
                <a:gd name="T40" fmla="*/ 0 w 37"/>
                <a:gd name="T41" fmla="*/ 51 h 57"/>
                <a:gd name="T42" fmla="*/ 2 w 37"/>
                <a:gd name="T43" fmla="*/ 48 h 57"/>
                <a:gd name="T44" fmla="*/ 5 w 37"/>
                <a:gd name="T45" fmla="*/ 43 h 57"/>
                <a:gd name="T46" fmla="*/ 8 w 37"/>
                <a:gd name="T47" fmla="*/ 39 h 57"/>
                <a:gd name="T48" fmla="*/ 13 w 37"/>
                <a:gd name="T49" fmla="*/ 35 h 57"/>
                <a:gd name="T50" fmla="*/ 19 w 37"/>
                <a:gd name="T51" fmla="*/ 30 h 57"/>
                <a:gd name="T52" fmla="*/ 22 w 37"/>
                <a:gd name="T53" fmla="*/ 26 h 57"/>
                <a:gd name="T54" fmla="*/ 25 w 37"/>
                <a:gd name="T55" fmla="*/ 23 h 57"/>
                <a:gd name="T56" fmla="*/ 28 w 37"/>
                <a:gd name="T57" fmla="*/ 19 h 57"/>
                <a:gd name="T58" fmla="*/ 28 w 37"/>
                <a:gd name="T59" fmla="*/ 16 h 57"/>
                <a:gd name="T60" fmla="*/ 28 w 37"/>
                <a:gd name="T61" fmla="*/ 11 h 57"/>
                <a:gd name="T62" fmla="*/ 25 w 37"/>
                <a:gd name="T63" fmla="*/ 9 h 57"/>
                <a:gd name="T64" fmla="*/ 22 w 37"/>
                <a:gd name="T65" fmla="*/ 7 h 57"/>
                <a:gd name="T66" fmla="*/ 18 w 37"/>
                <a:gd name="T67" fmla="*/ 6 h 57"/>
                <a:gd name="T68" fmla="*/ 13 w 37"/>
                <a:gd name="T69" fmla="*/ 7 h 57"/>
                <a:gd name="T70" fmla="*/ 10 w 37"/>
                <a:gd name="T71" fmla="*/ 9 h 57"/>
                <a:gd name="T72" fmla="*/ 9 w 37"/>
                <a:gd name="T73" fmla="*/ 11 h 57"/>
                <a:gd name="T74" fmla="*/ 8 w 37"/>
                <a:gd name="T75" fmla="*/ 16 h 57"/>
                <a:gd name="T76" fmla="*/ 0 w 37"/>
                <a:gd name="T77" fmla="*/ 16 h 57"/>
                <a:gd name="T78" fmla="*/ 2 w 37"/>
                <a:gd name="T79" fmla="*/ 10 h 57"/>
                <a:gd name="T80" fmla="*/ 3 w 37"/>
                <a:gd name="T81" fmla="*/ 7 h 57"/>
                <a:gd name="T82" fmla="*/ 6 w 37"/>
                <a:gd name="T83" fmla="*/ 4 h 57"/>
                <a:gd name="T84" fmla="*/ 9 w 37"/>
                <a:gd name="T85" fmla="*/ 1 h 57"/>
                <a:gd name="T86" fmla="*/ 13 w 37"/>
                <a:gd name="T87" fmla="*/ 0 h 57"/>
                <a:gd name="T88" fmla="*/ 18 w 37"/>
                <a:gd name="T8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" h="57">
                  <a:moveTo>
                    <a:pt x="18" y="0"/>
                  </a:moveTo>
                  <a:lnTo>
                    <a:pt x="24" y="0"/>
                  </a:lnTo>
                  <a:lnTo>
                    <a:pt x="28" y="1"/>
                  </a:lnTo>
                  <a:lnTo>
                    <a:pt x="31" y="4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5" y="16"/>
                  </a:lnTo>
                  <a:lnTo>
                    <a:pt x="34" y="22"/>
                  </a:lnTo>
                  <a:lnTo>
                    <a:pt x="32" y="25"/>
                  </a:lnTo>
                  <a:lnTo>
                    <a:pt x="31" y="29"/>
                  </a:lnTo>
                  <a:lnTo>
                    <a:pt x="28" y="32"/>
                  </a:lnTo>
                  <a:lnTo>
                    <a:pt x="25" y="35"/>
                  </a:lnTo>
                  <a:lnTo>
                    <a:pt x="21" y="38"/>
                  </a:lnTo>
                  <a:lnTo>
                    <a:pt x="16" y="42"/>
                  </a:lnTo>
                  <a:lnTo>
                    <a:pt x="13" y="43"/>
                  </a:lnTo>
                  <a:lnTo>
                    <a:pt x="12" y="45"/>
                  </a:lnTo>
                  <a:lnTo>
                    <a:pt x="9" y="49"/>
                  </a:lnTo>
                  <a:lnTo>
                    <a:pt x="37" y="49"/>
                  </a:lnTo>
                  <a:lnTo>
                    <a:pt x="37" y="57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2" y="48"/>
                  </a:lnTo>
                  <a:lnTo>
                    <a:pt x="5" y="43"/>
                  </a:lnTo>
                  <a:lnTo>
                    <a:pt x="8" y="39"/>
                  </a:lnTo>
                  <a:lnTo>
                    <a:pt x="13" y="35"/>
                  </a:lnTo>
                  <a:lnTo>
                    <a:pt x="19" y="30"/>
                  </a:lnTo>
                  <a:lnTo>
                    <a:pt x="22" y="26"/>
                  </a:lnTo>
                  <a:lnTo>
                    <a:pt x="25" y="23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8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9" y="11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3" y="7"/>
                  </a:lnTo>
                  <a:lnTo>
                    <a:pt x="6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31"/>
            <p:cNvSpPr>
              <a:spLocks/>
            </p:cNvSpPr>
            <p:nvPr/>
          </p:nvSpPr>
          <p:spPr bwMode="auto">
            <a:xfrm>
              <a:off x="4871" y="3281"/>
              <a:ext cx="24" cy="31"/>
            </a:xfrm>
            <a:custGeom>
              <a:avLst/>
              <a:gdLst>
                <a:gd name="T0" fmla="*/ 29 w 50"/>
                <a:gd name="T1" fmla="*/ 0 h 63"/>
                <a:gd name="T2" fmla="*/ 39 w 50"/>
                <a:gd name="T3" fmla="*/ 5 h 63"/>
                <a:gd name="T4" fmla="*/ 44 w 50"/>
                <a:gd name="T5" fmla="*/ 12 h 63"/>
                <a:gd name="T6" fmla="*/ 35 w 50"/>
                <a:gd name="T7" fmla="*/ 18 h 63"/>
                <a:gd name="T8" fmla="*/ 31 w 50"/>
                <a:gd name="T9" fmla="*/ 12 h 63"/>
                <a:gd name="T10" fmla="*/ 23 w 50"/>
                <a:gd name="T11" fmla="*/ 10 h 63"/>
                <a:gd name="T12" fmla="*/ 15 w 50"/>
                <a:gd name="T13" fmla="*/ 12 h 63"/>
                <a:gd name="T14" fmla="*/ 12 w 50"/>
                <a:gd name="T15" fmla="*/ 16 h 63"/>
                <a:gd name="T16" fmla="*/ 15 w 50"/>
                <a:gd name="T17" fmla="*/ 21 h 63"/>
                <a:gd name="T18" fmla="*/ 18 w 50"/>
                <a:gd name="T19" fmla="*/ 22 h 63"/>
                <a:gd name="T20" fmla="*/ 25 w 50"/>
                <a:gd name="T21" fmla="*/ 25 h 63"/>
                <a:gd name="T22" fmla="*/ 38 w 50"/>
                <a:gd name="T23" fmla="*/ 29 h 63"/>
                <a:gd name="T24" fmla="*/ 47 w 50"/>
                <a:gd name="T25" fmla="*/ 35 h 63"/>
                <a:gd name="T26" fmla="*/ 50 w 50"/>
                <a:gd name="T27" fmla="*/ 44 h 63"/>
                <a:gd name="T28" fmla="*/ 47 w 50"/>
                <a:gd name="T29" fmla="*/ 53 h 63"/>
                <a:gd name="T30" fmla="*/ 38 w 50"/>
                <a:gd name="T31" fmla="*/ 60 h 63"/>
                <a:gd name="T32" fmla="*/ 25 w 50"/>
                <a:gd name="T33" fmla="*/ 63 h 63"/>
                <a:gd name="T34" fmla="*/ 12 w 50"/>
                <a:gd name="T35" fmla="*/ 60 h 63"/>
                <a:gd name="T36" fmla="*/ 4 w 50"/>
                <a:gd name="T37" fmla="*/ 54 h 63"/>
                <a:gd name="T38" fmla="*/ 0 w 50"/>
                <a:gd name="T39" fmla="*/ 44 h 63"/>
                <a:gd name="T40" fmla="*/ 12 w 50"/>
                <a:gd name="T41" fmla="*/ 47 h 63"/>
                <a:gd name="T42" fmla="*/ 19 w 50"/>
                <a:gd name="T43" fmla="*/ 53 h 63"/>
                <a:gd name="T44" fmla="*/ 29 w 50"/>
                <a:gd name="T45" fmla="*/ 53 h 63"/>
                <a:gd name="T46" fmla="*/ 35 w 50"/>
                <a:gd name="T47" fmla="*/ 51 h 63"/>
                <a:gd name="T48" fmla="*/ 38 w 50"/>
                <a:gd name="T49" fmla="*/ 44 h 63"/>
                <a:gd name="T50" fmla="*/ 35 w 50"/>
                <a:gd name="T51" fmla="*/ 40 h 63"/>
                <a:gd name="T52" fmla="*/ 25 w 50"/>
                <a:gd name="T53" fmla="*/ 37 h 63"/>
                <a:gd name="T54" fmla="*/ 15 w 50"/>
                <a:gd name="T55" fmla="*/ 34 h 63"/>
                <a:gd name="T56" fmla="*/ 6 w 50"/>
                <a:gd name="T57" fmla="*/ 29 h 63"/>
                <a:gd name="T58" fmla="*/ 2 w 50"/>
                <a:gd name="T59" fmla="*/ 22 h 63"/>
                <a:gd name="T60" fmla="*/ 2 w 50"/>
                <a:gd name="T61" fmla="*/ 13 h 63"/>
                <a:gd name="T62" fmla="*/ 4 w 50"/>
                <a:gd name="T63" fmla="*/ 8 h 63"/>
                <a:gd name="T64" fmla="*/ 10 w 50"/>
                <a:gd name="T65" fmla="*/ 3 h 63"/>
                <a:gd name="T66" fmla="*/ 18 w 50"/>
                <a:gd name="T6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63">
                  <a:moveTo>
                    <a:pt x="22" y="0"/>
                  </a:moveTo>
                  <a:lnTo>
                    <a:pt x="29" y="0"/>
                  </a:lnTo>
                  <a:lnTo>
                    <a:pt x="35" y="3"/>
                  </a:lnTo>
                  <a:lnTo>
                    <a:pt x="39" y="5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5" y="18"/>
                  </a:lnTo>
                  <a:lnTo>
                    <a:pt x="35" y="18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5"/>
                  </a:lnTo>
                  <a:lnTo>
                    <a:pt x="12" y="1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0" y="24"/>
                  </a:lnTo>
                  <a:lnTo>
                    <a:pt x="25" y="25"/>
                  </a:lnTo>
                  <a:lnTo>
                    <a:pt x="32" y="28"/>
                  </a:lnTo>
                  <a:lnTo>
                    <a:pt x="38" y="29"/>
                  </a:lnTo>
                  <a:lnTo>
                    <a:pt x="42" y="32"/>
                  </a:lnTo>
                  <a:lnTo>
                    <a:pt x="47" y="35"/>
                  </a:lnTo>
                  <a:lnTo>
                    <a:pt x="48" y="38"/>
                  </a:lnTo>
                  <a:lnTo>
                    <a:pt x="50" y="44"/>
                  </a:lnTo>
                  <a:lnTo>
                    <a:pt x="48" y="48"/>
                  </a:lnTo>
                  <a:lnTo>
                    <a:pt x="47" y="53"/>
                  </a:lnTo>
                  <a:lnTo>
                    <a:pt x="42" y="57"/>
                  </a:lnTo>
                  <a:lnTo>
                    <a:pt x="38" y="60"/>
                  </a:lnTo>
                  <a:lnTo>
                    <a:pt x="32" y="61"/>
                  </a:lnTo>
                  <a:lnTo>
                    <a:pt x="25" y="63"/>
                  </a:lnTo>
                  <a:lnTo>
                    <a:pt x="18" y="61"/>
                  </a:lnTo>
                  <a:lnTo>
                    <a:pt x="12" y="60"/>
                  </a:lnTo>
                  <a:lnTo>
                    <a:pt x="7" y="57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10" y="42"/>
                  </a:lnTo>
                  <a:lnTo>
                    <a:pt x="12" y="47"/>
                  </a:lnTo>
                  <a:lnTo>
                    <a:pt x="15" y="50"/>
                  </a:lnTo>
                  <a:lnTo>
                    <a:pt x="19" y="53"/>
                  </a:lnTo>
                  <a:lnTo>
                    <a:pt x="25" y="53"/>
                  </a:lnTo>
                  <a:lnTo>
                    <a:pt x="29" y="53"/>
                  </a:lnTo>
                  <a:lnTo>
                    <a:pt x="32" y="51"/>
                  </a:lnTo>
                  <a:lnTo>
                    <a:pt x="35" y="51"/>
                  </a:lnTo>
                  <a:lnTo>
                    <a:pt x="38" y="48"/>
                  </a:lnTo>
                  <a:lnTo>
                    <a:pt x="38" y="44"/>
                  </a:lnTo>
                  <a:lnTo>
                    <a:pt x="38" y="42"/>
                  </a:lnTo>
                  <a:lnTo>
                    <a:pt x="35" y="40"/>
                  </a:lnTo>
                  <a:lnTo>
                    <a:pt x="31" y="38"/>
                  </a:lnTo>
                  <a:lnTo>
                    <a:pt x="25" y="37"/>
                  </a:lnTo>
                  <a:lnTo>
                    <a:pt x="19" y="35"/>
                  </a:lnTo>
                  <a:lnTo>
                    <a:pt x="15" y="34"/>
                  </a:lnTo>
                  <a:lnTo>
                    <a:pt x="10" y="32"/>
                  </a:lnTo>
                  <a:lnTo>
                    <a:pt x="6" y="29"/>
                  </a:lnTo>
                  <a:lnTo>
                    <a:pt x="3" y="26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4" y="8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232"/>
            <p:cNvSpPr>
              <a:spLocks noEditPoints="1"/>
            </p:cNvSpPr>
            <p:nvPr/>
          </p:nvSpPr>
          <p:spPr bwMode="auto">
            <a:xfrm>
              <a:off x="4902" y="3270"/>
              <a:ext cx="5" cy="42"/>
            </a:xfrm>
            <a:custGeom>
              <a:avLst/>
              <a:gdLst>
                <a:gd name="T0" fmla="*/ 0 w 10"/>
                <a:gd name="T1" fmla="*/ 24 h 83"/>
                <a:gd name="T2" fmla="*/ 10 w 10"/>
                <a:gd name="T3" fmla="*/ 24 h 83"/>
                <a:gd name="T4" fmla="*/ 10 w 10"/>
                <a:gd name="T5" fmla="*/ 83 h 83"/>
                <a:gd name="T6" fmla="*/ 0 w 10"/>
                <a:gd name="T7" fmla="*/ 83 h 83"/>
                <a:gd name="T8" fmla="*/ 0 w 10"/>
                <a:gd name="T9" fmla="*/ 24 h 83"/>
                <a:gd name="T10" fmla="*/ 0 w 10"/>
                <a:gd name="T11" fmla="*/ 0 h 83"/>
                <a:gd name="T12" fmla="*/ 10 w 10"/>
                <a:gd name="T13" fmla="*/ 0 h 83"/>
                <a:gd name="T14" fmla="*/ 10 w 10"/>
                <a:gd name="T15" fmla="*/ 12 h 83"/>
                <a:gd name="T16" fmla="*/ 0 w 10"/>
                <a:gd name="T17" fmla="*/ 12 h 83"/>
                <a:gd name="T18" fmla="*/ 0 w 10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3">
                  <a:moveTo>
                    <a:pt x="0" y="24"/>
                  </a:moveTo>
                  <a:lnTo>
                    <a:pt x="10" y="24"/>
                  </a:lnTo>
                  <a:lnTo>
                    <a:pt x="10" y="83"/>
                  </a:lnTo>
                  <a:lnTo>
                    <a:pt x="0" y="83"/>
                  </a:lnTo>
                  <a:lnTo>
                    <a:pt x="0" y="24"/>
                  </a:lnTo>
                  <a:close/>
                  <a:moveTo>
                    <a:pt x="0" y="0"/>
                  </a:moveTo>
                  <a:lnTo>
                    <a:pt x="10" y="0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233"/>
            <p:cNvSpPr>
              <a:spLocks/>
            </p:cNvSpPr>
            <p:nvPr/>
          </p:nvSpPr>
          <p:spPr bwMode="auto">
            <a:xfrm>
              <a:off x="4914" y="3281"/>
              <a:ext cx="23" cy="31"/>
            </a:xfrm>
            <a:custGeom>
              <a:avLst/>
              <a:gdLst>
                <a:gd name="T0" fmla="*/ 28 w 47"/>
                <a:gd name="T1" fmla="*/ 0 h 61"/>
                <a:gd name="T2" fmla="*/ 32 w 47"/>
                <a:gd name="T3" fmla="*/ 0 h 61"/>
                <a:gd name="T4" fmla="*/ 37 w 47"/>
                <a:gd name="T5" fmla="*/ 2 h 61"/>
                <a:gd name="T6" fmla="*/ 41 w 47"/>
                <a:gd name="T7" fmla="*/ 5 h 61"/>
                <a:gd name="T8" fmla="*/ 44 w 47"/>
                <a:gd name="T9" fmla="*/ 8 h 61"/>
                <a:gd name="T10" fmla="*/ 45 w 47"/>
                <a:gd name="T11" fmla="*/ 10 h 61"/>
                <a:gd name="T12" fmla="*/ 47 w 47"/>
                <a:gd name="T13" fmla="*/ 15 h 61"/>
                <a:gd name="T14" fmla="*/ 47 w 47"/>
                <a:gd name="T15" fmla="*/ 19 h 61"/>
                <a:gd name="T16" fmla="*/ 47 w 47"/>
                <a:gd name="T17" fmla="*/ 25 h 61"/>
                <a:gd name="T18" fmla="*/ 47 w 47"/>
                <a:gd name="T19" fmla="*/ 61 h 61"/>
                <a:gd name="T20" fmla="*/ 37 w 47"/>
                <a:gd name="T21" fmla="*/ 61 h 61"/>
                <a:gd name="T22" fmla="*/ 37 w 47"/>
                <a:gd name="T23" fmla="*/ 25 h 61"/>
                <a:gd name="T24" fmla="*/ 35 w 47"/>
                <a:gd name="T25" fmla="*/ 21 h 61"/>
                <a:gd name="T26" fmla="*/ 35 w 47"/>
                <a:gd name="T27" fmla="*/ 16 h 61"/>
                <a:gd name="T28" fmla="*/ 34 w 47"/>
                <a:gd name="T29" fmla="*/ 13 h 61"/>
                <a:gd name="T30" fmla="*/ 31 w 47"/>
                <a:gd name="T31" fmla="*/ 12 h 61"/>
                <a:gd name="T32" fmla="*/ 28 w 47"/>
                <a:gd name="T33" fmla="*/ 10 h 61"/>
                <a:gd name="T34" fmla="*/ 25 w 47"/>
                <a:gd name="T35" fmla="*/ 10 h 61"/>
                <a:gd name="T36" fmla="*/ 19 w 47"/>
                <a:gd name="T37" fmla="*/ 10 h 61"/>
                <a:gd name="T38" fmla="*/ 15 w 47"/>
                <a:gd name="T39" fmla="*/ 13 h 61"/>
                <a:gd name="T40" fmla="*/ 13 w 47"/>
                <a:gd name="T41" fmla="*/ 18 h 61"/>
                <a:gd name="T42" fmla="*/ 12 w 47"/>
                <a:gd name="T43" fmla="*/ 22 h 61"/>
                <a:gd name="T44" fmla="*/ 11 w 47"/>
                <a:gd name="T45" fmla="*/ 29 h 61"/>
                <a:gd name="T46" fmla="*/ 11 w 47"/>
                <a:gd name="T47" fmla="*/ 61 h 61"/>
                <a:gd name="T48" fmla="*/ 0 w 47"/>
                <a:gd name="T49" fmla="*/ 61 h 61"/>
                <a:gd name="T50" fmla="*/ 0 w 47"/>
                <a:gd name="T51" fmla="*/ 2 h 61"/>
                <a:gd name="T52" fmla="*/ 11 w 47"/>
                <a:gd name="T53" fmla="*/ 2 h 61"/>
                <a:gd name="T54" fmla="*/ 11 w 47"/>
                <a:gd name="T55" fmla="*/ 10 h 61"/>
                <a:gd name="T56" fmla="*/ 15 w 47"/>
                <a:gd name="T57" fmla="*/ 6 h 61"/>
                <a:gd name="T58" fmla="*/ 18 w 47"/>
                <a:gd name="T59" fmla="*/ 3 h 61"/>
                <a:gd name="T60" fmla="*/ 22 w 47"/>
                <a:gd name="T61" fmla="*/ 2 h 61"/>
                <a:gd name="T62" fmla="*/ 28 w 47"/>
                <a:gd name="T6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61">
                  <a:moveTo>
                    <a:pt x="28" y="0"/>
                  </a:moveTo>
                  <a:lnTo>
                    <a:pt x="32" y="0"/>
                  </a:lnTo>
                  <a:lnTo>
                    <a:pt x="37" y="2"/>
                  </a:lnTo>
                  <a:lnTo>
                    <a:pt x="41" y="5"/>
                  </a:lnTo>
                  <a:lnTo>
                    <a:pt x="44" y="8"/>
                  </a:lnTo>
                  <a:lnTo>
                    <a:pt x="45" y="10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7" y="25"/>
                  </a:lnTo>
                  <a:lnTo>
                    <a:pt x="47" y="61"/>
                  </a:lnTo>
                  <a:lnTo>
                    <a:pt x="37" y="61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4" y="13"/>
                  </a:lnTo>
                  <a:lnTo>
                    <a:pt x="31" y="12"/>
                  </a:lnTo>
                  <a:lnTo>
                    <a:pt x="28" y="10"/>
                  </a:lnTo>
                  <a:lnTo>
                    <a:pt x="25" y="10"/>
                  </a:lnTo>
                  <a:lnTo>
                    <a:pt x="19" y="10"/>
                  </a:lnTo>
                  <a:lnTo>
                    <a:pt x="15" y="13"/>
                  </a:lnTo>
                  <a:lnTo>
                    <a:pt x="13" y="18"/>
                  </a:lnTo>
                  <a:lnTo>
                    <a:pt x="12" y="22"/>
                  </a:lnTo>
                  <a:lnTo>
                    <a:pt x="11" y="29"/>
                  </a:lnTo>
                  <a:lnTo>
                    <a:pt x="11" y="61"/>
                  </a:lnTo>
                  <a:lnTo>
                    <a:pt x="0" y="61"/>
                  </a:lnTo>
                  <a:lnTo>
                    <a:pt x="0" y="2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18" y="3"/>
                  </a:lnTo>
                  <a:lnTo>
                    <a:pt x="22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Line 2234"/>
            <p:cNvSpPr>
              <a:spLocks noChangeShapeType="1"/>
            </p:cNvSpPr>
            <p:nvPr/>
          </p:nvSpPr>
          <p:spPr bwMode="auto">
            <a:xfrm>
              <a:off x="3312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Line 2235"/>
            <p:cNvSpPr>
              <a:spLocks noChangeShapeType="1"/>
            </p:cNvSpPr>
            <p:nvPr/>
          </p:nvSpPr>
          <p:spPr bwMode="auto">
            <a:xfrm>
              <a:off x="3356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Line 2236"/>
            <p:cNvSpPr>
              <a:spLocks noChangeShapeType="1"/>
            </p:cNvSpPr>
            <p:nvPr/>
          </p:nvSpPr>
          <p:spPr bwMode="auto">
            <a:xfrm>
              <a:off x="3399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Line 2237"/>
            <p:cNvSpPr>
              <a:spLocks noChangeShapeType="1"/>
            </p:cNvSpPr>
            <p:nvPr/>
          </p:nvSpPr>
          <p:spPr bwMode="auto">
            <a:xfrm>
              <a:off x="3442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Line 2238"/>
            <p:cNvSpPr>
              <a:spLocks noChangeShapeType="1"/>
            </p:cNvSpPr>
            <p:nvPr/>
          </p:nvSpPr>
          <p:spPr bwMode="auto">
            <a:xfrm>
              <a:off x="3487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Line 2239"/>
            <p:cNvSpPr>
              <a:spLocks noChangeShapeType="1"/>
            </p:cNvSpPr>
            <p:nvPr/>
          </p:nvSpPr>
          <p:spPr bwMode="auto">
            <a:xfrm>
              <a:off x="3530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Line 2240"/>
            <p:cNvSpPr>
              <a:spLocks noChangeShapeType="1"/>
            </p:cNvSpPr>
            <p:nvPr/>
          </p:nvSpPr>
          <p:spPr bwMode="auto">
            <a:xfrm>
              <a:off x="3574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Line 2241"/>
            <p:cNvSpPr>
              <a:spLocks noChangeShapeType="1"/>
            </p:cNvSpPr>
            <p:nvPr/>
          </p:nvSpPr>
          <p:spPr bwMode="auto">
            <a:xfrm>
              <a:off x="3617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Line 2242"/>
            <p:cNvSpPr>
              <a:spLocks noChangeShapeType="1"/>
            </p:cNvSpPr>
            <p:nvPr/>
          </p:nvSpPr>
          <p:spPr bwMode="auto">
            <a:xfrm>
              <a:off x="3661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Line 2243"/>
            <p:cNvSpPr>
              <a:spLocks noChangeShapeType="1"/>
            </p:cNvSpPr>
            <p:nvPr/>
          </p:nvSpPr>
          <p:spPr bwMode="auto">
            <a:xfrm>
              <a:off x="3705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Line 2244"/>
            <p:cNvSpPr>
              <a:spLocks noChangeShapeType="1"/>
            </p:cNvSpPr>
            <p:nvPr/>
          </p:nvSpPr>
          <p:spPr bwMode="auto">
            <a:xfrm>
              <a:off x="3748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Line 2245"/>
            <p:cNvSpPr>
              <a:spLocks noChangeShapeType="1"/>
            </p:cNvSpPr>
            <p:nvPr/>
          </p:nvSpPr>
          <p:spPr bwMode="auto">
            <a:xfrm>
              <a:off x="3791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Line 2246"/>
            <p:cNvSpPr>
              <a:spLocks noChangeShapeType="1"/>
            </p:cNvSpPr>
            <p:nvPr/>
          </p:nvSpPr>
          <p:spPr bwMode="auto">
            <a:xfrm>
              <a:off x="3836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Line 2247"/>
            <p:cNvSpPr>
              <a:spLocks noChangeShapeType="1"/>
            </p:cNvSpPr>
            <p:nvPr/>
          </p:nvSpPr>
          <p:spPr bwMode="auto">
            <a:xfrm>
              <a:off x="3879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Line 2248"/>
            <p:cNvSpPr>
              <a:spLocks noChangeShapeType="1"/>
            </p:cNvSpPr>
            <p:nvPr/>
          </p:nvSpPr>
          <p:spPr bwMode="auto">
            <a:xfrm>
              <a:off x="3923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Line 2249"/>
            <p:cNvSpPr>
              <a:spLocks noChangeShapeType="1"/>
            </p:cNvSpPr>
            <p:nvPr/>
          </p:nvSpPr>
          <p:spPr bwMode="auto">
            <a:xfrm>
              <a:off x="3966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Line 2250"/>
            <p:cNvSpPr>
              <a:spLocks noChangeShapeType="1"/>
            </p:cNvSpPr>
            <p:nvPr/>
          </p:nvSpPr>
          <p:spPr bwMode="auto">
            <a:xfrm>
              <a:off x="4009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Line 2251"/>
            <p:cNvSpPr>
              <a:spLocks noChangeShapeType="1"/>
            </p:cNvSpPr>
            <p:nvPr/>
          </p:nvSpPr>
          <p:spPr bwMode="auto">
            <a:xfrm>
              <a:off x="4054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Line 2252"/>
            <p:cNvSpPr>
              <a:spLocks noChangeShapeType="1"/>
            </p:cNvSpPr>
            <p:nvPr/>
          </p:nvSpPr>
          <p:spPr bwMode="auto">
            <a:xfrm>
              <a:off x="4097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Line 2253"/>
            <p:cNvSpPr>
              <a:spLocks noChangeShapeType="1"/>
            </p:cNvSpPr>
            <p:nvPr/>
          </p:nvSpPr>
          <p:spPr bwMode="auto">
            <a:xfrm>
              <a:off x="4141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Line 2254"/>
            <p:cNvSpPr>
              <a:spLocks noChangeShapeType="1"/>
            </p:cNvSpPr>
            <p:nvPr/>
          </p:nvSpPr>
          <p:spPr bwMode="auto">
            <a:xfrm>
              <a:off x="4184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Line 2255"/>
            <p:cNvSpPr>
              <a:spLocks noChangeShapeType="1"/>
            </p:cNvSpPr>
            <p:nvPr/>
          </p:nvSpPr>
          <p:spPr bwMode="auto">
            <a:xfrm>
              <a:off x="4228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Line 2256"/>
            <p:cNvSpPr>
              <a:spLocks noChangeShapeType="1"/>
            </p:cNvSpPr>
            <p:nvPr/>
          </p:nvSpPr>
          <p:spPr bwMode="auto">
            <a:xfrm flipH="1">
              <a:off x="4271" y="3175"/>
              <a:ext cx="1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Line 2257"/>
            <p:cNvSpPr>
              <a:spLocks noChangeShapeType="1"/>
            </p:cNvSpPr>
            <p:nvPr/>
          </p:nvSpPr>
          <p:spPr bwMode="auto">
            <a:xfrm>
              <a:off x="4316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Line 2258"/>
            <p:cNvSpPr>
              <a:spLocks noChangeShapeType="1"/>
            </p:cNvSpPr>
            <p:nvPr/>
          </p:nvSpPr>
          <p:spPr bwMode="auto">
            <a:xfrm>
              <a:off x="4359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Line 2259"/>
            <p:cNvSpPr>
              <a:spLocks noChangeShapeType="1"/>
            </p:cNvSpPr>
            <p:nvPr/>
          </p:nvSpPr>
          <p:spPr bwMode="auto">
            <a:xfrm>
              <a:off x="4403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Line 2260"/>
            <p:cNvSpPr>
              <a:spLocks noChangeShapeType="1"/>
            </p:cNvSpPr>
            <p:nvPr/>
          </p:nvSpPr>
          <p:spPr bwMode="auto">
            <a:xfrm>
              <a:off x="4447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67" name="Line 2261"/>
            <p:cNvSpPr>
              <a:spLocks noChangeShapeType="1"/>
            </p:cNvSpPr>
            <p:nvPr/>
          </p:nvSpPr>
          <p:spPr bwMode="auto">
            <a:xfrm>
              <a:off x="4490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69" name="Line 2262"/>
            <p:cNvSpPr>
              <a:spLocks noChangeShapeType="1"/>
            </p:cNvSpPr>
            <p:nvPr/>
          </p:nvSpPr>
          <p:spPr bwMode="auto">
            <a:xfrm>
              <a:off x="4533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0" name="Line 2263"/>
            <p:cNvSpPr>
              <a:spLocks noChangeShapeType="1"/>
            </p:cNvSpPr>
            <p:nvPr/>
          </p:nvSpPr>
          <p:spPr bwMode="auto">
            <a:xfrm>
              <a:off x="4577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1" name="Line 2264"/>
            <p:cNvSpPr>
              <a:spLocks noChangeShapeType="1"/>
            </p:cNvSpPr>
            <p:nvPr/>
          </p:nvSpPr>
          <p:spPr bwMode="auto">
            <a:xfrm>
              <a:off x="4621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2" name="Line 2265"/>
            <p:cNvSpPr>
              <a:spLocks noChangeShapeType="1"/>
            </p:cNvSpPr>
            <p:nvPr/>
          </p:nvSpPr>
          <p:spPr bwMode="auto">
            <a:xfrm>
              <a:off x="4665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3" name="Line 2266"/>
            <p:cNvSpPr>
              <a:spLocks noChangeShapeType="1"/>
            </p:cNvSpPr>
            <p:nvPr/>
          </p:nvSpPr>
          <p:spPr bwMode="auto">
            <a:xfrm>
              <a:off x="4708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4" name="Line 2267"/>
            <p:cNvSpPr>
              <a:spLocks noChangeShapeType="1"/>
            </p:cNvSpPr>
            <p:nvPr/>
          </p:nvSpPr>
          <p:spPr bwMode="auto">
            <a:xfrm>
              <a:off x="4751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5" name="Line 2268"/>
            <p:cNvSpPr>
              <a:spLocks noChangeShapeType="1"/>
            </p:cNvSpPr>
            <p:nvPr/>
          </p:nvSpPr>
          <p:spPr bwMode="auto">
            <a:xfrm>
              <a:off x="4796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6" name="Line 2269"/>
            <p:cNvSpPr>
              <a:spLocks noChangeShapeType="1"/>
            </p:cNvSpPr>
            <p:nvPr/>
          </p:nvSpPr>
          <p:spPr bwMode="auto">
            <a:xfrm>
              <a:off x="4839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7" name="Line 2270"/>
            <p:cNvSpPr>
              <a:spLocks noChangeShapeType="1"/>
            </p:cNvSpPr>
            <p:nvPr/>
          </p:nvSpPr>
          <p:spPr bwMode="auto">
            <a:xfrm>
              <a:off x="4883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8" name="Line 2271"/>
            <p:cNvSpPr>
              <a:spLocks noChangeShapeType="1"/>
            </p:cNvSpPr>
            <p:nvPr/>
          </p:nvSpPr>
          <p:spPr bwMode="auto">
            <a:xfrm>
              <a:off x="4926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9" name="Line 2272"/>
            <p:cNvSpPr>
              <a:spLocks noChangeShapeType="1"/>
            </p:cNvSpPr>
            <p:nvPr/>
          </p:nvSpPr>
          <p:spPr bwMode="auto">
            <a:xfrm>
              <a:off x="4970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0" name="Line 2273"/>
            <p:cNvSpPr>
              <a:spLocks noChangeShapeType="1"/>
            </p:cNvSpPr>
            <p:nvPr/>
          </p:nvSpPr>
          <p:spPr bwMode="auto">
            <a:xfrm>
              <a:off x="5014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1" name="Line 2274"/>
            <p:cNvSpPr>
              <a:spLocks noChangeShapeType="1"/>
            </p:cNvSpPr>
            <p:nvPr/>
          </p:nvSpPr>
          <p:spPr bwMode="auto">
            <a:xfrm>
              <a:off x="5057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2" name="Line 2275"/>
            <p:cNvSpPr>
              <a:spLocks noChangeShapeType="1"/>
            </p:cNvSpPr>
            <p:nvPr/>
          </p:nvSpPr>
          <p:spPr bwMode="auto">
            <a:xfrm>
              <a:off x="5057" y="3154"/>
              <a:ext cx="0" cy="4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3" name="Line 2276"/>
            <p:cNvSpPr>
              <a:spLocks noChangeShapeType="1"/>
            </p:cNvSpPr>
            <p:nvPr/>
          </p:nvSpPr>
          <p:spPr bwMode="auto">
            <a:xfrm>
              <a:off x="5100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4" name="Line 2277"/>
            <p:cNvSpPr>
              <a:spLocks noChangeShapeType="1"/>
            </p:cNvSpPr>
            <p:nvPr/>
          </p:nvSpPr>
          <p:spPr bwMode="auto">
            <a:xfrm>
              <a:off x="5144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5" name="Line 2278"/>
            <p:cNvSpPr>
              <a:spLocks noChangeShapeType="1"/>
            </p:cNvSpPr>
            <p:nvPr/>
          </p:nvSpPr>
          <p:spPr bwMode="auto">
            <a:xfrm>
              <a:off x="5188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6" name="Line 2279"/>
            <p:cNvSpPr>
              <a:spLocks noChangeShapeType="1"/>
            </p:cNvSpPr>
            <p:nvPr/>
          </p:nvSpPr>
          <p:spPr bwMode="auto">
            <a:xfrm>
              <a:off x="5232" y="3175"/>
              <a:ext cx="0" cy="2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7" name="Freeform 2280"/>
            <p:cNvSpPr>
              <a:spLocks noEditPoints="1"/>
            </p:cNvSpPr>
            <p:nvPr/>
          </p:nvSpPr>
          <p:spPr bwMode="auto">
            <a:xfrm>
              <a:off x="3297" y="3213"/>
              <a:ext cx="27" cy="42"/>
            </a:xfrm>
            <a:custGeom>
              <a:avLst/>
              <a:gdLst>
                <a:gd name="T0" fmla="*/ 26 w 54"/>
                <a:gd name="T1" fmla="*/ 9 h 83"/>
                <a:gd name="T2" fmla="*/ 22 w 54"/>
                <a:gd name="T3" fmla="*/ 10 h 83"/>
                <a:gd name="T4" fmla="*/ 19 w 54"/>
                <a:gd name="T5" fmla="*/ 12 h 83"/>
                <a:gd name="T6" fmla="*/ 16 w 54"/>
                <a:gd name="T7" fmla="*/ 14 h 83"/>
                <a:gd name="T8" fmla="*/ 12 w 54"/>
                <a:gd name="T9" fmla="*/ 25 h 83"/>
                <a:gd name="T10" fmla="*/ 10 w 54"/>
                <a:gd name="T11" fmla="*/ 41 h 83"/>
                <a:gd name="T12" fmla="*/ 12 w 54"/>
                <a:gd name="T13" fmla="*/ 58 h 83"/>
                <a:gd name="T14" fmla="*/ 16 w 54"/>
                <a:gd name="T15" fmla="*/ 67 h 83"/>
                <a:gd name="T16" fmla="*/ 19 w 54"/>
                <a:gd name="T17" fmla="*/ 71 h 83"/>
                <a:gd name="T18" fmla="*/ 23 w 54"/>
                <a:gd name="T19" fmla="*/ 73 h 83"/>
                <a:gd name="T20" fmla="*/ 26 w 54"/>
                <a:gd name="T21" fmla="*/ 73 h 83"/>
                <a:gd name="T22" fmla="*/ 30 w 54"/>
                <a:gd name="T23" fmla="*/ 73 h 83"/>
                <a:gd name="T24" fmla="*/ 35 w 54"/>
                <a:gd name="T25" fmla="*/ 71 h 83"/>
                <a:gd name="T26" fmla="*/ 38 w 54"/>
                <a:gd name="T27" fmla="*/ 67 h 83"/>
                <a:gd name="T28" fmla="*/ 42 w 54"/>
                <a:gd name="T29" fmla="*/ 58 h 83"/>
                <a:gd name="T30" fmla="*/ 44 w 54"/>
                <a:gd name="T31" fmla="*/ 41 h 83"/>
                <a:gd name="T32" fmla="*/ 42 w 54"/>
                <a:gd name="T33" fmla="*/ 25 h 83"/>
                <a:gd name="T34" fmla="*/ 38 w 54"/>
                <a:gd name="T35" fmla="*/ 16 h 83"/>
                <a:gd name="T36" fmla="*/ 35 w 54"/>
                <a:gd name="T37" fmla="*/ 12 h 83"/>
                <a:gd name="T38" fmla="*/ 32 w 54"/>
                <a:gd name="T39" fmla="*/ 10 h 83"/>
                <a:gd name="T40" fmla="*/ 26 w 54"/>
                <a:gd name="T41" fmla="*/ 9 h 83"/>
                <a:gd name="T42" fmla="*/ 26 w 54"/>
                <a:gd name="T43" fmla="*/ 0 h 83"/>
                <a:gd name="T44" fmla="*/ 33 w 54"/>
                <a:gd name="T45" fmla="*/ 0 h 83"/>
                <a:gd name="T46" fmla="*/ 39 w 54"/>
                <a:gd name="T47" fmla="*/ 1 h 83"/>
                <a:gd name="T48" fmla="*/ 44 w 54"/>
                <a:gd name="T49" fmla="*/ 6 h 83"/>
                <a:gd name="T50" fmla="*/ 46 w 54"/>
                <a:gd name="T51" fmla="*/ 10 h 83"/>
                <a:gd name="T52" fmla="*/ 49 w 54"/>
                <a:gd name="T53" fmla="*/ 16 h 83"/>
                <a:gd name="T54" fmla="*/ 52 w 54"/>
                <a:gd name="T55" fmla="*/ 22 h 83"/>
                <a:gd name="T56" fmla="*/ 52 w 54"/>
                <a:gd name="T57" fmla="*/ 28 h 83"/>
                <a:gd name="T58" fmla="*/ 54 w 54"/>
                <a:gd name="T59" fmla="*/ 33 h 83"/>
                <a:gd name="T60" fmla="*/ 54 w 54"/>
                <a:gd name="T61" fmla="*/ 41 h 83"/>
                <a:gd name="T62" fmla="*/ 52 w 54"/>
                <a:gd name="T63" fmla="*/ 54 h 83"/>
                <a:gd name="T64" fmla="*/ 51 w 54"/>
                <a:gd name="T65" fmla="*/ 65 h 83"/>
                <a:gd name="T66" fmla="*/ 48 w 54"/>
                <a:gd name="T67" fmla="*/ 70 h 83"/>
                <a:gd name="T68" fmla="*/ 45 w 54"/>
                <a:gd name="T69" fmla="*/ 76 h 83"/>
                <a:gd name="T70" fmla="*/ 42 w 54"/>
                <a:gd name="T71" fmla="*/ 79 h 83"/>
                <a:gd name="T72" fmla="*/ 38 w 54"/>
                <a:gd name="T73" fmla="*/ 81 h 83"/>
                <a:gd name="T74" fmla="*/ 32 w 54"/>
                <a:gd name="T75" fmla="*/ 83 h 83"/>
                <a:gd name="T76" fmla="*/ 26 w 54"/>
                <a:gd name="T77" fmla="*/ 83 h 83"/>
                <a:gd name="T78" fmla="*/ 19 w 54"/>
                <a:gd name="T79" fmla="*/ 81 h 83"/>
                <a:gd name="T80" fmla="*/ 13 w 54"/>
                <a:gd name="T81" fmla="*/ 80 h 83"/>
                <a:gd name="T82" fmla="*/ 9 w 54"/>
                <a:gd name="T83" fmla="*/ 76 h 83"/>
                <a:gd name="T84" fmla="*/ 1 w 54"/>
                <a:gd name="T85" fmla="*/ 61 h 83"/>
                <a:gd name="T86" fmla="*/ 0 w 54"/>
                <a:gd name="T87" fmla="*/ 41 h 83"/>
                <a:gd name="T88" fmla="*/ 1 w 54"/>
                <a:gd name="T89" fmla="*/ 28 h 83"/>
                <a:gd name="T90" fmla="*/ 3 w 54"/>
                <a:gd name="T91" fmla="*/ 17 h 83"/>
                <a:gd name="T92" fmla="*/ 6 w 54"/>
                <a:gd name="T93" fmla="*/ 12 h 83"/>
                <a:gd name="T94" fmla="*/ 9 w 54"/>
                <a:gd name="T95" fmla="*/ 7 h 83"/>
                <a:gd name="T96" fmla="*/ 12 w 54"/>
                <a:gd name="T97" fmla="*/ 4 h 83"/>
                <a:gd name="T98" fmla="*/ 16 w 54"/>
                <a:gd name="T99" fmla="*/ 1 h 83"/>
                <a:gd name="T100" fmla="*/ 22 w 54"/>
                <a:gd name="T101" fmla="*/ 0 h 83"/>
                <a:gd name="T102" fmla="*/ 26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2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25"/>
                  </a:lnTo>
                  <a:lnTo>
                    <a:pt x="10" y="41"/>
                  </a:lnTo>
                  <a:lnTo>
                    <a:pt x="12" y="58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2" y="58"/>
                  </a:lnTo>
                  <a:lnTo>
                    <a:pt x="44" y="41"/>
                  </a:lnTo>
                  <a:lnTo>
                    <a:pt x="42" y="25"/>
                  </a:lnTo>
                  <a:lnTo>
                    <a:pt x="38" y="16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9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4" y="33"/>
                  </a:lnTo>
                  <a:lnTo>
                    <a:pt x="54" y="41"/>
                  </a:lnTo>
                  <a:lnTo>
                    <a:pt x="52" y="54"/>
                  </a:lnTo>
                  <a:lnTo>
                    <a:pt x="51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2" y="79"/>
                  </a:lnTo>
                  <a:lnTo>
                    <a:pt x="38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9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8" name="Freeform 2281"/>
            <p:cNvSpPr>
              <a:spLocks noEditPoints="1"/>
            </p:cNvSpPr>
            <p:nvPr/>
          </p:nvSpPr>
          <p:spPr bwMode="auto">
            <a:xfrm>
              <a:off x="3472" y="3213"/>
              <a:ext cx="27" cy="42"/>
            </a:xfrm>
            <a:custGeom>
              <a:avLst/>
              <a:gdLst>
                <a:gd name="T0" fmla="*/ 28 w 54"/>
                <a:gd name="T1" fmla="*/ 9 h 83"/>
                <a:gd name="T2" fmla="*/ 23 w 54"/>
                <a:gd name="T3" fmla="*/ 10 h 83"/>
                <a:gd name="T4" fmla="*/ 19 w 54"/>
                <a:gd name="T5" fmla="*/ 12 h 83"/>
                <a:gd name="T6" fmla="*/ 16 w 54"/>
                <a:gd name="T7" fmla="*/ 14 h 83"/>
                <a:gd name="T8" fmla="*/ 13 w 54"/>
                <a:gd name="T9" fmla="*/ 25 h 83"/>
                <a:gd name="T10" fmla="*/ 12 w 54"/>
                <a:gd name="T11" fmla="*/ 41 h 83"/>
                <a:gd name="T12" fmla="*/ 13 w 54"/>
                <a:gd name="T13" fmla="*/ 58 h 83"/>
                <a:gd name="T14" fmla="*/ 16 w 54"/>
                <a:gd name="T15" fmla="*/ 67 h 83"/>
                <a:gd name="T16" fmla="*/ 19 w 54"/>
                <a:gd name="T17" fmla="*/ 71 h 83"/>
                <a:gd name="T18" fmla="*/ 23 w 54"/>
                <a:gd name="T19" fmla="*/ 73 h 83"/>
                <a:gd name="T20" fmla="*/ 28 w 54"/>
                <a:gd name="T21" fmla="*/ 73 h 83"/>
                <a:gd name="T22" fmla="*/ 32 w 54"/>
                <a:gd name="T23" fmla="*/ 73 h 83"/>
                <a:gd name="T24" fmla="*/ 35 w 54"/>
                <a:gd name="T25" fmla="*/ 71 h 83"/>
                <a:gd name="T26" fmla="*/ 39 w 54"/>
                <a:gd name="T27" fmla="*/ 67 h 83"/>
                <a:gd name="T28" fmla="*/ 42 w 54"/>
                <a:gd name="T29" fmla="*/ 58 h 83"/>
                <a:gd name="T30" fmla="*/ 44 w 54"/>
                <a:gd name="T31" fmla="*/ 41 h 83"/>
                <a:gd name="T32" fmla="*/ 42 w 54"/>
                <a:gd name="T33" fmla="*/ 25 h 83"/>
                <a:gd name="T34" fmla="*/ 39 w 54"/>
                <a:gd name="T35" fmla="*/ 16 h 83"/>
                <a:gd name="T36" fmla="*/ 36 w 54"/>
                <a:gd name="T37" fmla="*/ 12 h 83"/>
                <a:gd name="T38" fmla="*/ 32 w 54"/>
                <a:gd name="T39" fmla="*/ 10 h 83"/>
                <a:gd name="T40" fmla="*/ 28 w 54"/>
                <a:gd name="T41" fmla="*/ 9 h 83"/>
                <a:gd name="T42" fmla="*/ 28 w 54"/>
                <a:gd name="T43" fmla="*/ 0 h 83"/>
                <a:gd name="T44" fmla="*/ 33 w 54"/>
                <a:gd name="T45" fmla="*/ 0 h 83"/>
                <a:gd name="T46" fmla="*/ 39 w 54"/>
                <a:gd name="T47" fmla="*/ 1 h 83"/>
                <a:gd name="T48" fmla="*/ 44 w 54"/>
                <a:gd name="T49" fmla="*/ 6 h 83"/>
                <a:gd name="T50" fmla="*/ 48 w 54"/>
                <a:gd name="T51" fmla="*/ 10 h 83"/>
                <a:gd name="T52" fmla="*/ 51 w 54"/>
                <a:gd name="T53" fmla="*/ 16 h 83"/>
                <a:gd name="T54" fmla="*/ 52 w 54"/>
                <a:gd name="T55" fmla="*/ 22 h 83"/>
                <a:gd name="T56" fmla="*/ 54 w 54"/>
                <a:gd name="T57" fmla="*/ 28 h 83"/>
                <a:gd name="T58" fmla="*/ 54 w 54"/>
                <a:gd name="T59" fmla="*/ 33 h 83"/>
                <a:gd name="T60" fmla="*/ 54 w 54"/>
                <a:gd name="T61" fmla="*/ 41 h 83"/>
                <a:gd name="T62" fmla="*/ 54 w 54"/>
                <a:gd name="T63" fmla="*/ 54 h 83"/>
                <a:gd name="T64" fmla="*/ 51 w 54"/>
                <a:gd name="T65" fmla="*/ 65 h 83"/>
                <a:gd name="T66" fmla="*/ 49 w 54"/>
                <a:gd name="T67" fmla="*/ 70 h 83"/>
                <a:gd name="T68" fmla="*/ 47 w 54"/>
                <a:gd name="T69" fmla="*/ 76 h 83"/>
                <a:gd name="T70" fmla="*/ 42 w 54"/>
                <a:gd name="T71" fmla="*/ 79 h 83"/>
                <a:gd name="T72" fmla="*/ 38 w 54"/>
                <a:gd name="T73" fmla="*/ 81 h 83"/>
                <a:gd name="T74" fmla="*/ 33 w 54"/>
                <a:gd name="T75" fmla="*/ 83 h 83"/>
                <a:gd name="T76" fmla="*/ 28 w 54"/>
                <a:gd name="T77" fmla="*/ 83 h 83"/>
                <a:gd name="T78" fmla="*/ 20 w 54"/>
                <a:gd name="T79" fmla="*/ 81 h 83"/>
                <a:gd name="T80" fmla="*/ 15 w 54"/>
                <a:gd name="T81" fmla="*/ 80 h 83"/>
                <a:gd name="T82" fmla="*/ 9 w 54"/>
                <a:gd name="T83" fmla="*/ 76 h 83"/>
                <a:gd name="T84" fmla="*/ 3 w 54"/>
                <a:gd name="T85" fmla="*/ 61 h 83"/>
                <a:gd name="T86" fmla="*/ 0 w 54"/>
                <a:gd name="T87" fmla="*/ 41 h 83"/>
                <a:gd name="T88" fmla="*/ 1 w 54"/>
                <a:gd name="T89" fmla="*/ 28 h 83"/>
                <a:gd name="T90" fmla="*/ 4 w 54"/>
                <a:gd name="T91" fmla="*/ 17 h 83"/>
                <a:gd name="T92" fmla="*/ 6 w 54"/>
                <a:gd name="T93" fmla="*/ 12 h 83"/>
                <a:gd name="T94" fmla="*/ 9 w 54"/>
                <a:gd name="T95" fmla="*/ 7 h 83"/>
                <a:gd name="T96" fmla="*/ 13 w 54"/>
                <a:gd name="T97" fmla="*/ 4 h 83"/>
                <a:gd name="T98" fmla="*/ 17 w 54"/>
                <a:gd name="T99" fmla="*/ 1 h 83"/>
                <a:gd name="T100" fmla="*/ 22 w 54"/>
                <a:gd name="T101" fmla="*/ 0 h 83"/>
                <a:gd name="T102" fmla="*/ 28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8" y="9"/>
                  </a:moveTo>
                  <a:lnTo>
                    <a:pt x="23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3" y="25"/>
                  </a:lnTo>
                  <a:lnTo>
                    <a:pt x="12" y="41"/>
                  </a:lnTo>
                  <a:lnTo>
                    <a:pt x="13" y="58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8" y="73"/>
                  </a:lnTo>
                  <a:lnTo>
                    <a:pt x="32" y="73"/>
                  </a:lnTo>
                  <a:lnTo>
                    <a:pt x="35" y="71"/>
                  </a:lnTo>
                  <a:lnTo>
                    <a:pt x="39" y="67"/>
                  </a:lnTo>
                  <a:lnTo>
                    <a:pt x="42" y="58"/>
                  </a:lnTo>
                  <a:lnTo>
                    <a:pt x="44" y="41"/>
                  </a:lnTo>
                  <a:lnTo>
                    <a:pt x="42" y="25"/>
                  </a:lnTo>
                  <a:lnTo>
                    <a:pt x="39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8" y="9"/>
                  </a:lnTo>
                  <a:close/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51" y="16"/>
                  </a:lnTo>
                  <a:lnTo>
                    <a:pt x="52" y="22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4" y="41"/>
                  </a:lnTo>
                  <a:lnTo>
                    <a:pt x="54" y="54"/>
                  </a:lnTo>
                  <a:lnTo>
                    <a:pt x="51" y="65"/>
                  </a:lnTo>
                  <a:lnTo>
                    <a:pt x="49" y="70"/>
                  </a:lnTo>
                  <a:lnTo>
                    <a:pt x="47" y="76"/>
                  </a:lnTo>
                  <a:lnTo>
                    <a:pt x="42" y="79"/>
                  </a:lnTo>
                  <a:lnTo>
                    <a:pt x="38" y="81"/>
                  </a:lnTo>
                  <a:lnTo>
                    <a:pt x="33" y="83"/>
                  </a:lnTo>
                  <a:lnTo>
                    <a:pt x="28" y="83"/>
                  </a:lnTo>
                  <a:lnTo>
                    <a:pt x="20" y="81"/>
                  </a:lnTo>
                  <a:lnTo>
                    <a:pt x="15" y="80"/>
                  </a:lnTo>
                  <a:lnTo>
                    <a:pt x="9" y="76"/>
                  </a:lnTo>
                  <a:lnTo>
                    <a:pt x="3" y="61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4" y="17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3" y="4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9" name="Rectangle 2282"/>
            <p:cNvSpPr>
              <a:spLocks noChangeArrowheads="1"/>
            </p:cNvSpPr>
            <p:nvPr/>
          </p:nvSpPr>
          <p:spPr bwMode="auto">
            <a:xfrm>
              <a:off x="3507" y="3249"/>
              <a:ext cx="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0" name="Freeform 2283"/>
            <p:cNvSpPr>
              <a:spLocks noEditPoints="1"/>
            </p:cNvSpPr>
            <p:nvPr/>
          </p:nvSpPr>
          <p:spPr bwMode="auto">
            <a:xfrm>
              <a:off x="3520" y="3213"/>
              <a:ext cx="27" cy="42"/>
            </a:xfrm>
            <a:custGeom>
              <a:avLst/>
              <a:gdLst>
                <a:gd name="T0" fmla="*/ 26 w 54"/>
                <a:gd name="T1" fmla="*/ 9 h 83"/>
                <a:gd name="T2" fmla="*/ 23 w 54"/>
                <a:gd name="T3" fmla="*/ 10 h 83"/>
                <a:gd name="T4" fmla="*/ 19 w 54"/>
                <a:gd name="T5" fmla="*/ 12 h 83"/>
                <a:gd name="T6" fmla="*/ 16 w 54"/>
                <a:gd name="T7" fmla="*/ 14 h 83"/>
                <a:gd name="T8" fmla="*/ 12 w 54"/>
                <a:gd name="T9" fmla="*/ 25 h 83"/>
                <a:gd name="T10" fmla="*/ 10 w 54"/>
                <a:gd name="T11" fmla="*/ 41 h 83"/>
                <a:gd name="T12" fmla="*/ 12 w 54"/>
                <a:gd name="T13" fmla="*/ 58 h 83"/>
                <a:gd name="T14" fmla="*/ 16 w 54"/>
                <a:gd name="T15" fmla="*/ 67 h 83"/>
                <a:gd name="T16" fmla="*/ 19 w 54"/>
                <a:gd name="T17" fmla="*/ 71 h 83"/>
                <a:gd name="T18" fmla="*/ 23 w 54"/>
                <a:gd name="T19" fmla="*/ 73 h 83"/>
                <a:gd name="T20" fmla="*/ 28 w 54"/>
                <a:gd name="T21" fmla="*/ 73 h 83"/>
                <a:gd name="T22" fmla="*/ 32 w 54"/>
                <a:gd name="T23" fmla="*/ 73 h 83"/>
                <a:gd name="T24" fmla="*/ 35 w 54"/>
                <a:gd name="T25" fmla="*/ 71 h 83"/>
                <a:gd name="T26" fmla="*/ 38 w 54"/>
                <a:gd name="T27" fmla="*/ 67 h 83"/>
                <a:gd name="T28" fmla="*/ 42 w 54"/>
                <a:gd name="T29" fmla="*/ 58 h 83"/>
                <a:gd name="T30" fmla="*/ 44 w 54"/>
                <a:gd name="T31" fmla="*/ 41 h 83"/>
                <a:gd name="T32" fmla="*/ 42 w 54"/>
                <a:gd name="T33" fmla="*/ 25 h 83"/>
                <a:gd name="T34" fmla="*/ 39 w 54"/>
                <a:gd name="T35" fmla="*/ 16 h 83"/>
                <a:gd name="T36" fmla="*/ 35 w 54"/>
                <a:gd name="T37" fmla="*/ 12 h 83"/>
                <a:gd name="T38" fmla="*/ 32 w 54"/>
                <a:gd name="T39" fmla="*/ 10 h 83"/>
                <a:gd name="T40" fmla="*/ 26 w 54"/>
                <a:gd name="T41" fmla="*/ 9 h 83"/>
                <a:gd name="T42" fmla="*/ 28 w 54"/>
                <a:gd name="T43" fmla="*/ 0 h 83"/>
                <a:gd name="T44" fmla="*/ 33 w 54"/>
                <a:gd name="T45" fmla="*/ 0 h 83"/>
                <a:gd name="T46" fmla="*/ 39 w 54"/>
                <a:gd name="T47" fmla="*/ 1 h 83"/>
                <a:gd name="T48" fmla="*/ 44 w 54"/>
                <a:gd name="T49" fmla="*/ 6 h 83"/>
                <a:gd name="T50" fmla="*/ 47 w 54"/>
                <a:gd name="T51" fmla="*/ 10 h 83"/>
                <a:gd name="T52" fmla="*/ 49 w 54"/>
                <a:gd name="T53" fmla="*/ 16 h 83"/>
                <a:gd name="T54" fmla="*/ 52 w 54"/>
                <a:gd name="T55" fmla="*/ 22 h 83"/>
                <a:gd name="T56" fmla="*/ 52 w 54"/>
                <a:gd name="T57" fmla="*/ 28 h 83"/>
                <a:gd name="T58" fmla="*/ 54 w 54"/>
                <a:gd name="T59" fmla="*/ 33 h 83"/>
                <a:gd name="T60" fmla="*/ 54 w 54"/>
                <a:gd name="T61" fmla="*/ 41 h 83"/>
                <a:gd name="T62" fmla="*/ 52 w 54"/>
                <a:gd name="T63" fmla="*/ 54 h 83"/>
                <a:gd name="T64" fmla="*/ 51 w 54"/>
                <a:gd name="T65" fmla="*/ 65 h 83"/>
                <a:gd name="T66" fmla="*/ 48 w 54"/>
                <a:gd name="T67" fmla="*/ 70 h 83"/>
                <a:gd name="T68" fmla="*/ 45 w 54"/>
                <a:gd name="T69" fmla="*/ 76 h 83"/>
                <a:gd name="T70" fmla="*/ 42 w 54"/>
                <a:gd name="T71" fmla="*/ 79 h 83"/>
                <a:gd name="T72" fmla="*/ 38 w 54"/>
                <a:gd name="T73" fmla="*/ 81 h 83"/>
                <a:gd name="T74" fmla="*/ 32 w 54"/>
                <a:gd name="T75" fmla="*/ 83 h 83"/>
                <a:gd name="T76" fmla="*/ 28 w 54"/>
                <a:gd name="T77" fmla="*/ 83 h 83"/>
                <a:gd name="T78" fmla="*/ 19 w 54"/>
                <a:gd name="T79" fmla="*/ 81 h 83"/>
                <a:gd name="T80" fmla="*/ 13 w 54"/>
                <a:gd name="T81" fmla="*/ 80 h 83"/>
                <a:gd name="T82" fmla="*/ 9 w 54"/>
                <a:gd name="T83" fmla="*/ 76 h 83"/>
                <a:gd name="T84" fmla="*/ 1 w 54"/>
                <a:gd name="T85" fmla="*/ 61 h 83"/>
                <a:gd name="T86" fmla="*/ 0 w 54"/>
                <a:gd name="T87" fmla="*/ 41 h 83"/>
                <a:gd name="T88" fmla="*/ 1 w 54"/>
                <a:gd name="T89" fmla="*/ 28 h 83"/>
                <a:gd name="T90" fmla="*/ 3 w 54"/>
                <a:gd name="T91" fmla="*/ 17 h 83"/>
                <a:gd name="T92" fmla="*/ 6 w 54"/>
                <a:gd name="T93" fmla="*/ 12 h 83"/>
                <a:gd name="T94" fmla="*/ 9 w 54"/>
                <a:gd name="T95" fmla="*/ 7 h 83"/>
                <a:gd name="T96" fmla="*/ 12 w 54"/>
                <a:gd name="T97" fmla="*/ 4 h 83"/>
                <a:gd name="T98" fmla="*/ 16 w 54"/>
                <a:gd name="T99" fmla="*/ 1 h 83"/>
                <a:gd name="T100" fmla="*/ 22 w 54"/>
                <a:gd name="T101" fmla="*/ 0 h 83"/>
                <a:gd name="T102" fmla="*/ 28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3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25"/>
                  </a:lnTo>
                  <a:lnTo>
                    <a:pt x="10" y="41"/>
                  </a:lnTo>
                  <a:lnTo>
                    <a:pt x="12" y="58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8" y="73"/>
                  </a:lnTo>
                  <a:lnTo>
                    <a:pt x="32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2" y="58"/>
                  </a:lnTo>
                  <a:lnTo>
                    <a:pt x="44" y="41"/>
                  </a:lnTo>
                  <a:lnTo>
                    <a:pt x="42" y="25"/>
                  </a:lnTo>
                  <a:lnTo>
                    <a:pt x="39" y="16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6" y="9"/>
                  </a:lnTo>
                  <a:close/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49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4" y="33"/>
                  </a:lnTo>
                  <a:lnTo>
                    <a:pt x="54" y="41"/>
                  </a:lnTo>
                  <a:lnTo>
                    <a:pt x="52" y="54"/>
                  </a:lnTo>
                  <a:lnTo>
                    <a:pt x="51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2" y="79"/>
                  </a:lnTo>
                  <a:lnTo>
                    <a:pt x="38" y="81"/>
                  </a:lnTo>
                  <a:lnTo>
                    <a:pt x="32" y="83"/>
                  </a:lnTo>
                  <a:lnTo>
                    <a:pt x="28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9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1" name="Freeform 2284"/>
            <p:cNvSpPr>
              <a:spLocks/>
            </p:cNvSpPr>
            <p:nvPr/>
          </p:nvSpPr>
          <p:spPr bwMode="auto">
            <a:xfrm>
              <a:off x="3552" y="3213"/>
              <a:ext cx="26" cy="42"/>
            </a:xfrm>
            <a:custGeom>
              <a:avLst/>
              <a:gdLst>
                <a:gd name="T0" fmla="*/ 9 w 52"/>
                <a:gd name="T1" fmla="*/ 0 h 83"/>
                <a:gd name="T2" fmla="*/ 48 w 52"/>
                <a:gd name="T3" fmla="*/ 0 h 83"/>
                <a:gd name="T4" fmla="*/ 48 w 52"/>
                <a:gd name="T5" fmla="*/ 12 h 83"/>
                <a:gd name="T6" fmla="*/ 17 w 52"/>
                <a:gd name="T7" fmla="*/ 12 h 83"/>
                <a:gd name="T8" fmla="*/ 13 w 52"/>
                <a:gd name="T9" fmla="*/ 32 h 83"/>
                <a:gd name="T10" fmla="*/ 19 w 52"/>
                <a:gd name="T11" fmla="*/ 29 h 83"/>
                <a:gd name="T12" fmla="*/ 23 w 52"/>
                <a:gd name="T13" fmla="*/ 28 h 83"/>
                <a:gd name="T14" fmla="*/ 29 w 52"/>
                <a:gd name="T15" fmla="*/ 26 h 83"/>
                <a:gd name="T16" fmla="*/ 35 w 52"/>
                <a:gd name="T17" fmla="*/ 28 h 83"/>
                <a:gd name="T18" fmla="*/ 41 w 52"/>
                <a:gd name="T19" fmla="*/ 31 h 83"/>
                <a:gd name="T20" fmla="*/ 47 w 52"/>
                <a:gd name="T21" fmla="*/ 35 h 83"/>
                <a:gd name="T22" fmla="*/ 49 w 52"/>
                <a:gd name="T23" fmla="*/ 39 h 83"/>
                <a:gd name="T24" fmla="*/ 52 w 52"/>
                <a:gd name="T25" fmla="*/ 47 h 83"/>
                <a:gd name="T26" fmla="*/ 52 w 52"/>
                <a:gd name="T27" fmla="*/ 54 h 83"/>
                <a:gd name="T28" fmla="*/ 52 w 52"/>
                <a:gd name="T29" fmla="*/ 61 h 83"/>
                <a:gd name="T30" fmla="*/ 51 w 52"/>
                <a:gd name="T31" fmla="*/ 67 h 83"/>
                <a:gd name="T32" fmla="*/ 47 w 52"/>
                <a:gd name="T33" fmla="*/ 73 h 83"/>
                <a:gd name="T34" fmla="*/ 42 w 52"/>
                <a:gd name="T35" fmla="*/ 77 h 83"/>
                <a:gd name="T36" fmla="*/ 38 w 52"/>
                <a:gd name="T37" fmla="*/ 80 h 83"/>
                <a:gd name="T38" fmla="*/ 32 w 52"/>
                <a:gd name="T39" fmla="*/ 83 h 83"/>
                <a:gd name="T40" fmla="*/ 25 w 52"/>
                <a:gd name="T41" fmla="*/ 83 h 83"/>
                <a:gd name="T42" fmla="*/ 19 w 52"/>
                <a:gd name="T43" fmla="*/ 83 h 83"/>
                <a:gd name="T44" fmla="*/ 13 w 52"/>
                <a:gd name="T45" fmla="*/ 80 h 83"/>
                <a:gd name="T46" fmla="*/ 7 w 52"/>
                <a:gd name="T47" fmla="*/ 77 h 83"/>
                <a:gd name="T48" fmla="*/ 3 w 52"/>
                <a:gd name="T49" fmla="*/ 73 h 83"/>
                <a:gd name="T50" fmla="*/ 0 w 52"/>
                <a:gd name="T51" fmla="*/ 67 h 83"/>
                <a:gd name="T52" fmla="*/ 0 w 52"/>
                <a:gd name="T53" fmla="*/ 60 h 83"/>
                <a:gd name="T54" fmla="*/ 10 w 52"/>
                <a:gd name="T55" fmla="*/ 60 h 83"/>
                <a:gd name="T56" fmla="*/ 12 w 52"/>
                <a:gd name="T57" fmla="*/ 64 h 83"/>
                <a:gd name="T58" fmla="*/ 13 w 52"/>
                <a:gd name="T59" fmla="*/ 67 h 83"/>
                <a:gd name="T60" fmla="*/ 15 w 52"/>
                <a:gd name="T61" fmla="*/ 70 h 83"/>
                <a:gd name="T62" fmla="*/ 17 w 52"/>
                <a:gd name="T63" fmla="*/ 71 h 83"/>
                <a:gd name="T64" fmla="*/ 22 w 52"/>
                <a:gd name="T65" fmla="*/ 73 h 83"/>
                <a:gd name="T66" fmla="*/ 25 w 52"/>
                <a:gd name="T67" fmla="*/ 73 h 83"/>
                <a:gd name="T68" fmla="*/ 31 w 52"/>
                <a:gd name="T69" fmla="*/ 73 h 83"/>
                <a:gd name="T70" fmla="*/ 35 w 52"/>
                <a:gd name="T71" fmla="*/ 71 h 83"/>
                <a:gd name="T72" fmla="*/ 38 w 52"/>
                <a:gd name="T73" fmla="*/ 68 h 83"/>
                <a:gd name="T74" fmla="*/ 41 w 52"/>
                <a:gd name="T75" fmla="*/ 64 h 83"/>
                <a:gd name="T76" fmla="*/ 42 w 52"/>
                <a:gd name="T77" fmla="*/ 60 h 83"/>
                <a:gd name="T78" fmla="*/ 42 w 52"/>
                <a:gd name="T79" fmla="*/ 54 h 83"/>
                <a:gd name="T80" fmla="*/ 42 w 52"/>
                <a:gd name="T81" fmla="*/ 49 h 83"/>
                <a:gd name="T82" fmla="*/ 41 w 52"/>
                <a:gd name="T83" fmla="*/ 45 h 83"/>
                <a:gd name="T84" fmla="*/ 38 w 52"/>
                <a:gd name="T85" fmla="*/ 41 h 83"/>
                <a:gd name="T86" fmla="*/ 35 w 52"/>
                <a:gd name="T87" fmla="*/ 39 h 83"/>
                <a:gd name="T88" fmla="*/ 31 w 52"/>
                <a:gd name="T89" fmla="*/ 36 h 83"/>
                <a:gd name="T90" fmla="*/ 26 w 52"/>
                <a:gd name="T91" fmla="*/ 36 h 83"/>
                <a:gd name="T92" fmla="*/ 20 w 52"/>
                <a:gd name="T93" fmla="*/ 36 h 83"/>
                <a:gd name="T94" fmla="*/ 17 w 52"/>
                <a:gd name="T95" fmla="*/ 38 h 83"/>
                <a:gd name="T96" fmla="*/ 13 w 52"/>
                <a:gd name="T97" fmla="*/ 41 h 83"/>
                <a:gd name="T98" fmla="*/ 12 w 52"/>
                <a:gd name="T99" fmla="*/ 44 h 83"/>
                <a:gd name="T100" fmla="*/ 0 w 52"/>
                <a:gd name="T101" fmla="*/ 42 h 83"/>
                <a:gd name="T102" fmla="*/ 9 w 52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3">
                  <a:moveTo>
                    <a:pt x="9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17" y="12"/>
                  </a:lnTo>
                  <a:lnTo>
                    <a:pt x="13" y="32"/>
                  </a:lnTo>
                  <a:lnTo>
                    <a:pt x="19" y="29"/>
                  </a:lnTo>
                  <a:lnTo>
                    <a:pt x="23" y="28"/>
                  </a:lnTo>
                  <a:lnTo>
                    <a:pt x="29" y="26"/>
                  </a:lnTo>
                  <a:lnTo>
                    <a:pt x="35" y="28"/>
                  </a:lnTo>
                  <a:lnTo>
                    <a:pt x="41" y="31"/>
                  </a:lnTo>
                  <a:lnTo>
                    <a:pt x="47" y="35"/>
                  </a:lnTo>
                  <a:lnTo>
                    <a:pt x="49" y="39"/>
                  </a:lnTo>
                  <a:lnTo>
                    <a:pt x="52" y="47"/>
                  </a:lnTo>
                  <a:lnTo>
                    <a:pt x="52" y="54"/>
                  </a:lnTo>
                  <a:lnTo>
                    <a:pt x="52" y="61"/>
                  </a:lnTo>
                  <a:lnTo>
                    <a:pt x="51" y="67"/>
                  </a:lnTo>
                  <a:lnTo>
                    <a:pt x="47" y="73"/>
                  </a:lnTo>
                  <a:lnTo>
                    <a:pt x="42" y="77"/>
                  </a:lnTo>
                  <a:lnTo>
                    <a:pt x="38" y="80"/>
                  </a:lnTo>
                  <a:lnTo>
                    <a:pt x="32" y="83"/>
                  </a:lnTo>
                  <a:lnTo>
                    <a:pt x="25" y="83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7" y="77"/>
                  </a:lnTo>
                  <a:lnTo>
                    <a:pt x="3" y="73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2" y="64"/>
                  </a:lnTo>
                  <a:lnTo>
                    <a:pt x="13" y="67"/>
                  </a:lnTo>
                  <a:lnTo>
                    <a:pt x="15" y="70"/>
                  </a:lnTo>
                  <a:lnTo>
                    <a:pt x="17" y="71"/>
                  </a:lnTo>
                  <a:lnTo>
                    <a:pt x="22" y="73"/>
                  </a:lnTo>
                  <a:lnTo>
                    <a:pt x="25" y="73"/>
                  </a:lnTo>
                  <a:lnTo>
                    <a:pt x="31" y="73"/>
                  </a:lnTo>
                  <a:lnTo>
                    <a:pt x="35" y="71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9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1" y="36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3" y="41"/>
                  </a:lnTo>
                  <a:lnTo>
                    <a:pt x="12" y="44"/>
                  </a:lnTo>
                  <a:lnTo>
                    <a:pt x="0" y="4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2" name="Freeform 2285"/>
            <p:cNvSpPr>
              <a:spLocks noEditPoints="1"/>
            </p:cNvSpPr>
            <p:nvPr/>
          </p:nvSpPr>
          <p:spPr bwMode="auto">
            <a:xfrm>
              <a:off x="3713" y="3213"/>
              <a:ext cx="27" cy="42"/>
            </a:xfrm>
            <a:custGeom>
              <a:avLst/>
              <a:gdLst>
                <a:gd name="T0" fmla="*/ 26 w 54"/>
                <a:gd name="T1" fmla="*/ 9 h 83"/>
                <a:gd name="T2" fmla="*/ 23 w 54"/>
                <a:gd name="T3" fmla="*/ 10 h 83"/>
                <a:gd name="T4" fmla="*/ 19 w 54"/>
                <a:gd name="T5" fmla="*/ 12 h 83"/>
                <a:gd name="T6" fmla="*/ 16 w 54"/>
                <a:gd name="T7" fmla="*/ 14 h 83"/>
                <a:gd name="T8" fmla="*/ 12 w 54"/>
                <a:gd name="T9" fmla="*/ 25 h 83"/>
                <a:gd name="T10" fmla="*/ 10 w 54"/>
                <a:gd name="T11" fmla="*/ 41 h 83"/>
                <a:gd name="T12" fmla="*/ 12 w 54"/>
                <a:gd name="T13" fmla="*/ 58 h 83"/>
                <a:gd name="T14" fmla="*/ 16 w 54"/>
                <a:gd name="T15" fmla="*/ 67 h 83"/>
                <a:gd name="T16" fmla="*/ 19 w 54"/>
                <a:gd name="T17" fmla="*/ 71 h 83"/>
                <a:gd name="T18" fmla="*/ 23 w 54"/>
                <a:gd name="T19" fmla="*/ 73 h 83"/>
                <a:gd name="T20" fmla="*/ 28 w 54"/>
                <a:gd name="T21" fmla="*/ 73 h 83"/>
                <a:gd name="T22" fmla="*/ 30 w 54"/>
                <a:gd name="T23" fmla="*/ 73 h 83"/>
                <a:gd name="T24" fmla="*/ 35 w 54"/>
                <a:gd name="T25" fmla="*/ 71 h 83"/>
                <a:gd name="T26" fmla="*/ 38 w 54"/>
                <a:gd name="T27" fmla="*/ 67 h 83"/>
                <a:gd name="T28" fmla="*/ 42 w 54"/>
                <a:gd name="T29" fmla="*/ 58 h 83"/>
                <a:gd name="T30" fmla="*/ 44 w 54"/>
                <a:gd name="T31" fmla="*/ 41 h 83"/>
                <a:gd name="T32" fmla="*/ 42 w 54"/>
                <a:gd name="T33" fmla="*/ 25 h 83"/>
                <a:gd name="T34" fmla="*/ 39 w 54"/>
                <a:gd name="T35" fmla="*/ 16 h 83"/>
                <a:gd name="T36" fmla="*/ 35 w 54"/>
                <a:gd name="T37" fmla="*/ 12 h 83"/>
                <a:gd name="T38" fmla="*/ 32 w 54"/>
                <a:gd name="T39" fmla="*/ 10 h 83"/>
                <a:gd name="T40" fmla="*/ 26 w 54"/>
                <a:gd name="T41" fmla="*/ 9 h 83"/>
                <a:gd name="T42" fmla="*/ 28 w 54"/>
                <a:gd name="T43" fmla="*/ 0 h 83"/>
                <a:gd name="T44" fmla="*/ 33 w 54"/>
                <a:gd name="T45" fmla="*/ 0 h 83"/>
                <a:gd name="T46" fmla="*/ 39 w 54"/>
                <a:gd name="T47" fmla="*/ 1 h 83"/>
                <a:gd name="T48" fmla="*/ 44 w 54"/>
                <a:gd name="T49" fmla="*/ 6 h 83"/>
                <a:gd name="T50" fmla="*/ 46 w 54"/>
                <a:gd name="T51" fmla="*/ 10 h 83"/>
                <a:gd name="T52" fmla="*/ 49 w 54"/>
                <a:gd name="T53" fmla="*/ 16 h 83"/>
                <a:gd name="T54" fmla="*/ 52 w 54"/>
                <a:gd name="T55" fmla="*/ 22 h 83"/>
                <a:gd name="T56" fmla="*/ 52 w 54"/>
                <a:gd name="T57" fmla="*/ 28 h 83"/>
                <a:gd name="T58" fmla="*/ 54 w 54"/>
                <a:gd name="T59" fmla="*/ 33 h 83"/>
                <a:gd name="T60" fmla="*/ 54 w 54"/>
                <a:gd name="T61" fmla="*/ 41 h 83"/>
                <a:gd name="T62" fmla="*/ 52 w 54"/>
                <a:gd name="T63" fmla="*/ 54 h 83"/>
                <a:gd name="T64" fmla="*/ 51 w 54"/>
                <a:gd name="T65" fmla="*/ 65 h 83"/>
                <a:gd name="T66" fmla="*/ 48 w 54"/>
                <a:gd name="T67" fmla="*/ 70 h 83"/>
                <a:gd name="T68" fmla="*/ 45 w 54"/>
                <a:gd name="T69" fmla="*/ 76 h 83"/>
                <a:gd name="T70" fmla="*/ 42 w 54"/>
                <a:gd name="T71" fmla="*/ 79 h 83"/>
                <a:gd name="T72" fmla="*/ 38 w 54"/>
                <a:gd name="T73" fmla="*/ 81 h 83"/>
                <a:gd name="T74" fmla="*/ 32 w 54"/>
                <a:gd name="T75" fmla="*/ 83 h 83"/>
                <a:gd name="T76" fmla="*/ 28 w 54"/>
                <a:gd name="T77" fmla="*/ 83 h 83"/>
                <a:gd name="T78" fmla="*/ 19 w 54"/>
                <a:gd name="T79" fmla="*/ 81 h 83"/>
                <a:gd name="T80" fmla="*/ 13 w 54"/>
                <a:gd name="T81" fmla="*/ 80 h 83"/>
                <a:gd name="T82" fmla="*/ 9 w 54"/>
                <a:gd name="T83" fmla="*/ 76 h 83"/>
                <a:gd name="T84" fmla="*/ 1 w 54"/>
                <a:gd name="T85" fmla="*/ 61 h 83"/>
                <a:gd name="T86" fmla="*/ 0 w 54"/>
                <a:gd name="T87" fmla="*/ 41 h 83"/>
                <a:gd name="T88" fmla="*/ 1 w 54"/>
                <a:gd name="T89" fmla="*/ 28 h 83"/>
                <a:gd name="T90" fmla="*/ 3 w 54"/>
                <a:gd name="T91" fmla="*/ 17 h 83"/>
                <a:gd name="T92" fmla="*/ 6 w 54"/>
                <a:gd name="T93" fmla="*/ 12 h 83"/>
                <a:gd name="T94" fmla="*/ 9 w 54"/>
                <a:gd name="T95" fmla="*/ 7 h 83"/>
                <a:gd name="T96" fmla="*/ 12 w 54"/>
                <a:gd name="T97" fmla="*/ 4 h 83"/>
                <a:gd name="T98" fmla="*/ 16 w 54"/>
                <a:gd name="T99" fmla="*/ 1 h 83"/>
                <a:gd name="T100" fmla="*/ 22 w 54"/>
                <a:gd name="T101" fmla="*/ 0 h 83"/>
                <a:gd name="T102" fmla="*/ 28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3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25"/>
                  </a:lnTo>
                  <a:lnTo>
                    <a:pt x="10" y="41"/>
                  </a:lnTo>
                  <a:lnTo>
                    <a:pt x="12" y="58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3" y="73"/>
                  </a:lnTo>
                  <a:lnTo>
                    <a:pt x="28" y="73"/>
                  </a:lnTo>
                  <a:lnTo>
                    <a:pt x="30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2" y="58"/>
                  </a:lnTo>
                  <a:lnTo>
                    <a:pt x="44" y="41"/>
                  </a:lnTo>
                  <a:lnTo>
                    <a:pt x="42" y="25"/>
                  </a:lnTo>
                  <a:lnTo>
                    <a:pt x="39" y="16"/>
                  </a:lnTo>
                  <a:lnTo>
                    <a:pt x="35" y="12"/>
                  </a:lnTo>
                  <a:lnTo>
                    <a:pt x="32" y="10"/>
                  </a:lnTo>
                  <a:lnTo>
                    <a:pt x="26" y="9"/>
                  </a:lnTo>
                  <a:close/>
                  <a:moveTo>
                    <a:pt x="28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49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4" y="33"/>
                  </a:lnTo>
                  <a:lnTo>
                    <a:pt x="54" y="41"/>
                  </a:lnTo>
                  <a:lnTo>
                    <a:pt x="52" y="54"/>
                  </a:lnTo>
                  <a:lnTo>
                    <a:pt x="51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2" y="79"/>
                  </a:lnTo>
                  <a:lnTo>
                    <a:pt x="38" y="81"/>
                  </a:lnTo>
                  <a:lnTo>
                    <a:pt x="32" y="83"/>
                  </a:lnTo>
                  <a:lnTo>
                    <a:pt x="28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9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1" y="28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3" name="Rectangle 2286"/>
            <p:cNvSpPr>
              <a:spLocks noChangeArrowheads="1"/>
            </p:cNvSpPr>
            <p:nvPr/>
          </p:nvSpPr>
          <p:spPr bwMode="auto">
            <a:xfrm>
              <a:off x="3748" y="3249"/>
              <a:ext cx="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4" name="Freeform 2287"/>
            <p:cNvSpPr>
              <a:spLocks/>
            </p:cNvSpPr>
            <p:nvPr/>
          </p:nvSpPr>
          <p:spPr bwMode="auto">
            <a:xfrm>
              <a:off x="3765" y="3213"/>
              <a:ext cx="15" cy="41"/>
            </a:xfrm>
            <a:custGeom>
              <a:avLst/>
              <a:gdLst>
                <a:gd name="T0" fmla="*/ 22 w 29"/>
                <a:gd name="T1" fmla="*/ 0 h 81"/>
                <a:gd name="T2" fmla="*/ 29 w 29"/>
                <a:gd name="T3" fmla="*/ 0 h 81"/>
                <a:gd name="T4" fmla="*/ 29 w 29"/>
                <a:gd name="T5" fmla="*/ 81 h 81"/>
                <a:gd name="T6" fmla="*/ 19 w 29"/>
                <a:gd name="T7" fmla="*/ 81 h 81"/>
                <a:gd name="T8" fmla="*/ 19 w 29"/>
                <a:gd name="T9" fmla="*/ 17 h 81"/>
                <a:gd name="T10" fmla="*/ 15 w 29"/>
                <a:gd name="T11" fmla="*/ 22 h 81"/>
                <a:gd name="T12" fmla="*/ 10 w 29"/>
                <a:gd name="T13" fmla="*/ 25 h 81"/>
                <a:gd name="T14" fmla="*/ 5 w 29"/>
                <a:gd name="T15" fmla="*/ 28 h 81"/>
                <a:gd name="T16" fmla="*/ 0 w 29"/>
                <a:gd name="T17" fmla="*/ 29 h 81"/>
                <a:gd name="T18" fmla="*/ 0 w 29"/>
                <a:gd name="T19" fmla="*/ 20 h 81"/>
                <a:gd name="T20" fmla="*/ 7 w 29"/>
                <a:gd name="T21" fmla="*/ 16 h 81"/>
                <a:gd name="T22" fmla="*/ 13 w 29"/>
                <a:gd name="T23" fmla="*/ 10 h 81"/>
                <a:gd name="T24" fmla="*/ 19 w 29"/>
                <a:gd name="T25" fmla="*/ 4 h 81"/>
                <a:gd name="T26" fmla="*/ 22 w 29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81">
                  <a:moveTo>
                    <a:pt x="22" y="0"/>
                  </a:moveTo>
                  <a:lnTo>
                    <a:pt x="29" y="0"/>
                  </a:lnTo>
                  <a:lnTo>
                    <a:pt x="29" y="81"/>
                  </a:lnTo>
                  <a:lnTo>
                    <a:pt x="19" y="81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10" y="25"/>
                  </a:lnTo>
                  <a:lnTo>
                    <a:pt x="5" y="28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7" y="16"/>
                  </a:lnTo>
                  <a:lnTo>
                    <a:pt x="13" y="10"/>
                  </a:lnTo>
                  <a:lnTo>
                    <a:pt x="19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5" name="Freeform 2288"/>
            <p:cNvSpPr>
              <a:spLocks noEditPoints="1"/>
            </p:cNvSpPr>
            <p:nvPr/>
          </p:nvSpPr>
          <p:spPr bwMode="auto">
            <a:xfrm>
              <a:off x="3910" y="3213"/>
              <a:ext cx="26" cy="42"/>
            </a:xfrm>
            <a:custGeom>
              <a:avLst/>
              <a:gdLst>
                <a:gd name="T0" fmla="*/ 26 w 52"/>
                <a:gd name="T1" fmla="*/ 9 h 83"/>
                <a:gd name="T2" fmla="*/ 21 w 52"/>
                <a:gd name="T3" fmla="*/ 10 h 83"/>
                <a:gd name="T4" fmla="*/ 17 w 52"/>
                <a:gd name="T5" fmla="*/ 12 h 83"/>
                <a:gd name="T6" fmla="*/ 14 w 52"/>
                <a:gd name="T7" fmla="*/ 14 h 83"/>
                <a:gd name="T8" fmla="*/ 11 w 52"/>
                <a:gd name="T9" fmla="*/ 25 h 83"/>
                <a:gd name="T10" fmla="*/ 10 w 52"/>
                <a:gd name="T11" fmla="*/ 41 h 83"/>
                <a:gd name="T12" fmla="*/ 11 w 52"/>
                <a:gd name="T13" fmla="*/ 58 h 83"/>
                <a:gd name="T14" fmla="*/ 14 w 52"/>
                <a:gd name="T15" fmla="*/ 67 h 83"/>
                <a:gd name="T16" fmla="*/ 17 w 52"/>
                <a:gd name="T17" fmla="*/ 71 h 83"/>
                <a:gd name="T18" fmla="*/ 21 w 52"/>
                <a:gd name="T19" fmla="*/ 73 h 83"/>
                <a:gd name="T20" fmla="*/ 26 w 52"/>
                <a:gd name="T21" fmla="*/ 73 h 83"/>
                <a:gd name="T22" fmla="*/ 30 w 52"/>
                <a:gd name="T23" fmla="*/ 73 h 83"/>
                <a:gd name="T24" fmla="*/ 35 w 52"/>
                <a:gd name="T25" fmla="*/ 71 h 83"/>
                <a:gd name="T26" fmla="*/ 37 w 52"/>
                <a:gd name="T27" fmla="*/ 67 h 83"/>
                <a:gd name="T28" fmla="*/ 40 w 52"/>
                <a:gd name="T29" fmla="*/ 58 h 83"/>
                <a:gd name="T30" fmla="*/ 42 w 52"/>
                <a:gd name="T31" fmla="*/ 41 h 83"/>
                <a:gd name="T32" fmla="*/ 40 w 52"/>
                <a:gd name="T33" fmla="*/ 25 h 83"/>
                <a:gd name="T34" fmla="*/ 37 w 52"/>
                <a:gd name="T35" fmla="*/ 16 h 83"/>
                <a:gd name="T36" fmla="*/ 35 w 52"/>
                <a:gd name="T37" fmla="*/ 12 h 83"/>
                <a:gd name="T38" fmla="*/ 30 w 52"/>
                <a:gd name="T39" fmla="*/ 10 h 83"/>
                <a:gd name="T40" fmla="*/ 26 w 52"/>
                <a:gd name="T41" fmla="*/ 9 h 83"/>
                <a:gd name="T42" fmla="*/ 26 w 52"/>
                <a:gd name="T43" fmla="*/ 0 h 83"/>
                <a:gd name="T44" fmla="*/ 32 w 52"/>
                <a:gd name="T45" fmla="*/ 0 h 83"/>
                <a:gd name="T46" fmla="*/ 37 w 52"/>
                <a:gd name="T47" fmla="*/ 1 h 83"/>
                <a:gd name="T48" fmla="*/ 42 w 52"/>
                <a:gd name="T49" fmla="*/ 6 h 83"/>
                <a:gd name="T50" fmla="*/ 46 w 52"/>
                <a:gd name="T51" fmla="*/ 10 h 83"/>
                <a:gd name="T52" fmla="*/ 49 w 52"/>
                <a:gd name="T53" fmla="*/ 16 h 83"/>
                <a:gd name="T54" fmla="*/ 51 w 52"/>
                <a:gd name="T55" fmla="*/ 22 h 83"/>
                <a:gd name="T56" fmla="*/ 52 w 52"/>
                <a:gd name="T57" fmla="*/ 28 h 83"/>
                <a:gd name="T58" fmla="*/ 52 w 52"/>
                <a:gd name="T59" fmla="*/ 33 h 83"/>
                <a:gd name="T60" fmla="*/ 52 w 52"/>
                <a:gd name="T61" fmla="*/ 41 h 83"/>
                <a:gd name="T62" fmla="*/ 52 w 52"/>
                <a:gd name="T63" fmla="*/ 54 h 83"/>
                <a:gd name="T64" fmla="*/ 49 w 52"/>
                <a:gd name="T65" fmla="*/ 65 h 83"/>
                <a:gd name="T66" fmla="*/ 48 w 52"/>
                <a:gd name="T67" fmla="*/ 70 h 83"/>
                <a:gd name="T68" fmla="*/ 45 w 52"/>
                <a:gd name="T69" fmla="*/ 76 h 83"/>
                <a:gd name="T70" fmla="*/ 40 w 52"/>
                <a:gd name="T71" fmla="*/ 79 h 83"/>
                <a:gd name="T72" fmla="*/ 36 w 52"/>
                <a:gd name="T73" fmla="*/ 81 h 83"/>
                <a:gd name="T74" fmla="*/ 32 w 52"/>
                <a:gd name="T75" fmla="*/ 83 h 83"/>
                <a:gd name="T76" fmla="*/ 26 w 52"/>
                <a:gd name="T77" fmla="*/ 83 h 83"/>
                <a:gd name="T78" fmla="*/ 19 w 52"/>
                <a:gd name="T79" fmla="*/ 81 h 83"/>
                <a:gd name="T80" fmla="*/ 13 w 52"/>
                <a:gd name="T81" fmla="*/ 80 h 83"/>
                <a:gd name="T82" fmla="*/ 7 w 52"/>
                <a:gd name="T83" fmla="*/ 76 h 83"/>
                <a:gd name="T84" fmla="*/ 1 w 52"/>
                <a:gd name="T85" fmla="*/ 61 h 83"/>
                <a:gd name="T86" fmla="*/ 0 w 52"/>
                <a:gd name="T87" fmla="*/ 41 h 83"/>
                <a:gd name="T88" fmla="*/ 0 w 52"/>
                <a:gd name="T89" fmla="*/ 28 h 83"/>
                <a:gd name="T90" fmla="*/ 3 w 52"/>
                <a:gd name="T91" fmla="*/ 17 h 83"/>
                <a:gd name="T92" fmla="*/ 4 w 52"/>
                <a:gd name="T93" fmla="*/ 12 h 83"/>
                <a:gd name="T94" fmla="*/ 7 w 52"/>
                <a:gd name="T95" fmla="*/ 7 h 83"/>
                <a:gd name="T96" fmla="*/ 11 w 52"/>
                <a:gd name="T97" fmla="*/ 4 h 83"/>
                <a:gd name="T98" fmla="*/ 16 w 52"/>
                <a:gd name="T99" fmla="*/ 1 h 83"/>
                <a:gd name="T100" fmla="*/ 20 w 52"/>
                <a:gd name="T101" fmla="*/ 0 h 83"/>
                <a:gd name="T102" fmla="*/ 26 w 52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3">
                  <a:moveTo>
                    <a:pt x="26" y="9"/>
                  </a:moveTo>
                  <a:lnTo>
                    <a:pt x="21" y="10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1" y="25"/>
                  </a:lnTo>
                  <a:lnTo>
                    <a:pt x="10" y="41"/>
                  </a:lnTo>
                  <a:lnTo>
                    <a:pt x="11" y="58"/>
                  </a:lnTo>
                  <a:lnTo>
                    <a:pt x="14" y="67"/>
                  </a:lnTo>
                  <a:lnTo>
                    <a:pt x="17" y="71"/>
                  </a:lnTo>
                  <a:lnTo>
                    <a:pt x="21" y="73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5" y="71"/>
                  </a:lnTo>
                  <a:lnTo>
                    <a:pt x="37" y="67"/>
                  </a:lnTo>
                  <a:lnTo>
                    <a:pt x="40" y="58"/>
                  </a:lnTo>
                  <a:lnTo>
                    <a:pt x="42" y="41"/>
                  </a:lnTo>
                  <a:lnTo>
                    <a:pt x="40" y="25"/>
                  </a:lnTo>
                  <a:lnTo>
                    <a:pt x="37" y="16"/>
                  </a:lnTo>
                  <a:lnTo>
                    <a:pt x="35" y="12"/>
                  </a:lnTo>
                  <a:lnTo>
                    <a:pt x="30" y="1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7" y="1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9" y="16"/>
                  </a:lnTo>
                  <a:lnTo>
                    <a:pt x="51" y="22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2" y="41"/>
                  </a:lnTo>
                  <a:lnTo>
                    <a:pt x="52" y="54"/>
                  </a:lnTo>
                  <a:lnTo>
                    <a:pt x="49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0" y="79"/>
                  </a:lnTo>
                  <a:lnTo>
                    <a:pt x="36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9" name="Rectangle 2289"/>
            <p:cNvSpPr>
              <a:spLocks noChangeArrowheads="1"/>
            </p:cNvSpPr>
            <p:nvPr/>
          </p:nvSpPr>
          <p:spPr bwMode="auto">
            <a:xfrm>
              <a:off x="3944" y="3249"/>
              <a:ext cx="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4" name="Freeform 2290"/>
            <p:cNvSpPr>
              <a:spLocks/>
            </p:cNvSpPr>
            <p:nvPr/>
          </p:nvSpPr>
          <p:spPr bwMode="auto">
            <a:xfrm>
              <a:off x="3961" y="3213"/>
              <a:ext cx="15" cy="41"/>
            </a:xfrm>
            <a:custGeom>
              <a:avLst/>
              <a:gdLst>
                <a:gd name="T0" fmla="*/ 24 w 31"/>
                <a:gd name="T1" fmla="*/ 0 h 81"/>
                <a:gd name="T2" fmla="*/ 31 w 31"/>
                <a:gd name="T3" fmla="*/ 0 h 81"/>
                <a:gd name="T4" fmla="*/ 31 w 31"/>
                <a:gd name="T5" fmla="*/ 81 h 81"/>
                <a:gd name="T6" fmla="*/ 19 w 31"/>
                <a:gd name="T7" fmla="*/ 81 h 81"/>
                <a:gd name="T8" fmla="*/ 19 w 31"/>
                <a:gd name="T9" fmla="*/ 17 h 81"/>
                <a:gd name="T10" fmla="*/ 15 w 31"/>
                <a:gd name="T11" fmla="*/ 22 h 81"/>
                <a:gd name="T12" fmla="*/ 11 w 31"/>
                <a:gd name="T13" fmla="*/ 25 h 81"/>
                <a:gd name="T14" fmla="*/ 5 w 31"/>
                <a:gd name="T15" fmla="*/ 28 h 81"/>
                <a:gd name="T16" fmla="*/ 0 w 31"/>
                <a:gd name="T17" fmla="*/ 29 h 81"/>
                <a:gd name="T18" fmla="*/ 0 w 31"/>
                <a:gd name="T19" fmla="*/ 20 h 81"/>
                <a:gd name="T20" fmla="*/ 8 w 31"/>
                <a:gd name="T21" fmla="*/ 16 h 81"/>
                <a:gd name="T22" fmla="*/ 15 w 31"/>
                <a:gd name="T23" fmla="*/ 10 h 81"/>
                <a:gd name="T24" fmla="*/ 19 w 31"/>
                <a:gd name="T25" fmla="*/ 4 h 81"/>
                <a:gd name="T26" fmla="*/ 24 w 31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81">
                  <a:moveTo>
                    <a:pt x="24" y="0"/>
                  </a:moveTo>
                  <a:lnTo>
                    <a:pt x="31" y="0"/>
                  </a:lnTo>
                  <a:lnTo>
                    <a:pt x="31" y="81"/>
                  </a:lnTo>
                  <a:lnTo>
                    <a:pt x="19" y="81"/>
                  </a:lnTo>
                  <a:lnTo>
                    <a:pt x="19" y="17"/>
                  </a:lnTo>
                  <a:lnTo>
                    <a:pt x="15" y="22"/>
                  </a:lnTo>
                  <a:lnTo>
                    <a:pt x="11" y="25"/>
                  </a:lnTo>
                  <a:lnTo>
                    <a:pt x="5" y="28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9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5" name="Freeform 2291"/>
            <p:cNvSpPr>
              <a:spLocks/>
            </p:cNvSpPr>
            <p:nvPr/>
          </p:nvSpPr>
          <p:spPr bwMode="auto">
            <a:xfrm>
              <a:off x="3989" y="3213"/>
              <a:ext cx="27" cy="42"/>
            </a:xfrm>
            <a:custGeom>
              <a:avLst/>
              <a:gdLst>
                <a:gd name="T0" fmla="*/ 9 w 54"/>
                <a:gd name="T1" fmla="*/ 0 h 83"/>
                <a:gd name="T2" fmla="*/ 48 w 54"/>
                <a:gd name="T3" fmla="*/ 0 h 83"/>
                <a:gd name="T4" fmla="*/ 48 w 54"/>
                <a:gd name="T5" fmla="*/ 12 h 83"/>
                <a:gd name="T6" fmla="*/ 18 w 54"/>
                <a:gd name="T7" fmla="*/ 12 h 83"/>
                <a:gd name="T8" fmla="*/ 13 w 54"/>
                <a:gd name="T9" fmla="*/ 32 h 83"/>
                <a:gd name="T10" fmla="*/ 19 w 54"/>
                <a:gd name="T11" fmla="*/ 29 h 83"/>
                <a:gd name="T12" fmla="*/ 23 w 54"/>
                <a:gd name="T13" fmla="*/ 28 h 83"/>
                <a:gd name="T14" fmla="*/ 29 w 54"/>
                <a:gd name="T15" fmla="*/ 26 h 83"/>
                <a:gd name="T16" fmla="*/ 35 w 54"/>
                <a:gd name="T17" fmla="*/ 28 h 83"/>
                <a:gd name="T18" fmla="*/ 41 w 54"/>
                <a:gd name="T19" fmla="*/ 31 h 83"/>
                <a:gd name="T20" fmla="*/ 47 w 54"/>
                <a:gd name="T21" fmla="*/ 35 h 83"/>
                <a:gd name="T22" fmla="*/ 50 w 54"/>
                <a:gd name="T23" fmla="*/ 39 h 83"/>
                <a:gd name="T24" fmla="*/ 53 w 54"/>
                <a:gd name="T25" fmla="*/ 47 h 83"/>
                <a:gd name="T26" fmla="*/ 54 w 54"/>
                <a:gd name="T27" fmla="*/ 54 h 83"/>
                <a:gd name="T28" fmla="*/ 53 w 54"/>
                <a:gd name="T29" fmla="*/ 61 h 83"/>
                <a:gd name="T30" fmla="*/ 51 w 54"/>
                <a:gd name="T31" fmla="*/ 67 h 83"/>
                <a:gd name="T32" fmla="*/ 47 w 54"/>
                <a:gd name="T33" fmla="*/ 73 h 83"/>
                <a:gd name="T34" fmla="*/ 42 w 54"/>
                <a:gd name="T35" fmla="*/ 77 h 83"/>
                <a:gd name="T36" fmla="*/ 38 w 54"/>
                <a:gd name="T37" fmla="*/ 80 h 83"/>
                <a:gd name="T38" fmla="*/ 32 w 54"/>
                <a:gd name="T39" fmla="*/ 83 h 83"/>
                <a:gd name="T40" fmla="*/ 26 w 54"/>
                <a:gd name="T41" fmla="*/ 83 h 83"/>
                <a:gd name="T42" fmla="*/ 19 w 54"/>
                <a:gd name="T43" fmla="*/ 83 h 83"/>
                <a:gd name="T44" fmla="*/ 13 w 54"/>
                <a:gd name="T45" fmla="*/ 80 h 83"/>
                <a:gd name="T46" fmla="*/ 7 w 54"/>
                <a:gd name="T47" fmla="*/ 77 h 83"/>
                <a:gd name="T48" fmla="*/ 3 w 54"/>
                <a:gd name="T49" fmla="*/ 73 h 83"/>
                <a:gd name="T50" fmla="*/ 2 w 54"/>
                <a:gd name="T51" fmla="*/ 67 h 83"/>
                <a:gd name="T52" fmla="*/ 0 w 54"/>
                <a:gd name="T53" fmla="*/ 60 h 83"/>
                <a:gd name="T54" fmla="*/ 10 w 54"/>
                <a:gd name="T55" fmla="*/ 60 h 83"/>
                <a:gd name="T56" fmla="*/ 12 w 54"/>
                <a:gd name="T57" fmla="*/ 64 h 83"/>
                <a:gd name="T58" fmla="*/ 13 w 54"/>
                <a:gd name="T59" fmla="*/ 67 h 83"/>
                <a:gd name="T60" fmla="*/ 15 w 54"/>
                <a:gd name="T61" fmla="*/ 70 h 83"/>
                <a:gd name="T62" fmla="*/ 18 w 54"/>
                <a:gd name="T63" fmla="*/ 71 h 83"/>
                <a:gd name="T64" fmla="*/ 22 w 54"/>
                <a:gd name="T65" fmla="*/ 73 h 83"/>
                <a:gd name="T66" fmla="*/ 26 w 54"/>
                <a:gd name="T67" fmla="*/ 73 h 83"/>
                <a:gd name="T68" fmla="*/ 31 w 54"/>
                <a:gd name="T69" fmla="*/ 73 h 83"/>
                <a:gd name="T70" fmla="*/ 35 w 54"/>
                <a:gd name="T71" fmla="*/ 71 h 83"/>
                <a:gd name="T72" fmla="*/ 38 w 54"/>
                <a:gd name="T73" fmla="*/ 68 h 83"/>
                <a:gd name="T74" fmla="*/ 41 w 54"/>
                <a:gd name="T75" fmla="*/ 64 h 83"/>
                <a:gd name="T76" fmla="*/ 42 w 54"/>
                <a:gd name="T77" fmla="*/ 60 h 83"/>
                <a:gd name="T78" fmla="*/ 42 w 54"/>
                <a:gd name="T79" fmla="*/ 54 h 83"/>
                <a:gd name="T80" fmla="*/ 42 w 54"/>
                <a:gd name="T81" fmla="*/ 49 h 83"/>
                <a:gd name="T82" fmla="*/ 41 w 54"/>
                <a:gd name="T83" fmla="*/ 45 h 83"/>
                <a:gd name="T84" fmla="*/ 38 w 54"/>
                <a:gd name="T85" fmla="*/ 41 h 83"/>
                <a:gd name="T86" fmla="*/ 35 w 54"/>
                <a:gd name="T87" fmla="*/ 39 h 83"/>
                <a:gd name="T88" fmla="*/ 31 w 54"/>
                <a:gd name="T89" fmla="*/ 36 h 83"/>
                <a:gd name="T90" fmla="*/ 26 w 54"/>
                <a:gd name="T91" fmla="*/ 36 h 83"/>
                <a:gd name="T92" fmla="*/ 21 w 54"/>
                <a:gd name="T93" fmla="*/ 36 h 83"/>
                <a:gd name="T94" fmla="*/ 18 w 54"/>
                <a:gd name="T95" fmla="*/ 38 h 83"/>
                <a:gd name="T96" fmla="*/ 15 w 54"/>
                <a:gd name="T97" fmla="*/ 41 h 83"/>
                <a:gd name="T98" fmla="*/ 12 w 54"/>
                <a:gd name="T99" fmla="*/ 44 h 83"/>
                <a:gd name="T100" fmla="*/ 0 w 54"/>
                <a:gd name="T101" fmla="*/ 42 h 83"/>
                <a:gd name="T102" fmla="*/ 9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9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18" y="12"/>
                  </a:lnTo>
                  <a:lnTo>
                    <a:pt x="13" y="32"/>
                  </a:lnTo>
                  <a:lnTo>
                    <a:pt x="19" y="29"/>
                  </a:lnTo>
                  <a:lnTo>
                    <a:pt x="23" y="28"/>
                  </a:lnTo>
                  <a:lnTo>
                    <a:pt x="29" y="26"/>
                  </a:lnTo>
                  <a:lnTo>
                    <a:pt x="35" y="28"/>
                  </a:lnTo>
                  <a:lnTo>
                    <a:pt x="41" y="31"/>
                  </a:lnTo>
                  <a:lnTo>
                    <a:pt x="47" y="35"/>
                  </a:lnTo>
                  <a:lnTo>
                    <a:pt x="50" y="39"/>
                  </a:lnTo>
                  <a:lnTo>
                    <a:pt x="53" y="47"/>
                  </a:lnTo>
                  <a:lnTo>
                    <a:pt x="54" y="54"/>
                  </a:lnTo>
                  <a:lnTo>
                    <a:pt x="53" y="61"/>
                  </a:lnTo>
                  <a:lnTo>
                    <a:pt x="51" y="67"/>
                  </a:lnTo>
                  <a:lnTo>
                    <a:pt x="47" y="73"/>
                  </a:lnTo>
                  <a:lnTo>
                    <a:pt x="42" y="77"/>
                  </a:lnTo>
                  <a:lnTo>
                    <a:pt x="38" y="80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7" y="77"/>
                  </a:lnTo>
                  <a:lnTo>
                    <a:pt x="3" y="73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2" y="64"/>
                  </a:lnTo>
                  <a:lnTo>
                    <a:pt x="13" y="67"/>
                  </a:lnTo>
                  <a:lnTo>
                    <a:pt x="15" y="70"/>
                  </a:lnTo>
                  <a:lnTo>
                    <a:pt x="18" y="71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5" y="71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9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1" y="36"/>
                  </a:lnTo>
                  <a:lnTo>
                    <a:pt x="26" y="36"/>
                  </a:lnTo>
                  <a:lnTo>
                    <a:pt x="21" y="36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0" y="4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6" name="Freeform 2292"/>
            <p:cNvSpPr>
              <a:spLocks noEditPoints="1"/>
            </p:cNvSpPr>
            <p:nvPr/>
          </p:nvSpPr>
          <p:spPr bwMode="auto">
            <a:xfrm>
              <a:off x="4148" y="3213"/>
              <a:ext cx="27" cy="42"/>
            </a:xfrm>
            <a:custGeom>
              <a:avLst/>
              <a:gdLst>
                <a:gd name="T0" fmla="*/ 26 w 54"/>
                <a:gd name="T1" fmla="*/ 9 h 83"/>
                <a:gd name="T2" fmla="*/ 22 w 54"/>
                <a:gd name="T3" fmla="*/ 10 h 83"/>
                <a:gd name="T4" fmla="*/ 19 w 54"/>
                <a:gd name="T5" fmla="*/ 12 h 83"/>
                <a:gd name="T6" fmla="*/ 16 w 54"/>
                <a:gd name="T7" fmla="*/ 14 h 83"/>
                <a:gd name="T8" fmla="*/ 12 w 54"/>
                <a:gd name="T9" fmla="*/ 25 h 83"/>
                <a:gd name="T10" fmla="*/ 10 w 54"/>
                <a:gd name="T11" fmla="*/ 41 h 83"/>
                <a:gd name="T12" fmla="*/ 12 w 54"/>
                <a:gd name="T13" fmla="*/ 58 h 83"/>
                <a:gd name="T14" fmla="*/ 16 w 54"/>
                <a:gd name="T15" fmla="*/ 67 h 83"/>
                <a:gd name="T16" fmla="*/ 19 w 54"/>
                <a:gd name="T17" fmla="*/ 71 h 83"/>
                <a:gd name="T18" fmla="*/ 22 w 54"/>
                <a:gd name="T19" fmla="*/ 73 h 83"/>
                <a:gd name="T20" fmla="*/ 26 w 54"/>
                <a:gd name="T21" fmla="*/ 73 h 83"/>
                <a:gd name="T22" fmla="*/ 31 w 54"/>
                <a:gd name="T23" fmla="*/ 73 h 83"/>
                <a:gd name="T24" fmla="*/ 35 w 54"/>
                <a:gd name="T25" fmla="*/ 71 h 83"/>
                <a:gd name="T26" fmla="*/ 38 w 54"/>
                <a:gd name="T27" fmla="*/ 67 h 83"/>
                <a:gd name="T28" fmla="*/ 42 w 54"/>
                <a:gd name="T29" fmla="*/ 58 h 83"/>
                <a:gd name="T30" fmla="*/ 44 w 54"/>
                <a:gd name="T31" fmla="*/ 41 h 83"/>
                <a:gd name="T32" fmla="*/ 42 w 54"/>
                <a:gd name="T33" fmla="*/ 25 h 83"/>
                <a:gd name="T34" fmla="*/ 38 w 54"/>
                <a:gd name="T35" fmla="*/ 16 h 83"/>
                <a:gd name="T36" fmla="*/ 35 w 54"/>
                <a:gd name="T37" fmla="*/ 12 h 83"/>
                <a:gd name="T38" fmla="*/ 31 w 54"/>
                <a:gd name="T39" fmla="*/ 10 h 83"/>
                <a:gd name="T40" fmla="*/ 26 w 54"/>
                <a:gd name="T41" fmla="*/ 9 h 83"/>
                <a:gd name="T42" fmla="*/ 26 w 54"/>
                <a:gd name="T43" fmla="*/ 0 h 83"/>
                <a:gd name="T44" fmla="*/ 34 w 54"/>
                <a:gd name="T45" fmla="*/ 0 h 83"/>
                <a:gd name="T46" fmla="*/ 40 w 54"/>
                <a:gd name="T47" fmla="*/ 1 h 83"/>
                <a:gd name="T48" fmla="*/ 44 w 54"/>
                <a:gd name="T49" fmla="*/ 6 h 83"/>
                <a:gd name="T50" fmla="*/ 47 w 54"/>
                <a:gd name="T51" fmla="*/ 10 h 83"/>
                <a:gd name="T52" fmla="*/ 50 w 54"/>
                <a:gd name="T53" fmla="*/ 16 h 83"/>
                <a:gd name="T54" fmla="*/ 53 w 54"/>
                <a:gd name="T55" fmla="*/ 22 h 83"/>
                <a:gd name="T56" fmla="*/ 53 w 54"/>
                <a:gd name="T57" fmla="*/ 28 h 83"/>
                <a:gd name="T58" fmla="*/ 54 w 54"/>
                <a:gd name="T59" fmla="*/ 33 h 83"/>
                <a:gd name="T60" fmla="*/ 54 w 54"/>
                <a:gd name="T61" fmla="*/ 41 h 83"/>
                <a:gd name="T62" fmla="*/ 53 w 54"/>
                <a:gd name="T63" fmla="*/ 54 h 83"/>
                <a:gd name="T64" fmla="*/ 51 w 54"/>
                <a:gd name="T65" fmla="*/ 65 h 83"/>
                <a:gd name="T66" fmla="*/ 48 w 54"/>
                <a:gd name="T67" fmla="*/ 70 h 83"/>
                <a:gd name="T68" fmla="*/ 45 w 54"/>
                <a:gd name="T69" fmla="*/ 76 h 83"/>
                <a:gd name="T70" fmla="*/ 42 w 54"/>
                <a:gd name="T71" fmla="*/ 79 h 83"/>
                <a:gd name="T72" fmla="*/ 38 w 54"/>
                <a:gd name="T73" fmla="*/ 81 h 83"/>
                <a:gd name="T74" fmla="*/ 32 w 54"/>
                <a:gd name="T75" fmla="*/ 83 h 83"/>
                <a:gd name="T76" fmla="*/ 26 w 54"/>
                <a:gd name="T77" fmla="*/ 83 h 83"/>
                <a:gd name="T78" fmla="*/ 19 w 54"/>
                <a:gd name="T79" fmla="*/ 81 h 83"/>
                <a:gd name="T80" fmla="*/ 13 w 54"/>
                <a:gd name="T81" fmla="*/ 80 h 83"/>
                <a:gd name="T82" fmla="*/ 9 w 54"/>
                <a:gd name="T83" fmla="*/ 76 h 83"/>
                <a:gd name="T84" fmla="*/ 2 w 54"/>
                <a:gd name="T85" fmla="*/ 61 h 83"/>
                <a:gd name="T86" fmla="*/ 0 w 54"/>
                <a:gd name="T87" fmla="*/ 41 h 83"/>
                <a:gd name="T88" fmla="*/ 0 w 54"/>
                <a:gd name="T89" fmla="*/ 28 h 83"/>
                <a:gd name="T90" fmla="*/ 3 w 54"/>
                <a:gd name="T91" fmla="*/ 17 h 83"/>
                <a:gd name="T92" fmla="*/ 6 w 54"/>
                <a:gd name="T93" fmla="*/ 12 h 83"/>
                <a:gd name="T94" fmla="*/ 9 w 54"/>
                <a:gd name="T95" fmla="*/ 7 h 83"/>
                <a:gd name="T96" fmla="*/ 12 w 54"/>
                <a:gd name="T97" fmla="*/ 4 h 83"/>
                <a:gd name="T98" fmla="*/ 16 w 54"/>
                <a:gd name="T99" fmla="*/ 1 h 83"/>
                <a:gd name="T100" fmla="*/ 22 w 54"/>
                <a:gd name="T101" fmla="*/ 0 h 83"/>
                <a:gd name="T102" fmla="*/ 26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2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25"/>
                  </a:lnTo>
                  <a:lnTo>
                    <a:pt x="10" y="41"/>
                  </a:lnTo>
                  <a:lnTo>
                    <a:pt x="12" y="58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2" y="58"/>
                  </a:lnTo>
                  <a:lnTo>
                    <a:pt x="44" y="41"/>
                  </a:lnTo>
                  <a:lnTo>
                    <a:pt x="42" y="25"/>
                  </a:lnTo>
                  <a:lnTo>
                    <a:pt x="38" y="16"/>
                  </a:lnTo>
                  <a:lnTo>
                    <a:pt x="35" y="12"/>
                  </a:lnTo>
                  <a:lnTo>
                    <a:pt x="31" y="1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50" y="16"/>
                  </a:lnTo>
                  <a:lnTo>
                    <a:pt x="53" y="22"/>
                  </a:lnTo>
                  <a:lnTo>
                    <a:pt x="53" y="28"/>
                  </a:lnTo>
                  <a:lnTo>
                    <a:pt x="54" y="33"/>
                  </a:lnTo>
                  <a:lnTo>
                    <a:pt x="54" y="41"/>
                  </a:lnTo>
                  <a:lnTo>
                    <a:pt x="53" y="54"/>
                  </a:lnTo>
                  <a:lnTo>
                    <a:pt x="51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2" y="79"/>
                  </a:lnTo>
                  <a:lnTo>
                    <a:pt x="38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9" y="76"/>
                  </a:lnTo>
                  <a:lnTo>
                    <a:pt x="2" y="6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7" name="Rectangle 2293"/>
            <p:cNvSpPr>
              <a:spLocks noChangeArrowheads="1"/>
            </p:cNvSpPr>
            <p:nvPr/>
          </p:nvSpPr>
          <p:spPr bwMode="auto">
            <a:xfrm>
              <a:off x="4183" y="3249"/>
              <a:ext cx="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8" name="Freeform 2294"/>
            <p:cNvSpPr>
              <a:spLocks/>
            </p:cNvSpPr>
            <p:nvPr/>
          </p:nvSpPr>
          <p:spPr bwMode="auto">
            <a:xfrm>
              <a:off x="4195" y="3213"/>
              <a:ext cx="27" cy="41"/>
            </a:xfrm>
            <a:custGeom>
              <a:avLst/>
              <a:gdLst>
                <a:gd name="T0" fmla="*/ 27 w 54"/>
                <a:gd name="T1" fmla="*/ 0 h 81"/>
                <a:gd name="T2" fmla="*/ 35 w 54"/>
                <a:gd name="T3" fmla="*/ 0 h 81"/>
                <a:gd name="T4" fmla="*/ 41 w 54"/>
                <a:gd name="T5" fmla="*/ 3 h 81"/>
                <a:gd name="T6" fmla="*/ 45 w 54"/>
                <a:gd name="T7" fmla="*/ 6 h 81"/>
                <a:gd name="T8" fmla="*/ 49 w 54"/>
                <a:gd name="T9" fmla="*/ 10 h 81"/>
                <a:gd name="T10" fmla="*/ 51 w 54"/>
                <a:gd name="T11" fmla="*/ 16 h 81"/>
                <a:gd name="T12" fmla="*/ 52 w 54"/>
                <a:gd name="T13" fmla="*/ 22 h 81"/>
                <a:gd name="T14" fmla="*/ 52 w 54"/>
                <a:gd name="T15" fmla="*/ 28 h 81"/>
                <a:gd name="T16" fmla="*/ 51 w 54"/>
                <a:gd name="T17" fmla="*/ 32 h 81"/>
                <a:gd name="T18" fmla="*/ 48 w 54"/>
                <a:gd name="T19" fmla="*/ 36 h 81"/>
                <a:gd name="T20" fmla="*/ 43 w 54"/>
                <a:gd name="T21" fmla="*/ 42 h 81"/>
                <a:gd name="T22" fmla="*/ 41 w 54"/>
                <a:gd name="T23" fmla="*/ 45 h 81"/>
                <a:gd name="T24" fmla="*/ 36 w 54"/>
                <a:gd name="T25" fmla="*/ 51 h 81"/>
                <a:gd name="T26" fmla="*/ 29 w 54"/>
                <a:gd name="T27" fmla="*/ 55 h 81"/>
                <a:gd name="T28" fmla="*/ 25 w 54"/>
                <a:gd name="T29" fmla="*/ 60 h 81"/>
                <a:gd name="T30" fmla="*/ 20 w 54"/>
                <a:gd name="T31" fmla="*/ 64 h 81"/>
                <a:gd name="T32" fmla="*/ 17 w 54"/>
                <a:gd name="T33" fmla="*/ 65 h 81"/>
                <a:gd name="T34" fmla="*/ 13 w 54"/>
                <a:gd name="T35" fmla="*/ 71 h 81"/>
                <a:gd name="T36" fmla="*/ 54 w 54"/>
                <a:gd name="T37" fmla="*/ 71 h 81"/>
                <a:gd name="T38" fmla="*/ 54 w 54"/>
                <a:gd name="T39" fmla="*/ 81 h 81"/>
                <a:gd name="T40" fmla="*/ 0 w 54"/>
                <a:gd name="T41" fmla="*/ 81 h 81"/>
                <a:gd name="T42" fmla="*/ 0 w 54"/>
                <a:gd name="T43" fmla="*/ 79 h 81"/>
                <a:gd name="T44" fmla="*/ 1 w 54"/>
                <a:gd name="T45" fmla="*/ 74 h 81"/>
                <a:gd name="T46" fmla="*/ 3 w 54"/>
                <a:gd name="T47" fmla="*/ 68 h 81"/>
                <a:gd name="T48" fmla="*/ 7 w 54"/>
                <a:gd name="T49" fmla="*/ 63 h 81"/>
                <a:gd name="T50" fmla="*/ 11 w 54"/>
                <a:gd name="T51" fmla="*/ 57 h 81"/>
                <a:gd name="T52" fmla="*/ 19 w 54"/>
                <a:gd name="T53" fmla="*/ 51 h 81"/>
                <a:gd name="T54" fmla="*/ 26 w 54"/>
                <a:gd name="T55" fmla="*/ 45 h 81"/>
                <a:gd name="T56" fmla="*/ 30 w 54"/>
                <a:gd name="T57" fmla="*/ 41 h 81"/>
                <a:gd name="T58" fmla="*/ 35 w 54"/>
                <a:gd name="T59" fmla="*/ 36 h 81"/>
                <a:gd name="T60" fmla="*/ 38 w 54"/>
                <a:gd name="T61" fmla="*/ 33 h 81"/>
                <a:gd name="T62" fmla="*/ 41 w 54"/>
                <a:gd name="T63" fmla="*/ 28 h 81"/>
                <a:gd name="T64" fmla="*/ 41 w 54"/>
                <a:gd name="T65" fmla="*/ 22 h 81"/>
                <a:gd name="T66" fmla="*/ 41 w 54"/>
                <a:gd name="T67" fmla="*/ 17 h 81"/>
                <a:gd name="T68" fmla="*/ 38 w 54"/>
                <a:gd name="T69" fmla="*/ 13 h 81"/>
                <a:gd name="T70" fmla="*/ 35 w 54"/>
                <a:gd name="T71" fmla="*/ 10 h 81"/>
                <a:gd name="T72" fmla="*/ 30 w 54"/>
                <a:gd name="T73" fmla="*/ 9 h 81"/>
                <a:gd name="T74" fmla="*/ 26 w 54"/>
                <a:gd name="T75" fmla="*/ 9 h 81"/>
                <a:gd name="T76" fmla="*/ 22 w 54"/>
                <a:gd name="T77" fmla="*/ 9 h 81"/>
                <a:gd name="T78" fmla="*/ 19 w 54"/>
                <a:gd name="T79" fmla="*/ 10 h 81"/>
                <a:gd name="T80" fmla="*/ 16 w 54"/>
                <a:gd name="T81" fmla="*/ 13 h 81"/>
                <a:gd name="T82" fmla="*/ 13 w 54"/>
                <a:gd name="T83" fmla="*/ 16 h 81"/>
                <a:gd name="T84" fmla="*/ 11 w 54"/>
                <a:gd name="T85" fmla="*/ 19 h 81"/>
                <a:gd name="T86" fmla="*/ 11 w 54"/>
                <a:gd name="T87" fmla="*/ 23 h 81"/>
                <a:gd name="T88" fmla="*/ 1 w 54"/>
                <a:gd name="T89" fmla="*/ 22 h 81"/>
                <a:gd name="T90" fmla="*/ 3 w 54"/>
                <a:gd name="T91" fmla="*/ 16 h 81"/>
                <a:gd name="T92" fmla="*/ 4 w 54"/>
                <a:gd name="T93" fmla="*/ 10 h 81"/>
                <a:gd name="T94" fmla="*/ 9 w 54"/>
                <a:gd name="T95" fmla="*/ 6 h 81"/>
                <a:gd name="T96" fmla="*/ 13 w 54"/>
                <a:gd name="T97" fmla="*/ 1 h 81"/>
                <a:gd name="T98" fmla="*/ 20 w 54"/>
                <a:gd name="T99" fmla="*/ 0 h 81"/>
                <a:gd name="T100" fmla="*/ 27 w 54"/>
                <a:gd name="T10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1">
                  <a:moveTo>
                    <a:pt x="27" y="0"/>
                  </a:moveTo>
                  <a:lnTo>
                    <a:pt x="35" y="0"/>
                  </a:lnTo>
                  <a:lnTo>
                    <a:pt x="41" y="3"/>
                  </a:lnTo>
                  <a:lnTo>
                    <a:pt x="45" y="6"/>
                  </a:lnTo>
                  <a:lnTo>
                    <a:pt x="49" y="10"/>
                  </a:lnTo>
                  <a:lnTo>
                    <a:pt x="51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1" y="32"/>
                  </a:lnTo>
                  <a:lnTo>
                    <a:pt x="48" y="36"/>
                  </a:lnTo>
                  <a:lnTo>
                    <a:pt x="43" y="42"/>
                  </a:lnTo>
                  <a:lnTo>
                    <a:pt x="41" y="45"/>
                  </a:lnTo>
                  <a:lnTo>
                    <a:pt x="36" y="51"/>
                  </a:lnTo>
                  <a:lnTo>
                    <a:pt x="29" y="55"/>
                  </a:lnTo>
                  <a:lnTo>
                    <a:pt x="25" y="60"/>
                  </a:lnTo>
                  <a:lnTo>
                    <a:pt x="20" y="64"/>
                  </a:lnTo>
                  <a:lnTo>
                    <a:pt x="17" y="65"/>
                  </a:lnTo>
                  <a:lnTo>
                    <a:pt x="13" y="71"/>
                  </a:lnTo>
                  <a:lnTo>
                    <a:pt x="54" y="71"/>
                  </a:lnTo>
                  <a:lnTo>
                    <a:pt x="54" y="81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1" y="74"/>
                  </a:lnTo>
                  <a:lnTo>
                    <a:pt x="3" y="68"/>
                  </a:lnTo>
                  <a:lnTo>
                    <a:pt x="7" y="63"/>
                  </a:lnTo>
                  <a:lnTo>
                    <a:pt x="11" y="57"/>
                  </a:lnTo>
                  <a:lnTo>
                    <a:pt x="19" y="51"/>
                  </a:lnTo>
                  <a:lnTo>
                    <a:pt x="26" y="45"/>
                  </a:lnTo>
                  <a:lnTo>
                    <a:pt x="30" y="41"/>
                  </a:lnTo>
                  <a:lnTo>
                    <a:pt x="35" y="36"/>
                  </a:lnTo>
                  <a:lnTo>
                    <a:pt x="38" y="33"/>
                  </a:lnTo>
                  <a:lnTo>
                    <a:pt x="41" y="28"/>
                  </a:lnTo>
                  <a:lnTo>
                    <a:pt x="41" y="22"/>
                  </a:lnTo>
                  <a:lnTo>
                    <a:pt x="41" y="17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0" y="9"/>
                  </a:lnTo>
                  <a:lnTo>
                    <a:pt x="26" y="9"/>
                  </a:lnTo>
                  <a:lnTo>
                    <a:pt x="22" y="9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9" y="6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9" name="Freeform 2295"/>
            <p:cNvSpPr>
              <a:spLocks noEditPoints="1"/>
            </p:cNvSpPr>
            <p:nvPr/>
          </p:nvSpPr>
          <p:spPr bwMode="auto">
            <a:xfrm>
              <a:off x="4347" y="3213"/>
              <a:ext cx="26" cy="42"/>
            </a:xfrm>
            <a:custGeom>
              <a:avLst/>
              <a:gdLst>
                <a:gd name="T0" fmla="*/ 26 w 52"/>
                <a:gd name="T1" fmla="*/ 9 h 83"/>
                <a:gd name="T2" fmla="*/ 22 w 52"/>
                <a:gd name="T3" fmla="*/ 10 h 83"/>
                <a:gd name="T4" fmla="*/ 17 w 52"/>
                <a:gd name="T5" fmla="*/ 12 h 83"/>
                <a:gd name="T6" fmla="*/ 14 w 52"/>
                <a:gd name="T7" fmla="*/ 14 h 83"/>
                <a:gd name="T8" fmla="*/ 11 w 52"/>
                <a:gd name="T9" fmla="*/ 25 h 83"/>
                <a:gd name="T10" fmla="*/ 10 w 52"/>
                <a:gd name="T11" fmla="*/ 41 h 83"/>
                <a:gd name="T12" fmla="*/ 11 w 52"/>
                <a:gd name="T13" fmla="*/ 58 h 83"/>
                <a:gd name="T14" fmla="*/ 14 w 52"/>
                <a:gd name="T15" fmla="*/ 67 h 83"/>
                <a:gd name="T16" fmla="*/ 17 w 52"/>
                <a:gd name="T17" fmla="*/ 71 h 83"/>
                <a:gd name="T18" fmla="*/ 22 w 52"/>
                <a:gd name="T19" fmla="*/ 73 h 83"/>
                <a:gd name="T20" fmla="*/ 26 w 52"/>
                <a:gd name="T21" fmla="*/ 73 h 83"/>
                <a:gd name="T22" fmla="*/ 30 w 52"/>
                <a:gd name="T23" fmla="*/ 73 h 83"/>
                <a:gd name="T24" fmla="*/ 35 w 52"/>
                <a:gd name="T25" fmla="*/ 71 h 83"/>
                <a:gd name="T26" fmla="*/ 38 w 52"/>
                <a:gd name="T27" fmla="*/ 67 h 83"/>
                <a:gd name="T28" fmla="*/ 41 w 52"/>
                <a:gd name="T29" fmla="*/ 58 h 83"/>
                <a:gd name="T30" fmla="*/ 42 w 52"/>
                <a:gd name="T31" fmla="*/ 41 h 83"/>
                <a:gd name="T32" fmla="*/ 41 w 52"/>
                <a:gd name="T33" fmla="*/ 25 h 83"/>
                <a:gd name="T34" fmla="*/ 38 w 52"/>
                <a:gd name="T35" fmla="*/ 16 h 83"/>
                <a:gd name="T36" fmla="*/ 35 w 52"/>
                <a:gd name="T37" fmla="*/ 12 h 83"/>
                <a:gd name="T38" fmla="*/ 30 w 52"/>
                <a:gd name="T39" fmla="*/ 10 h 83"/>
                <a:gd name="T40" fmla="*/ 26 w 52"/>
                <a:gd name="T41" fmla="*/ 9 h 83"/>
                <a:gd name="T42" fmla="*/ 26 w 52"/>
                <a:gd name="T43" fmla="*/ 0 h 83"/>
                <a:gd name="T44" fmla="*/ 32 w 52"/>
                <a:gd name="T45" fmla="*/ 0 h 83"/>
                <a:gd name="T46" fmla="*/ 38 w 52"/>
                <a:gd name="T47" fmla="*/ 1 h 83"/>
                <a:gd name="T48" fmla="*/ 42 w 52"/>
                <a:gd name="T49" fmla="*/ 6 h 83"/>
                <a:gd name="T50" fmla="*/ 46 w 52"/>
                <a:gd name="T51" fmla="*/ 10 h 83"/>
                <a:gd name="T52" fmla="*/ 49 w 52"/>
                <a:gd name="T53" fmla="*/ 16 h 83"/>
                <a:gd name="T54" fmla="*/ 51 w 52"/>
                <a:gd name="T55" fmla="*/ 22 h 83"/>
                <a:gd name="T56" fmla="*/ 52 w 52"/>
                <a:gd name="T57" fmla="*/ 28 h 83"/>
                <a:gd name="T58" fmla="*/ 52 w 52"/>
                <a:gd name="T59" fmla="*/ 33 h 83"/>
                <a:gd name="T60" fmla="*/ 52 w 52"/>
                <a:gd name="T61" fmla="*/ 41 h 83"/>
                <a:gd name="T62" fmla="*/ 52 w 52"/>
                <a:gd name="T63" fmla="*/ 54 h 83"/>
                <a:gd name="T64" fmla="*/ 49 w 52"/>
                <a:gd name="T65" fmla="*/ 65 h 83"/>
                <a:gd name="T66" fmla="*/ 48 w 52"/>
                <a:gd name="T67" fmla="*/ 70 h 83"/>
                <a:gd name="T68" fmla="*/ 45 w 52"/>
                <a:gd name="T69" fmla="*/ 76 h 83"/>
                <a:gd name="T70" fmla="*/ 41 w 52"/>
                <a:gd name="T71" fmla="*/ 79 h 83"/>
                <a:gd name="T72" fmla="*/ 36 w 52"/>
                <a:gd name="T73" fmla="*/ 81 h 83"/>
                <a:gd name="T74" fmla="*/ 32 w 52"/>
                <a:gd name="T75" fmla="*/ 83 h 83"/>
                <a:gd name="T76" fmla="*/ 26 w 52"/>
                <a:gd name="T77" fmla="*/ 83 h 83"/>
                <a:gd name="T78" fmla="*/ 19 w 52"/>
                <a:gd name="T79" fmla="*/ 81 h 83"/>
                <a:gd name="T80" fmla="*/ 13 w 52"/>
                <a:gd name="T81" fmla="*/ 80 h 83"/>
                <a:gd name="T82" fmla="*/ 7 w 52"/>
                <a:gd name="T83" fmla="*/ 76 h 83"/>
                <a:gd name="T84" fmla="*/ 1 w 52"/>
                <a:gd name="T85" fmla="*/ 61 h 83"/>
                <a:gd name="T86" fmla="*/ 0 w 52"/>
                <a:gd name="T87" fmla="*/ 41 h 83"/>
                <a:gd name="T88" fmla="*/ 0 w 52"/>
                <a:gd name="T89" fmla="*/ 28 h 83"/>
                <a:gd name="T90" fmla="*/ 3 w 52"/>
                <a:gd name="T91" fmla="*/ 17 h 83"/>
                <a:gd name="T92" fmla="*/ 4 w 52"/>
                <a:gd name="T93" fmla="*/ 12 h 83"/>
                <a:gd name="T94" fmla="*/ 7 w 52"/>
                <a:gd name="T95" fmla="*/ 7 h 83"/>
                <a:gd name="T96" fmla="*/ 11 w 52"/>
                <a:gd name="T97" fmla="*/ 4 h 83"/>
                <a:gd name="T98" fmla="*/ 16 w 52"/>
                <a:gd name="T99" fmla="*/ 1 h 83"/>
                <a:gd name="T100" fmla="*/ 20 w 52"/>
                <a:gd name="T101" fmla="*/ 0 h 83"/>
                <a:gd name="T102" fmla="*/ 26 w 52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83">
                  <a:moveTo>
                    <a:pt x="26" y="9"/>
                  </a:moveTo>
                  <a:lnTo>
                    <a:pt x="22" y="10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1" y="25"/>
                  </a:lnTo>
                  <a:lnTo>
                    <a:pt x="10" y="41"/>
                  </a:lnTo>
                  <a:lnTo>
                    <a:pt x="11" y="58"/>
                  </a:lnTo>
                  <a:lnTo>
                    <a:pt x="14" y="67"/>
                  </a:lnTo>
                  <a:lnTo>
                    <a:pt x="17" y="71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1" y="58"/>
                  </a:lnTo>
                  <a:lnTo>
                    <a:pt x="42" y="41"/>
                  </a:lnTo>
                  <a:lnTo>
                    <a:pt x="41" y="25"/>
                  </a:lnTo>
                  <a:lnTo>
                    <a:pt x="38" y="16"/>
                  </a:lnTo>
                  <a:lnTo>
                    <a:pt x="35" y="12"/>
                  </a:lnTo>
                  <a:lnTo>
                    <a:pt x="30" y="1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1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9" y="16"/>
                  </a:lnTo>
                  <a:lnTo>
                    <a:pt x="51" y="22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2" y="41"/>
                  </a:lnTo>
                  <a:lnTo>
                    <a:pt x="52" y="54"/>
                  </a:lnTo>
                  <a:lnTo>
                    <a:pt x="49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1" y="79"/>
                  </a:lnTo>
                  <a:lnTo>
                    <a:pt x="36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0" name="Rectangle 2296"/>
            <p:cNvSpPr>
              <a:spLocks noChangeArrowheads="1"/>
            </p:cNvSpPr>
            <p:nvPr/>
          </p:nvSpPr>
          <p:spPr bwMode="auto">
            <a:xfrm>
              <a:off x="4381" y="3249"/>
              <a:ext cx="6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1" name="Freeform 2297"/>
            <p:cNvSpPr>
              <a:spLocks/>
            </p:cNvSpPr>
            <p:nvPr/>
          </p:nvSpPr>
          <p:spPr bwMode="auto">
            <a:xfrm>
              <a:off x="4393" y="3213"/>
              <a:ext cx="27" cy="41"/>
            </a:xfrm>
            <a:custGeom>
              <a:avLst/>
              <a:gdLst>
                <a:gd name="T0" fmla="*/ 28 w 54"/>
                <a:gd name="T1" fmla="*/ 0 h 81"/>
                <a:gd name="T2" fmla="*/ 35 w 54"/>
                <a:gd name="T3" fmla="*/ 0 h 81"/>
                <a:gd name="T4" fmla="*/ 41 w 54"/>
                <a:gd name="T5" fmla="*/ 3 h 81"/>
                <a:gd name="T6" fmla="*/ 46 w 54"/>
                <a:gd name="T7" fmla="*/ 6 h 81"/>
                <a:gd name="T8" fmla="*/ 49 w 54"/>
                <a:gd name="T9" fmla="*/ 10 h 81"/>
                <a:gd name="T10" fmla="*/ 52 w 54"/>
                <a:gd name="T11" fmla="*/ 16 h 81"/>
                <a:gd name="T12" fmla="*/ 52 w 54"/>
                <a:gd name="T13" fmla="*/ 22 h 81"/>
                <a:gd name="T14" fmla="*/ 52 w 54"/>
                <a:gd name="T15" fmla="*/ 28 h 81"/>
                <a:gd name="T16" fmla="*/ 51 w 54"/>
                <a:gd name="T17" fmla="*/ 32 h 81"/>
                <a:gd name="T18" fmla="*/ 49 w 54"/>
                <a:gd name="T19" fmla="*/ 36 h 81"/>
                <a:gd name="T20" fmla="*/ 45 w 54"/>
                <a:gd name="T21" fmla="*/ 42 h 81"/>
                <a:gd name="T22" fmla="*/ 42 w 54"/>
                <a:gd name="T23" fmla="*/ 45 h 81"/>
                <a:gd name="T24" fmla="*/ 36 w 54"/>
                <a:gd name="T25" fmla="*/ 51 h 81"/>
                <a:gd name="T26" fmla="*/ 30 w 54"/>
                <a:gd name="T27" fmla="*/ 55 h 81"/>
                <a:gd name="T28" fmla="*/ 25 w 54"/>
                <a:gd name="T29" fmla="*/ 60 h 81"/>
                <a:gd name="T30" fmla="*/ 22 w 54"/>
                <a:gd name="T31" fmla="*/ 64 h 81"/>
                <a:gd name="T32" fmla="*/ 19 w 54"/>
                <a:gd name="T33" fmla="*/ 65 h 81"/>
                <a:gd name="T34" fmla="*/ 14 w 54"/>
                <a:gd name="T35" fmla="*/ 71 h 81"/>
                <a:gd name="T36" fmla="*/ 54 w 54"/>
                <a:gd name="T37" fmla="*/ 71 h 81"/>
                <a:gd name="T38" fmla="*/ 54 w 54"/>
                <a:gd name="T39" fmla="*/ 81 h 81"/>
                <a:gd name="T40" fmla="*/ 0 w 54"/>
                <a:gd name="T41" fmla="*/ 81 h 81"/>
                <a:gd name="T42" fmla="*/ 1 w 54"/>
                <a:gd name="T43" fmla="*/ 79 h 81"/>
                <a:gd name="T44" fmla="*/ 1 w 54"/>
                <a:gd name="T45" fmla="*/ 74 h 81"/>
                <a:gd name="T46" fmla="*/ 4 w 54"/>
                <a:gd name="T47" fmla="*/ 68 h 81"/>
                <a:gd name="T48" fmla="*/ 7 w 54"/>
                <a:gd name="T49" fmla="*/ 63 h 81"/>
                <a:gd name="T50" fmla="*/ 13 w 54"/>
                <a:gd name="T51" fmla="*/ 57 h 81"/>
                <a:gd name="T52" fmla="*/ 20 w 54"/>
                <a:gd name="T53" fmla="*/ 51 h 81"/>
                <a:gd name="T54" fmla="*/ 26 w 54"/>
                <a:gd name="T55" fmla="*/ 45 h 81"/>
                <a:gd name="T56" fmla="*/ 32 w 54"/>
                <a:gd name="T57" fmla="*/ 41 h 81"/>
                <a:gd name="T58" fmla="*/ 35 w 54"/>
                <a:gd name="T59" fmla="*/ 36 h 81"/>
                <a:gd name="T60" fmla="*/ 38 w 54"/>
                <a:gd name="T61" fmla="*/ 33 h 81"/>
                <a:gd name="T62" fmla="*/ 41 w 54"/>
                <a:gd name="T63" fmla="*/ 28 h 81"/>
                <a:gd name="T64" fmla="*/ 42 w 54"/>
                <a:gd name="T65" fmla="*/ 22 h 81"/>
                <a:gd name="T66" fmla="*/ 41 w 54"/>
                <a:gd name="T67" fmla="*/ 17 h 81"/>
                <a:gd name="T68" fmla="*/ 38 w 54"/>
                <a:gd name="T69" fmla="*/ 13 h 81"/>
                <a:gd name="T70" fmla="*/ 35 w 54"/>
                <a:gd name="T71" fmla="*/ 10 h 81"/>
                <a:gd name="T72" fmla="*/ 32 w 54"/>
                <a:gd name="T73" fmla="*/ 9 h 81"/>
                <a:gd name="T74" fmla="*/ 28 w 54"/>
                <a:gd name="T75" fmla="*/ 9 h 81"/>
                <a:gd name="T76" fmla="*/ 23 w 54"/>
                <a:gd name="T77" fmla="*/ 9 h 81"/>
                <a:gd name="T78" fmla="*/ 20 w 54"/>
                <a:gd name="T79" fmla="*/ 10 h 81"/>
                <a:gd name="T80" fmla="*/ 16 w 54"/>
                <a:gd name="T81" fmla="*/ 13 h 81"/>
                <a:gd name="T82" fmla="*/ 14 w 54"/>
                <a:gd name="T83" fmla="*/ 16 h 81"/>
                <a:gd name="T84" fmla="*/ 13 w 54"/>
                <a:gd name="T85" fmla="*/ 19 h 81"/>
                <a:gd name="T86" fmla="*/ 13 w 54"/>
                <a:gd name="T87" fmla="*/ 23 h 81"/>
                <a:gd name="T88" fmla="*/ 1 w 54"/>
                <a:gd name="T89" fmla="*/ 22 h 81"/>
                <a:gd name="T90" fmla="*/ 3 w 54"/>
                <a:gd name="T91" fmla="*/ 16 h 81"/>
                <a:gd name="T92" fmla="*/ 6 w 54"/>
                <a:gd name="T93" fmla="*/ 10 h 81"/>
                <a:gd name="T94" fmla="*/ 10 w 54"/>
                <a:gd name="T95" fmla="*/ 6 h 81"/>
                <a:gd name="T96" fmla="*/ 14 w 54"/>
                <a:gd name="T97" fmla="*/ 1 h 81"/>
                <a:gd name="T98" fmla="*/ 20 w 54"/>
                <a:gd name="T99" fmla="*/ 0 h 81"/>
                <a:gd name="T100" fmla="*/ 28 w 54"/>
                <a:gd name="T10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1">
                  <a:moveTo>
                    <a:pt x="28" y="0"/>
                  </a:moveTo>
                  <a:lnTo>
                    <a:pt x="35" y="0"/>
                  </a:lnTo>
                  <a:lnTo>
                    <a:pt x="41" y="3"/>
                  </a:lnTo>
                  <a:lnTo>
                    <a:pt x="46" y="6"/>
                  </a:lnTo>
                  <a:lnTo>
                    <a:pt x="49" y="10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1" y="32"/>
                  </a:lnTo>
                  <a:lnTo>
                    <a:pt x="49" y="36"/>
                  </a:lnTo>
                  <a:lnTo>
                    <a:pt x="45" y="42"/>
                  </a:lnTo>
                  <a:lnTo>
                    <a:pt x="42" y="45"/>
                  </a:lnTo>
                  <a:lnTo>
                    <a:pt x="36" y="51"/>
                  </a:lnTo>
                  <a:lnTo>
                    <a:pt x="30" y="55"/>
                  </a:lnTo>
                  <a:lnTo>
                    <a:pt x="25" y="60"/>
                  </a:lnTo>
                  <a:lnTo>
                    <a:pt x="22" y="64"/>
                  </a:lnTo>
                  <a:lnTo>
                    <a:pt x="19" y="65"/>
                  </a:lnTo>
                  <a:lnTo>
                    <a:pt x="14" y="71"/>
                  </a:lnTo>
                  <a:lnTo>
                    <a:pt x="54" y="71"/>
                  </a:lnTo>
                  <a:lnTo>
                    <a:pt x="54" y="81"/>
                  </a:lnTo>
                  <a:lnTo>
                    <a:pt x="0" y="81"/>
                  </a:lnTo>
                  <a:lnTo>
                    <a:pt x="1" y="79"/>
                  </a:lnTo>
                  <a:lnTo>
                    <a:pt x="1" y="74"/>
                  </a:lnTo>
                  <a:lnTo>
                    <a:pt x="4" y="68"/>
                  </a:lnTo>
                  <a:lnTo>
                    <a:pt x="7" y="63"/>
                  </a:lnTo>
                  <a:lnTo>
                    <a:pt x="13" y="57"/>
                  </a:lnTo>
                  <a:lnTo>
                    <a:pt x="20" y="51"/>
                  </a:lnTo>
                  <a:lnTo>
                    <a:pt x="26" y="45"/>
                  </a:lnTo>
                  <a:lnTo>
                    <a:pt x="32" y="41"/>
                  </a:lnTo>
                  <a:lnTo>
                    <a:pt x="35" y="36"/>
                  </a:lnTo>
                  <a:lnTo>
                    <a:pt x="38" y="33"/>
                  </a:lnTo>
                  <a:lnTo>
                    <a:pt x="41" y="28"/>
                  </a:lnTo>
                  <a:lnTo>
                    <a:pt x="42" y="22"/>
                  </a:lnTo>
                  <a:lnTo>
                    <a:pt x="41" y="17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20" y="10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3" y="19"/>
                  </a:lnTo>
                  <a:lnTo>
                    <a:pt x="13" y="23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2" name="Freeform 2298"/>
            <p:cNvSpPr>
              <a:spLocks/>
            </p:cNvSpPr>
            <p:nvPr/>
          </p:nvSpPr>
          <p:spPr bwMode="auto">
            <a:xfrm>
              <a:off x="4426" y="3213"/>
              <a:ext cx="27" cy="42"/>
            </a:xfrm>
            <a:custGeom>
              <a:avLst/>
              <a:gdLst>
                <a:gd name="T0" fmla="*/ 9 w 54"/>
                <a:gd name="T1" fmla="*/ 0 h 83"/>
                <a:gd name="T2" fmla="*/ 48 w 54"/>
                <a:gd name="T3" fmla="*/ 0 h 83"/>
                <a:gd name="T4" fmla="*/ 48 w 54"/>
                <a:gd name="T5" fmla="*/ 12 h 83"/>
                <a:gd name="T6" fmla="*/ 18 w 54"/>
                <a:gd name="T7" fmla="*/ 12 h 83"/>
                <a:gd name="T8" fmla="*/ 13 w 54"/>
                <a:gd name="T9" fmla="*/ 32 h 83"/>
                <a:gd name="T10" fmla="*/ 19 w 54"/>
                <a:gd name="T11" fmla="*/ 29 h 83"/>
                <a:gd name="T12" fmla="*/ 24 w 54"/>
                <a:gd name="T13" fmla="*/ 28 h 83"/>
                <a:gd name="T14" fmla="*/ 29 w 54"/>
                <a:gd name="T15" fmla="*/ 26 h 83"/>
                <a:gd name="T16" fmla="*/ 35 w 54"/>
                <a:gd name="T17" fmla="*/ 28 h 83"/>
                <a:gd name="T18" fmla="*/ 41 w 54"/>
                <a:gd name="T19" fmla="*/ 31 h 83"/>
                <a:gd name="T20" fmla="*/ 47 w 54"/>
                <a:gd name="T21" fmla="*/ 35 h 83"/>
                <a:gd name="T22" fmla="*/ 50 w 54"/>
                <a:gd name="T23" fmla="*/ 39 h 83"/>
                <a:gd name="T24" fmla="*/ 53 w 54"/>
                <a:gd name="T25" fmla="*/ 47 h 83"/>
                <a:gd name="T26" fmla="*/ 54 w 54"/>
                <a:gd name="T27" fmla="*/ 54 h 83"/>
                <a:gd name="T28" fmla="*/ 53 w 54"/>
                <a:gd name="T29" fmla="*/ 61 h 83"/>
                <a:gd name="T30" fmla="*/ 51 w 54"/>
                <a:gd name="T31" fmla="*/ 67 h 83"/>
                <a:gd name="T32" fmla="*/ 47 w 54"/>
                <a:gd name="T33" fmla="*/ 73 h 83"/>
                <a:gd name="T34" fmla="*/ 43 w 54"/>
                <a:gd name="T35" fmla="*/ 77 h 83"/>
                <a:gd name="T36" fmla="*/ 38 w 54"/>
                <a:gd name="T37" fmla="*/ 80 h 83"/>
                <a:gd name="T38" fmla="*/ 32 w 54"/>
                <a:gd name="T39" fmla="*/ 83 h 83"/>
                <a:gd name="T40" fmla="*/ 27 w 54"/>
                <a:gd name="T41" fmla="*/ 83 h 83"/>
                <a:gd name="T42" fmla="*/ 19 w 54"/>
                <a:gd name="T43" fmla="*/ 83 h 83"/>
                <a:gd name="T44" fmla="*/ 13 w 54"/>
                <a:gd name="T45" fmla="*/ 80 h 83"/>
                <a:gd name="T46" fmla="*/ 8 w 54"/>
                <a:gd name="T47" fmla="*/ 77 h 83"/>
                <a:gd name="T48" fmla="*/ 3 w 54"/>
                <a:gd name="T49" fmla="*/ 73 h 83"/>
                <a:gd name="T50" fmla="*/ 2 w 54"/>
                <a:gd name="T51" fmla="*/ 67 h 83"/>
                <a:gd name="T52" fmla="*/ 0 w 54"/>
                <a:gd name="T53" fmla="*/ 60 h 83"/>
                <a:gd name="T54" fmla="*/ 11 w 54"/>
                <a:gd name="T55" fmla="*/ 60 h 83"/>
                <a:gd name="T56" fmla="*/ 12 w 54"/>
                <a:gd name="T57" fmla="*/ 64 h 83"/>
                <a:gd name="T58" fmla="*/ 13 w 54"/>
                <a:gd name="T59" fmla="*/ 67 h 83"/>
                <a:gd name="T60" fmla="*/ 15 w 54"/>
                <a:gd name="T61" fmla="*/ 70 h 83"/>
                <a:gd name="T62" fmla="*/ 18 w 54"/>
                <a:gd name="T63" fmla="*/ 71 h 83"/>
                <a:gd name="T64" fmla="*/ 22 w 54"/>
                <a:gd name="T65" fmla="*/ 73 h 83"/>
                <a:gd name="T66" fmla="*/ 27 w 54"/>
                <a:gd name="T67" fmla="*/ 73 h 83"/>
                <a:gd name="T68" fmla="*/ 31 w 54"/>
                <a:gd name="T69" fmla="*/ 73 h 83"/>
                <a:gd name="T70" fmla="*/ 35 w 54"/>
                <a:gd name="T71" fmla="*/ 71 h 83"/>
                <a:gd name="T72" fmla="*/ 38 w 54"/>
                <a:gd name="T73" fmla="*/ 68 h 83"/>
                <a:gd name="T74" fmla="*/ 41 w 54"/>
                <a:gd name="T75" fmla="*/ 64 h 83"/>
                <a:gd name="T76" fmla="*/ 43 w 54"/>
                <a:gd name="T77" fmla="*/ 60 h 83"/>
                <a:gd name="T78" fmla="*/ 43 w 54"/>
                <a:gd name="T79" fmla="*/ 54 h 83"/>
                <a:gd name="T80" fmla="*/ 43 w 54"/>
                <a:gd name="T81" fmla="*/ 49 h 83"/>
                <a:gd name="T82" fmla="*/ 41 w 54"/>
                <a:gd name="T83" fmla="*/ 45 h 83"/>
                <a:gd name="T84" fmla="*/ 38 w 54"/>
                <a:gd name="T85" fmla="*/ 41 h 83"/>
                <a:gd name="T86" fmla="*/ 35 w 54"/>
                <a:gd name="T87" fmla="*/ 39 h 83"/>
                <a:gd name="T88" fmla="*/ 31 w 54"/>
                <a:gd name="T89" fmla="*/ 36 h 83"/>
                <a:gd name="T90" fmla="*/ 27 w 54"/>
                <a:gd name="T91" fmla="*/ 36 h 83"/>
                <a:gd name="T92" fmla="*/ 21 w 54"/>
                <a:gd name="T93" fmla="*/ 36 h 83"/>
                <a:gd name="T94" fmla="*/ 18 w 54"/>
                <a:gd name="T95" fmla="*/ 38 h 83"/>
                <a:gd name="T96" fmla="*/ 15 w 54"/>
                <a:gd name="T97" fmla="*/ 41 h 83"/>
                <a:gd name="T98" fmla="*/ 12 w 54"/>
                <a:gd name="T99" fmla="*/ 44 h 83"/>
                <a:gd name="T100" fmla="*/ 0 w 54"/>
                <a:gd name="T101" fmla="*/ 42 h 83"/>
                <a:gd name="T102" fmla="*/ 9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9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18" y="12"/>
                  </a:lnTo>
                  <a:lnTo>
                    <a:pt x="13" y="32"/>
                  </a:lnTo>
                  <a:lnTo>
                    <a:pt x="19" y="29"/>
                  </a:lnTo>
                  <a:lnTo>
                    <a:pt x="24" y="28"/>
                  </a:lnTo>
                  <a:lnTo>
                    <a:pt x="29" y="26"/>
                  </a:lnTo>
                  <a:lnTo>
                    <a:pt x="35" y="28"/>
                  </a:lnTo>
                  <a:lnTo>
                    <a:pt x="41" y="31"/>
                  </a:lnTo>
                  <a:lnTo>
                    <a:pt x="47" y="35"/>
                  </a:lnTo>
                  <a:lnTo>
                    <a:pt x="50" y="39"/>
                  </a:lnTo>
                  <a:lnTo>
                    <a:pt x="53" y="47"/>
                  </a:lnTo>
                  <a:lnTo>
                    <a:pt x="54" y="54"/>
                  </a:lnTo>
                  <a:lnTo>
                    <a:pt x="53" y="61"/>
                  </a:lnTo>
                  <a:lnTo>
                    <a:pt x="51" y="67"/>
                  </a:lnTo>
                  <a:lnTo>
                    <a:pt x="47" y="73"/>
                  </a:lnTo>
                  <a:lnTo>
                    <a:pt x="43" y="77"/>
                  </a:lnTo>
                  <a:lnTo>
                    <a:pt x="38" y="80"/>
                  </a:lnTo>
                  <a:lnTo>
                    <a:pt x="32" y="83"/>
                  </a:lnTo>
                  <a:lnTo>
                    <a:pt x="27" y="83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8" y="77"/>
                  </a:lnTo>
                  <a:lnTo>
                    <a:pt x="3" y="73"/>
                  </a:lnTo>
                  <a:lnTo>
                    <a:pt x="2" y="67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12" y="64"/>
                  </a:lnTo>
                  <a:lnTo>
                    <a:pt x="13" y="67"/>
                  </a:lnTo>
                  <a:lnTo>
                    <a:pt x="15" y="70"/>
                  </a:lnTo>
                  <a:lnTo>
                    <a:pt x="18" y="71"/>
                  </a:lnTo>
                  <a:lnTo>
                    <a:pt x="22" y="73"/>
                  </a:lnTo>
                  <a:lnTo>
                    <a:pt x="27" y="73"/>
                  </a:lnTo>
                  <a:lnTo>
                    <a:pt x="31" y="73"/>
                  </a:lnTo>
                  <a:lnTo>
                    <a:pt x="35" y="71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0"/>
                  </a:lnTo>
                  <a:lnTo>
                    <a:pt x="43" y="54"/>
                  </a:lnTo>
                  <a:lnTo>
                    <a:pt x="43" y="49"/>
                  </a:lnTo>
                  <a:lnTo>
                    <a:pt x="41" y="45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31" y="36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0" y="4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3" name="Freeform 2299"/>
            <p:cNvSpPr>
              <a:spLocks noEditPoints="1"/>
            </p:cNvSpPr>
            <p:nvPr/>
          </p:nvSpPr>
          <p:spPr bwMode="auto">
            <a:xfrm>
              <a:off x="4582" y="3213"/>
              <a:ext cx="27" cy="42"/>
            </a:xfrm>
            <a:custGeom>
              <a:avLst/>
              <a:gdLst>
                <a:gd name="T0" fmla="*/ 26 w 53"/>
                <a:gd name="T1" fmla="*/ 9 h 83"/>
                <a:gd name="T2" fmla="*/ 21 w 53"/>
                <a:gd name="T3" fmla="*/ 10 h 83"/>
                <a:gd name="T4" fmla="*/ 19 w 53"/>
                <a:gd name="T5" fmla="*/ 12 h 83"/>
                <a:gd name="T6" fmla="*/ 16 w 53"/>
                <a:gd name="T7" fmla="*/ 14 h 83"/>
                <a:gd name="T8" fmla="*/ 11 w 53"/>
                <a:gd name="T9" fmla="*/ 25 h 83"/>
                <a:gd name="T10" fmla="*/ 10 w 53"/>
                <a:gd name="T11" fmla="*/ 41 h 83"/>
                <a:gd name="T12" fmla="*/ 11 w 53"/>
                <a:gd name="T13" fmla="*/ 58 h 83"/>
                <a:gd name="T14" fmla="*/ 14 w 53"/>
                <a:gd name="T15" fmla="*/ 67 h 83"/>
                <a:gd name="T16" fmla="*/ 19 w 53"/>
                <a:gd name="T17" fmla="*/ 71 h 83"/>
                <a:gd name="T18" fmla="*/ 21 w 53"/>
                <a:gd name="T19" fmla="*/ 73 h 83"/>
                <a:gd name="T20" fmla="*/ 26 w 53"/>
                <a:gd name="T21" fmla="*/ 73 h 83"/>
                <a:gd name="T22" fmla="*/ 30 w 53"/>
                <a:gd name="T23" fmla="*/ 73 h 83"/>
                <a:gd name="T24" fmla="*/ 35 w 53"/>
                <a:gd name="T25" fmla="*/ 71 h 83"/>
                <a:gd name="T26" fmla="*/ 37 w 53"/>
                <a:gd name="T27" fmla="*/ 67 h 83"/>
                <a:gd name="T28" fmla="*/ 42 w 53"/>
                <a:gd name="T29" fmla="*/ 58 h 83"/>
                <a:gd name="T30" fmla="*/ 42 w 53"/>
                <a:gd name="T31" fmla="*/ 41 h 83"/>
                <a:gd name="T32" fmla="*/ 42 w 53"/>
                <a:gd name="T33" fmla="*/ 25 h 83"/>
                <a:gd name="T34" fmla="*/ 37 w 53"/>
                <a:gd name="T35" fmla="*/ 16 h 83"/>
                <a:gd name="T36" fmla="*/ 35 w 53"/>
                <a:gd name="T37" fmla="*/ 12 h 83"/>
                <a:gd name="T38" fmla="*/ 30 w 53"/>
                <a:gd name="T39" fmla="*/ 10 h 83"/>
                <a:gd name="T40" fmla="*/ 26 w 53"/>
                <a:gd name="T41" fmla="*/ 9 h 83"/>
                <a:gd name="T42" fmla="*/ 26 w 53"/>
                <a:gd name="T43" fmla="*/ 0 h 83"/>
                <a:gd name="T44" fmla="*/ 33 w 53"/>
                <a:gd name="T45" fmla="*/ 0 h 83"/>
                <a:gd name="T46" fmla="*/ 39 w 53"/>
                <a:gd name="T47" fmla="*/ 1 h 83"/>
                <a:gd name="T48" fmla="*/ 43 w 53"/>
                <a:gd name="T49" fmla="*/ 6 h 83"/>
                <a:gd name="T50" fmla="*/ 46 w 53"/>
                <a:gd name="T51" fmla="*/ 10 h 83"/>
                <a:gd name="T52" fmla="*/ 49 w 53"/>
                <a:gd name="T53" fmla="*/ 16 h 83"/>
                <a:gd name="T54" fmla="*/ 52 w 53"/>
                <a:gd name="T55" fmla="*/ 22 h 83"/>
                <a:gd name="T56" fmla="*/ 52 w 53"/>
                <a:gd name="T57" fmla="*/ 28 h 83"/>
                <a:gd name="T58" fmla="*/ 53 w 53"/>
                <a:gd name="T59" fmla="*/ 33 h 83"/>
                <a:gd name="T60" fmla="*/ 53 w 53"/>
                <a:gd name="T61" fmla="*/ 41 h 83"/>
                <a:gd name="T62" fmla="*/ 52 w 53"/>
                <a:gd name="T63" fmla="*/ 54 h 83"/>
                <a:gd name="T64" fmla="*/ 51 w 53"/>
                <a:gd name="T65" fmla="*/ 65 h 83"/>
                <a:gd name="T66" fmla="*/ 48 w 53"/>
                <a:gd name="T67" fmla="*/ 70 h 83"/>
                <a:gd name="T68" fmla="*/ 45 w 53"/>
                <a:gd name="T69" fmla="*/ 76 h 83"/>
                <a:gd name="T70" fmla="*/ 42 w 53"/>
                <a:gd name="T71" fmla="*/ 79 h 83"/>
                <a:gd name="T72" fmla="*/ 37 w 53"/>
                <a:gd name="T73" fmla="*/ 81 h 83"/>
                <a:gd name="T74" fmla="*/ 32 w 53"/>
                <a:gd name="T75" fmla="*/ 83 h 83"/>
                <a:gd name="T76" fmla="*/ 26 w 53"/>
                <a:gd name="T77" fmla="*/ 83 h 83"/>
                <a:gd name="T78" fmla="*/ 19 w 53"/>
                <a:gd name="T79" fmla="*/ 81 h 83"/>
                <a:gd name="T80" fmla="*/ 13 w 53"/>
                <a:gd name="T81" fmla="*/ 80 h 83"/>
                <a:gd name="T82" fmla="*/ 7 w 53"/>
                <a:gd name="T83" fmla="*/ 76 h 83"/>
                <a:gd name="T84" fmla="*/ 1 w 53"/>
                <a:gd name="T85" fmla="*/ 61 h 83"/>
                <a:gd name="T86" fmla="*/ 0 w 53"/>
                <a:gd name="T87" fmla="*/ 41 h 83"/>
                <a:gd name="T88" fmla="*/ 0 w 53"/>
                <a:gd name="T89" fmla="*/ 28 h 83"/>
                <a:gd name="T90" fmla="*/ 3 w 53"/>
                <a:gd name="T91" fmla="*/ 17 h 83"/>
                <a:gd name="T92" fmla="*/ 5 w 53"/>
                <a:gd name="T93" fmla="*/ 12 h 83"/>
                <a:gd name="T94" fmla="*/ 8 w 53"/>
                <a:gd name="T95" fmla="*/ 7 h 83"/>
                <a:gd name="T96" fmla="*/ 11 w 53"/>
                <a:gd name="T97" fmla="*/ 4 h 83"/>
                <a:gd name="T98" fmla="*/ 16 w 53"/>
                <a:gd name="T99" fmla="*/ 1 h 83"/>
                <a:gd name="T100" fmla="*/ 20 w 53"/>
                <a:gd name="T101" fmla="*/ 0 h 83"/>
                <a:gd name="T102" fmla="*/ 26 w 53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" h="83">
                  <a:moveTo>
                    <a:pt x="26" y="9"/>
                  </a:moveTo>
                  <a:lnTo>
                    <a:pt x="21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1" y="25"/>
                  </a:lnTo>
                  <a:lnTo>
                    <a:pt x="10" y="41"/>
                  </a:lnTo>
                  <a:lnTo>
                    <a:pt x="11" y="58"/>
                  </a:lnTo>
                  <a:lnTo>
                    <a:pt x="14" y="67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5" y="71"/>
                  </a:lnTo>
                  <a:lnTo>
                    <a:pt x="37" y="67"/>
                  </a:lnTo>
                  <a:lnTo>
                    <a:pt x="42" y="58"/>
                  </a:lnTo>
                  <a:lnTo>
                    <a:pt x="42" y="41"/>
                  </a:lnTo>
                  <a:lnTo>
                    <a:pt x="42" y="25"/>
                  </a:lnTo>
                  <a:lnTo>
                    <a:pt x="37" y="16"/>
                  </a:lnTo>
                  <a:lnTo>
                    <a:pt x="35" y="12"/>
                  </a:lnTo>
                  <a:lnTo>
                    <a:pt x="30" y="1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3" y="6"/>
                  </a:lnTo>
                  <a:lnTo>
                    <a:pt x="46" y="10"/>
                  </a:lnTo>
                  <a:lnTo>
                    <a:pt x="49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3" y="33"/>
                  </a:lnTo>
                  <a:lnTo>
                    <a:pt x="53" y="41"/>
                  </a:lnTo>
                  <a:lnTo>
                    <a:pt x="52" y="54"/>
                  </a:lnTo>
                  <a:lnTo>
                    <a:pt x="51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2" y="79"/>
                  </a:lnTo>
                  <a:lnTo>
                    <a:pt x="37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4" name="Rectangle 2300"/>
            <p:cNvSpPr>
              <a:spLocks noChangeArrowheads="1"/>
            </p:cNvSpPr>
            <p:nvPr/>
          </p:nvSpPr>
          <p:spPr bwMode="auto">
            <a:xfrm>
              <a:off x="4616" y="3249"/>
              <a:ext cx="6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5" name="Freeform 2301"/>
            <p:cNvSpPr>
              <a:spLocks/>
            </p:cNvSpPr>
            <p:nvPr/>
          </p:nvSpPr>
          <p:spPr bwMode="auto">
            <a:xfrm>
              <a:off x="4630" y="3213"/>
              <a:ext cx="26" cy="42"/>
            </a:xfrm>
            <a:custGeom>
              <a:avLst/>
              <a:gdLst>
                <a:gd name="T0" fmla="*/ 30 w 52"/>
                <a:gd name="T1" fmla="*/ 0 h 83"/>
                <a:gd name="T2" fmla="*/ 42 w 52"/>
                <a:gd name="T3" fmla="*/ 6 h 83"/>
                <a:gd name="T4" fmla="*/ 48 w 52"/>
                <a:gd name="T5" fmla="*/ 14 h 83"/>
                <a:gd name="T6" fmla="*/ 48 w 52"/>
                <a:gd name="T7" fmla="*/ 25 h 83"/>
                <a:gd name="T8" fmla="*/ 42 w 52"/>
                <a:gd name="T9" fmla="*/ 33 h 83"/>
                <a:gd name="T10" fmla="*/ 42 w 52"/>
                <a:gd name="T11" fmla="*/ 38 h 83"/>
                <a:gd name="T12" fmla="*/ 48 w 52"/>
                <a:gd name="T13" fmla="*/ 44 h 83"/>
                <a:gd name="T14" fmla="*/ 52 w 52"/>
                <a:gd name="T15" fmla="*/ 52 h 83"/>
                <a:gd name="T16" fmla="*/ 52 w 52"/>
                <a:gd name="T17" fmla="*/ 64 h 83"/>
                <a:gd name="T18" fmla="*/ 45 w 52"/>
                <a:gd name="T19" fmla="*/ 76 h 83"/>
                <a:gd name="T20" fmla="*/ 33 w 52"/>
                <a:gd name="T21" fmla="*/ 81 h 83"/>
                <a:gd name="T22" fmla="*/ 19 w 52"/>
                <a:gd name="T23" fmla="*/ 83 h 83"/>
                <a:gd name="T24" fmla="*/ 7 w 52"/>
                <a:gd name="T25" fmla="*/ 77 h 83"/>
                <a:gd name="T26" fmla="*/ 0 w 52"/>
                <a:gd name="T27" fmla="*/ 67 h 83"/>
                <a:gd name="T28" fmla="*/ 10 w 52"/>
                <a:gd name="T29" fmla="*/ 60 h 83"/>
                <a:gd name="T30" fmla="*/ 13 w 52"/>
                <a:gd name="T31" fmla="*/ 67 h 83"/>
                <a:gd name="T32" fmla="*/ 19 w 52"/>
                <a:gd name="T33" fmla="*/ 71 h 83"/>
                <a:gd name="T34" fmla="*/ 26 w 52"/>
                <a:gd name="T35" fmla="*/ 73 h 83"/>
                <a:gd name="T36" fmla="*/ 35 w 52"/>
                <a:gd name="T37" fmla="*/ 71 h 83"/>
                <a:gd name="T38" fmla="*/ 40 w 52"/>
                <a:gd name="T39" fmla="*/ 65 h 83"/>
                <a:gd name="T40" fmla="*/ 42 w 52"/>
                <a:gd name="T41" fmla="*/ 57 h 83"/>
                <a:gd name="T42" fmla="*/ 40 w 52"/>
                <a:gd name="T43" fmla="*/ 49 h 83"/>
                <a:gd name="T44" fmla="*/ 35 w 52"/>
                <a:gd name="T45" fmla="*/ 44 h 83"/>
                <a:gd name="T46" fmla="*/ 26 w 52"/>
                <a:gd name="T47" fmla="*/ 41 h 83"/>
                <a:gd name="T48" fmla="*/ 19 w 52"/>
                <a:gd name="T49" fmla="*/ 42 h 83"/>
                <a:gd name="T50" fmla="*/ 21 w 52"/>
                <a:gd name="T51" fmla="*/ 33 h 83"/>
                <a:gd name="T52" fmla="*/ 33 w 52"/>
                <a:gd name="T53" fmla="*/ 31 h 83"/>
                <a:gd name="T54" fmla="*/ 36 w 52"/>
                <a:gd name="T55" fmla="*/ 25 h 83"/>
                <a:gd name="T56" fmla="*/ 36 w 52"/>
                <a:gd name="T57" fmla="*/ 16 h 83"/>
                <a:gd name="T58" fmla="*/ 30 w 52"/>
                <a:gd name="T59" fmla="*/ 10 h 83"/>
                <a:gd name="T60" fmla="*/ 20 w 52"/>
                <a:gd name="T61" fmla="*/ 10 h 83"/>
                <a:gd name="T62" fmla="*/ 13 w 52"/>
                <a:gd name="T63" fmla="*/ 14 h 83"/>
                <a:gd name="T64" fmla="*/ 11 w 52"/>
                <a:gd name="T65" fmla="*/ 22 h 83"/>
                <a:gd name="T66" fmla="*/ 3 w 52"/>
                <a:gd name="T67" fmla="*/ 14 h 83"/>
                <a:gd name="T68" fmla="*/ 8 w 52"/>
                <a:gd name="T69" fmla="*/ 4 h 83"/>
                <a:gd name="T70" fmla="*/ 19 w 52"/>
                <a:gd name="T7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83">
                  <a:moveTo>
                    <a:pt x="24" y="0"/>
                  </a:moveTo>
                  <a:lnTo>
                    <a:pt x="30" y="0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5" y="10"/>
                  </a:lnTo>
                  <a:lnTo>
                    <a:pt x="48" y="14"/>
                  </a:lnTo>
                  <a:lnTo>
                    <a:pt x="48" y="20"/>
                  </a:lnTo>
                  <a:lnTo>
                    <a:pt x="48" y="25"/>
                  </a:lnTo>
                  <a:lnTo>
                    <a:pt x="45" y="29"/>
                  </a:lnTo>
                  <a:lnTo>
                    <a:pt x="42" y="33"/>
                  </a:lnTo>
                  <a:lnTo>
                    <a:pt x="36" y="36"/>
                  </a:lnTo>
                  <a:lnTo>
                    <a:pt x="42" y="38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1" y="48"/>
                  </a:lnTo>
                  <a:lnTo>
                    <a:pt x="52" y="52"/>
                  </a:lnTo>
                  <a:lnTo>
                    <a:pt x="52" y="57"/>
                  </a:lnTo>
                  <a:lnTo>
                    <a:pt x="52" y="64"/>
                  </a:lnTo>
                  <a:lnTo>
                    <a:pt x="49" y="70"/>
                  </a:lnTo>
                  <a:lnTo>
                    <a:pt x="45" y="76"/>
                  </a:lnTo>
                  <a:lnTo>
                    <a:pt x="39" y="80"/>
                  </a:lnTo>
                  <a:lnTo>
                    <a:pt x="33" y="81"/>
                  </a:lnTo>
                  <a:lnTo>
                    <a:pt x="24" y="83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7" y="77"/>
                  </a:lnTo>
                  <a:lnTo>
                    <a:pt x="3" y="73"/>
                  </a:lnTo>
                  <a:lnTo>
                    <a:pt x="0" y="67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6" y="70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5" y="71"/>
                  </a:lnTo>
                  <a:lnTo>
                    <a:pt x="37" y="68"/>
                  </a:lnTo>
                  <a:lnTo>
                    <a:pt x="40" y="65"/>
                  </a:lnTo>
                  <a:lnTo>
                    <a:pt x="42" y="61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0" y="49"/>
                  </a:lnTo>
                  <a:lnTo>
                    <a:pt x="37" y="45"/>
                  </a:lnTo>
                  <a:lnTo>
                    <a:pt x="35" y="44"/>
                  </a:lnTo>
                  <a:lnTo>
                    <a:pt x="30" y="42"/>
                  </a:lnTo>
                  <a:lnTo>
                    <a:pt x="26" y="41"/>
                  </a:lnTo>
                  <a:lnTo>
                    <a:pt x="23" y="42"/>
                  </a:lnTo>
                  <a:lnTo>
                    <a:pt x="19" y="42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7" y="32"/>
                  </a:lnTo>
                  <a:lnTo>
                    <a:pt x="33" y="31"/>
                  </a:lnTo>
                  <a:lnTo>
                    <a:pt x="35" y="28"/>
                  </a:lnTo>
                  <a:lnTo>
                    <a:pt x="36" y="25"/>
                  </a:lnTo>
                  <a:lnTo>
                    <a:pt x="37" y="20"/>
                  </a:lnTo>
                  <a:lnTo>
                    <a:pt x="36" y="16"/>
                  </a:lnTo>
                  <a:lnTo>
                    <a:pt x="33" y="12"/>
                  </a:lnTo>
                  <a:lnTo>
                    <a:pt x="30" y="10"/>
                  </a:lnTo>
                  <a:lnTo>
                    <a:pt x="24" y="9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11" y="22"/>
                  </a:lnTo>
                  <a:lnTo>
                    <a:pt x="0" y="20"/>
                  </a:lnTo>
                  <a:lnTo>
                    <a:pt x="3" y="14"/>
                  </a:lnTo>
                  <a:lnTo>
                    <a:pt x="4" y="9"/>
                  </a:lnTo>
                  <a:lnTo>
                    <a:pt x="8" y="4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6" name="Freeform 2302"/>
            <p:cNvSpPr>
              <a:spLocks noEditPoints="1"/>
            </p:cNvSpPr>
            <p:nvPr/>
          </p:nvSpPr>
          <p:spPr bwMode="auto">
            <a:xfrm>
              <a:off x="4784" y="3213"/>
              <a:ext cx="27" cy="42"/>
            </a:xfrm>
            <a:custGeom>
              <a:avLst/>
              <a:gdLst>
                <a:gd name="T0" fmla="*/ 26 w 54"/>
                <a:gd name="T1" fmla="*/ 9 h 83"/>
                <a:gd name="T2" fmla="*/ 22 w 54"/>
                <a:gd name="T3" fmla="*/ 10 h 83"/>
                <a:gd name="T4" fmla="*/ 17 w 54"/>
                <a:gd name="T5" fmla="*/ 12 h 83"/>
                <a:gd name="T6" fmla="*/ 15 w 54"/>
                <a:gd name="T7" fmla="*/ 14 h 83"/>
                <a:gd name="T8" fmla="*/ 12 w 54"/>
                <a:gd name="T9" fmla="*/ 25 h 83"/>
                <a:gd name="T10" fmla="*/ 10 w 54"/>
                <a:gd name="T11" fmla="*/ 41 h 83"/>
                <a:gd name="T12" fmla="*/ 12 w 54"/>
                <a:gd name="T13" fmla="*/ 58 h 83"/>
                <a:gd name="T14" fmla="*/ 15 w 54"/>
                <a:gd name="T15" fmla="*/ 67 h 83"/>
                <a:gd name="T16" fmla="*/ 17 w 54"/>
                <a:gd name="T17" fmla="*/ 71 h 83"/>
                <a:gd name="T18" fmla="*/ 22 w 54"/>
                <a:gd name="T19" fmla="*/ 73 h 83"/>
                <a:gd name="T20" fmla="*/ 26 w 54"/>
                <a:gd name="T21" fmla="*/ 73 h 83"/>
                <a:gd name="T22" fmla="*/ 31 w 54"/>
                <a:gd name="T23" fmla="*/ 73 h 83"/>
                <a:gd name="T24" fmla="*/ 35 w 54"/>
                <a:gd name="T25" fmla="*/ 71 h 83"/>
                <a:gd name="T26" fmla="*/ 38 w 54"/>
                <a:gd name="T27" fmla="*/ 67 h 83"/>
                <a:gd name="T28" fmla="*/ 41 w 54"/>
                <a:gd name="T29" fmla="*/ 58 h 83"/>
                <a:gd name="T30" fmla="*/ 42 w 54"/>
                <a:gd name="T31" fmla="*/ 41 h 83"/>
                <a:gd name="T32" fmla="*/ 41 w 54"/>
                <a:gd name="T33" fmla="*/ 25 h 83"/>
                <a:gd name="T34" fmla="*/ 38 w 54"/>
                <a:gd name="T35" fmla="*/ 16 h 83"/>
                <a:gd name="T36" fmla="*/ 35 w 54"/>
                <a:gd name="T37" fmla="*/ 12 h 83"/>
                <a:gd name="T38" fmla="*/ 31 w 54"/>
                <a:gd name="T39" fmla="*/ 10 h 83"/>
                <a:gd name="T40" fmla="*/ 26 w 54"/>
                <a:gd name="T41" fmla="*/ 9 h 83"/>
                <a:gd name="T42" fmla="*/ 26 w 54"/>
                <a:gd name="T43" fmla="*/ 0 h 83"/>
                <a:gd name="T44" fmla="*/ 32 w 54"/>
                <a:gd name="T45" fmla="*/ 0 h 83"/>
                <a:gd name="T46" fmla="*/ 38 w 54"/>
                <a:gd name="T47" fmla="*/ 1 h 83"/>
                <a:gd name="T48" fmla="*/ 44 w 54"/>
                <a:gd name="T49" fmla="*/ 6 h 83"/>
                <a:gd name="T50" fmla="*/ 47 w 54"/>
                <a:gd name="T51" fmla="*/ 10 h 83"/>
                <a:gd name="T52" fmla="*/ 49 w 54"/>
                <a:gd name="T53" fmla="*/ 16 h 83"/>
                <a:gd name="T54" fmla="*/ 51 w 54"/>
                <a:gd name="T55" fmla="*/ 22 h 83"/>
                <a:gd name="T56" fmla="*/ 52 w 54"/>
                <a:gd name="T57" fmla="*/ 28 h 83"/>
                <a:gd name="T58" fmla="*/ 52 w 54"/>
                <a:gd name="T59" fmla="*/ 33 h 83"/>
                <a:gd name="T60" fmla="*/ 54 w 54"/>
                <a:gd name="T61" fmla="*/ 41 h 83"/>
                <a:gd name="T62" fmla="*/ 52 w 54"/>
                <a:gd name="T63" fmla="*/ 54 h 83"/>
                <a:gd name="T64" fmla="*/ 49 w 54"/>
                <a:gd name="T65" fmla="*/ 65 h 83"/>
                <a:gd name="T66" fmla="*/ 48 w 54"/>
                <a:gd name="T67" fmla="*/ 70 h 83"/>
                <a:gd name="T68" fmla="*/ 45 w 54"/>
                <a:gd name="T69" fmla="*/ 76 h 83"/>
                <a:gd name="T70" fmla="*/ 41 w 54"/>
                <a:gd name="T71" fmla="*/ 79 h 83"/>
                <a:gd name="T72" fmla="*/ 36 w 54"/>
                <a:gd name="T73" fmla="*/ 81 h 83"/>
                <a:gd name="T74" fmla="*/ 32 w 54"/>
                <a:gd name="T75" fmla="*/ 83 h 83"/>
                <a:gd name="T76" fmla="*/ 26 w 54"/>
                <a:gd name="T77" fmla="*/ 83 h 83"/>
                <a:gd name="T78" fmla="*/ 19 w 54"/>
                <a:gd name="T79" fmla="*/ 81 h 83"/>
                <a:gd name="T80" fmla="*/ 13 w 54"/>
                <a:gd name="T81" fmla="*/ 80 h 83"/>
                <a:gd name="T82" fmla="*/ 7 w 54"/>
                <a:gd name="T83" fmla="*/ 76 h 83"/>
                <a:gd name="T84" fmla="*/ 1 w 54"/>
                <a:gd name="T85" fmla="*/ 61 h 83"/>
                <a:gd name="T86" fmla="*/ 0 w 54"/>
                <a:gd name="T87" fmla="*/ 41 h 83"/>
                <a:gd name="T88" fmla="*/ 0 w 54"/>
                <a:gd name="T89" fmla="*/ 28 h 83"/>
                <a:gd name="T90" fmla="*/ 3 w 54"/>
                <a:gd name="T91" fmla="*/ 17 h 83"/>
                <a:gd name="T92" fmla="*/ 4 w 54"/>
                <a:gd name="T93" fmla="*/ 12 h 83"/>
                <a:gd name="T94" fmla="*/ 7 w 54"/>
                <a:gd name="T95" fmla="*/ 7 h 83"/>
                <a:gd name="T96" fmla="*/ 12 w 54"/>
                <a:gd name="T97" fmla="*/ 4 h 83"/>
                <a:gd name="T98" fmla="*/ 16 w 54"/>
                <a:gd name="T99" fmla="*/ 1 h 83"/>
                <a:gd name="T100" fmla="*/ 20 w 54"/>
                <a:gd name="T101" fmla="*/ 0 h 83"/>
                <a:gd name="T102" fmla="*/ 26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2" y="10"/>
                  </a:lnTo>
                  <a:lnTo>
                    <a:pt x="17" y="12"/>
                  </a:lnTo>
                  <a:lnTo>
                    <a:pt x="15" y="14"/>
                  </a:lnTo>
                  <a:lnTo>
                    <a:pt x="12" y="25"/>
                  </a:lnTo>
                  <a:lnTo>
                    <a:pt x="10" y="41"/>
                  </a:lnTo>
                  <a:lnTo>
                    <a:pt x="12" y="58"/>
                  </a:lnTo>
                  <a:lnTo>
                    <a:pt x="15" y="67"/>
                  </a:lnTo>
                  <a:lnTo>
                    <a:pt x="17" y="71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1" y="58"/>
                  </a:lnTo>
                  <a:lnTo>
                    <a:pt x="42" y="41"/>
                  </a:lnTo>
                  <a:lnTo>
                    <a:pt x="41" y="25"/>
                  </a:lnTo>
                  <a:lnTo>
                    <a:pt x="38" y="16"/>
                  </a:lnTo>
                  <a:lnTo>
                    <a:pt x="35" y="12"/>
                  </a:lnTo>
                  <a:lnTo>
                    <a:pt x="31" y="1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1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49" y="16"/>
                  </a:lnTo>
                  <a:lnTo>
                    <a:pt x="51" y="22"/>
                  </a:lnTo>
                  <a:lnTo>
                    <a:pt x="52" y="28"/>
                  </a:lnTo>
                  <a:lnTo>
                    <a:pt x="52" y="33"/>
                  </a:lnTo>
                  <a:lnTo>
                    <a:pt x="54" y="41"/>
                  </a:lnTo>
                  <a:lnTo>
                    <a:pt x="52" y="54"/>
                  </a:lnTo>
                  <a:lnTo>
                    <a:pt x="49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1" y="79"/>
                  </a:lnTo>
                  <a:lnTo>
                    <a:pt x="36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4" y="12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7" name="Rectangle 2303"/>
            <p:cNvSpPr>
              <a:spLocks noChangeArrowheads="1"/>
            </p:cNvSpPr>
            <p:nvPr/>
          </p:nvSpPr>
          <p:spPr bwMode="auto">
            <a:xfrm>
              <a:off x="4818" y="3249"/>
              <a:ext cx="6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8" name="Freeform 2304"/>
            <p:cNvSpPr>
              <a:spLocks/>
            </p:cNvSpPr>
            <p:nvPr/>
          </p:nvSpPr>
          <p:spPr bwMode="auto">
            <a:xfrm>
              <a:off x="4831" y="3213"/>
              <a:ext cx="27" cy="42"/>
            </a:xfrm>
            <a:custGeom>
              <a:avLst/>
              <a:gdLst>
                <a:gd name="T0" fmla="*/ 32 w 53"/>
                <a:gd name="T1" fmla="*/ 0 h 83"/>
                <a:gd name="T2" fmla="*/ 42 w 53"/>
                <a:gd name="T3" fmla="*/ 6 h 83"/>
                <a:gd name="T4" fmla="*/ 48 w 53"/>
                <a:gd name="T5" fmla="*/ 14 h 83"/>
                <a:gd name="T6" fmla="*/ 48 w 53"/>
                <a:gd name="T7" fmla="*/ 25 h 83"/>
                <a:gd name="T8" fmla="*/ 42 w 53"/>
                <a:gd name="T9" fmla="*/ 33 h 83"/>
                <a:gd name="T10" fmla="*/ 42 w 53"/>
                <a:gd name="T11" fmla="*/ 38 h 83"/>
                <a:gd name="T12" fmla="*/ 49 w 53"/>
                <a:gd name="T13" fmla="*/ 44 h 83"/>
                <a:gd name="T14" fmla="*/ 53 w 53"/>
                <a:gd name="T15" fmla="*/ 52 h 83"/>
                <a:gd name="T16" fmla="*/ 53 w 53"/>
                <a:gd name="T17" fmla="*/ 64 h 83"/>
                <a:gd name="T18" fmla="*/ 46 w 53"/>
                <a:gd name="T19" fmla="*/ 76 h 83"/>
                <a:gd name="T20" fmla="*/ 33 w 53"/>
                <a:gd name="T21" fmla="*/ 81 h 83"/>
                <a:gd name="T22" fmla="*/ 18 w 53"/>
                <a:gd name="T23" fmla="*/ 83 h 83"/>
                <a:gd name="T24" fmla="*/ 8 w 53"/>
                <a:gd name="T25" fmla="*/ 77 h 83"/>
                <a:gd name="T26" fmla="*/ 1 w 53"/>
                <a:gd name="T27" fmla="*/ 67 h 83"/>
                <a:gd name="T28" fmla="*/ 11 w 53"/>
                <a:gd name="T29" fmla="*/ 60 h 83"/>
                <a:gd name="T30" fmla="*/ 14 w 53"/>
                <a:gd name="T31" fmla="*/ 67 h 83"/>
                <a:gd name="T32" fmla="*/ 18 w 53"/>
                <a:gd name="T33" fmla="*/ 71 h 83"/>
                <a:gd name="T34" fmla="*/ 26 w 53"/>
                <a:gd name="T35" fmla="*/ 73 h 83"/>
                <a:gd name="T36" fmla="*/ 34 w 53"/>
                <a:gd name="T37" fmla="*/ 71 h 83"/>
                <a:gd name="T38" fmla="*/ 40 w 53"/>
                <a:gd name="T39" fmla="*/ 65 h 83"/>
                <a:gd name="T40" fmla="*/ 43 w 53"/>
                <a:gd name="T41" fmla="*/ 57 h 83"/>
                <a:gd name="T42" fmla="*/ 40 w 53"/>
                <a:gd name="T43" fmla="*/ 49 h 83"/>
                <a:gd name="T44" fmla="*/ 36 w 53"/>
                <a:gd name="T45" fmla="*/ 44 h 83"/>
                <a:gd name="T46" fmla="*/ 27 w 53"/>
                <a:gd name="T47" fmla="*/ 41 h 83"/>
                <a:gd name="T48" fmla="*/ 20 w 53"/>
                <a:gd name="T49" fmla="*/ 42 h 83"/>
                <a:gd name="T50" fmla="*/ 23 w 53"/>
                <a:gd name="T51" fmla="*/ 33 h 83"/>
                <a:gd name="T52" fmla="*/ 33 w 53"/>
                <a:gd name="T53" fmla="*/ 31 h 83"/>
                <a:gd name="T54" fmla="*/ 37 w 53"/>
                <a:gd name="T55" fmla="*/ 25 h 83"/>
                <a:gd name="T56" fmla="*/ 37 w 53"/>
                <a:gd name="T57" fmla="*/ 16 h 83"/>
                <a:gd name="T58" fmla="*/ 30 w 53"/>
                <a:gd name="T59" fmla="*/ 10 h 83"/>
                <a:gd name="T60" fmla="*/ 20 w 53"/>
                <a:gd name="T61" fmla="*/ 10 h 83"/>
                <a:gd name="T62" fmla="*/ 14 w 53"/>
                <a:gd name="T63" fmla="*/ 14 h 83"/>
                <a:gd name="T64" fmla="*/ 11 w 53"/>
                <a:gd name="T65" fmla="*/ 22 h 83"/>
                <a:gd name="T66" fmla="*/ 2 w 53"/>
                <a:gd name="T67" fmla="*/ 14 h 83"/>
                <a:gd name="T68" fmla="*/ 10 w 53"/>
                <a:gd name="T69" fmla="*/ 4 h 83"/>
                <a:gd name="T70" fmla="*/ 20 w 53"/>
                <a:gd name="T7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" h="83">
                  <a:moveTo>
                    <a:pt x="26" y="0"/>
                  </a:moveTo>
                  <a:lnTo>
                    <a:pt x="32" y="0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49" y="20"/>
                  </a:lnTo>
                  <a:lnTo>
                    <a:pt x="48" y="25"/>
                  </a:lnTo>
                  <a:lnTo>
                    <a:pt x="46" y="29"/>
                  </a:lnTo>
                  <a:lnTo>
                    <a:pt x="42" y="33"/>
                  </a:lnTo>
                  <a:lnTo>
                    <a:pt x="37" y="36"/>
                  </a:lnTo>
                  <a:lnTo>
                    <a:pt x="42" y="38"/>
                  </a:lnTo>
                  <a:lnTo>
                    <a:pt x="46" y="41"/>
                  </a:lnTo>
                  <a:lnTo>
                    <a:pt x="49" y="44"/>
                  </a:lnTo>
                  <a:lnTo>
                    <a:pt x="52" y="48"/>
                  </a:lnTo>
                  <a:lnTo>
                    <a:pt x="53" y="52"/>
                  </a:lnTo>
                  <a:lnTo>
                    <a:pt x="53" y="57"/>
                  </a:lnTo>
                  <a:lnTo>
                    <a:pt x="53" y="64"/>
                  </a:lnTo>
                  <a:lnTo>
                    <a:pt x="50" y="70"/>
                  </a:lnTo>
                  <a:lnTo>
                    <a:pt x="46" y="76"/>
                  </a:lnTo>
                  <a:lnTo>
                    <a:pt x="40" y="80"/>
                  </a:lnTo>
                  <a:lnTo>
                    <a:pt x="33" y="81"/>
                  </a:lnTo>
                  <a:lnTo>
                    <a:pt x="26" y="83"/>
                  </a:lnTo>
                  <a:lnTo>
                    <a:pt x="18" y="83"/>
                  </a:lnTo>
                  <a:lnTo>
                    <a:pt x="13" y="80"/>
                  </a:lnTo>
                  <a:lnTo>
                    <a:pt x="8" y="77"/>
                  </a:lnTo>
                  <a:lnTo>
                    <a:pt x="4" y="73"/>
                  </a:lnTo>
                  <a:lnTo>
                    <a:pt x="1" y="67"/>
                  </a:lnTo>
                  <a:lnTo>
                    <a:pt x="0" y="60"/>
                  </a:lnTo>
                  <a:lnTo>
                    <a:pt x="11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3" y="73"/>
                  </a:lnTo>
                  <a:lnTo>
                    <a:pt x="26" y="73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68"/>
                  </a:lnTo>
                  <a:lnTo>
                    <a:pt x="40" y="65"/>
                  </a:lnTo>
                  <a:lnTo>
                    <a:pt x="42" y="61"/>
                  </a:lnTo>
                  <a:lnTo>
                    <a:pt x="43" y="57"/>
                  </a:lnTo>
                  <a:lnTo>
                    <a:pt x="42" y="52"/>
                  </a:lnTo>
                  <a:lnTo>
                    <a:pt x="40" y="49"/>
                  </a:lnTo>
                  <a:lnTo>
                    <a:pt x="39" y="45"/>
                  </a:lnTo>
                  <a:lnTo>
                    <a:pt x="36" y="44"/>
                  </a:lnTo>
                  <a:lnTo>
                    <a:pt x="32" y="42"/>
                  </a:lnTo>
                  <a:lnTo>
                    <a:pt x="27" y="41"/>
                  </a:lnTo>
                  <a:lnTo>
                    <a:pt x="24" y="42"/>
                  </a:lnTo>
                  <a:lnTo>
                    <a:pt x="20" y="42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9" y="32"/>
                  </a:lnTo>
                  <a:lnTo>
                    <a:pt x="33" y="31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9" y="20"/>
                  </a:lnTo>
                  <a:lnTo>
                    <a:pt x="37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11" y="22"/>
                  </a:lnTo>
                  <a:lnTo>
                    <a:pt x="1" y="20"/>
                  </a:lnTo>
                  <a:lnTo>
                    <a:pt x="2" y="14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9" name="Freeform 2305"/>
            <p:cNvSpPr>
              <a:spLocks/>
            </p:cNvSpPr>
            <p:nvPr/>
          </p:nvSpPr>
          <p:spPr bwMode="auto">
            <a:xfrm>
              <a:off x="4863" y="3213"/>
              <a:ext cx="27" cy="42"/>
            </a:xfrm>
            <a:custGeom>
              <a:avLst/>
              <a:gdLst>
                <a:gd name="T0" fmla="*/ 8 w 53"/>
                <a:gd name="T1" fmla="*/ 0 h 83"/>
                <a:gd name="T2" fmla="*/ 48 w 53"/>
                <a:gd name="T3" fmla="*/ 0 h 83"/>
                <a:gd name="T4" fmla="*/ 48 w 53"/>
                <a:gd name="T5" fmla="*/ 12 h 83"/>
                <a:gd name="T6" fmla="*/ 17 w 53"/>
                <a:gd name="T7" fmla="*/ 12 h 83"/>
                <a:gd name="T8" fmla="*/ 13 w 53"/>
                <a:gd name="T9" fmla="*/ 32 h 83"/>
                <a:gd name="T10" fmla="*/ 18 w 53"/>
                <a:gd name="T11" fmla="*/ 29 h 83"/>
                <a:gd name="T12" fmla="*/ 23 w 53"/>
                <a:gd name="T13" fmla="*/ 28 h 83"/>
                <a:gd name="T14" fmla="*/ 29 w 53"/>
                <a:gd name="T15" fmla="*/ 26 h 83"/>
                <a:gd name="T16" fmla="*/ 34 w 53"/>
                <a:gd name="T17" fmla="*/ 28 h 83"/>
                <a:gd name="T18" fmla="*/ 40 w 53"/>
                <a:gd name="T19" fmla="*/ 31 h 83"/>
                <a:gd name="T20" fmla="*/ 46 w 53"/>
                <a:gd name="T21" fmla="*/ 35 h 83"/>
                <a:gd name="T22" fmla="*/ 49 w 53"/>
                <a:gd name="T23" fmla="*/ 39 h 83"/>
                <a:gd name="T24" fmla="*/ 52 w 53"/>
                <a:gd name="T25" fmla="*/ 47 h 83"/>
                <a:gd name="T26" fmla="*/ 53 w 53"/>
                <a:gd name="T27" fmla="*/ 54 h 83"/>
                <a:gd name="T28" fmla="*/ 52 w 53"/>
                <a:gd name="T29" fmla="*/ 61 h 83"/>
                <a:gd name="T30" fmla="*/ 50 w 53"/>
                <a:gd name="T31" fmla="*/ 67 h 83"/>
                <a:gd name="T32" fmla="*/ 46 w 53"/>
                <a:gd name="T33" fmla="*/ 73 h 83"/>
                <a:gd name="T34" fmla="*/ 42 w 53"/>
                <a:gd name="T35" fmla="*/ 77 h 83"/>
                <a:gd name="T36" fmla="*/ 37 w 53"/>
                <a:gd name="T37" fmla="*/ 80 h 83"/>
                <a:gd name="T38" fmla="*/ 32 w 53"/>
                <a:gd name="T39" fmla="*/ 83 h 83"/>
                <a:gd name="T40" fmla="*/ 26 w 53"/>
                <a:gd name="T41" fmla="*/ 83 h 83"/>
                <a:gd name="T42" fmla="*/ 18 w 53"/>
                <a:gd name="T43" fmla="*/ 83 h 83"/>
                <a:gd name="T44" fmla="*/ 13 w 53"/>
                <a:gd name="T45" fmla="*/ 80 h 83"/>
                <a:gd name="T46" fmla="*/ 7 w 53"/>
                <a:gd name="T47" fmla="*/ 77 h 83"/>
                <a:gd name="T48" fmla="*/ 2 w 53"/>
                <a:gd name="T49" fmla="*/ 73 h 83"/>
                <a:gd name="T50" fmla="*/ 1 w 53"/>
                <a:gd name="T51" fmla="*/ 67 h 83"/>
                <a:gd name="T52" fmla="*/ 0 w 53"/>
                <a:gd name="T53" fmla="*/ 60 h 83"/>
                <a:gd name="T54" fmla="*/ 10 w 53"/>
                <a:gd name="T55" fmla="*/ 60 h 83"/>
                <a:gd name="T56" fmla="*/ 11 w 53"/>
                <a:gd name="T57" fmla="*/ 64 h 83"/>
                <a:gd name="T58" fmla="*/ 13 w 53"/>
                <a:gd name="T59" fmla="*/ 67 h 83"/>
                <a:gd name="T60" fmla="*/ 16 w 53"/>
                <a:gd name="T61" fmla="*/ 70 h 83"/>
                <a:gd name="T62" fmla="*/ 18 w 53"/>
                <a:gd name="T63" fmla="*/ 71 h 83"/>
                <a:gd name="T64" fmla="*/ 21 w 53"/>
                <a:gd name="T65" fmla="*/ 73 h 83"/>
                <a:gd name="T66" fmla="*/ 26 w 53"/>
                <a:gd name="T67" fmla="*/ 73 h 83"/>
                <a:gd name="T68" fmla="*/ 30 w 53"/>
                <a:gd name="T69" fmla="*/ 73 h 83"/>
                <a:gd name="T70" fmla="*/ 34 w 53"/>
                <a:gd name="T71" fmla="*/ 71 h 83"/>
                <a:gd name="T72" fmla="*/ 37 w 53"/>
                <a:gd name="T73" fmla="*/ 68 h 83"/>
                <a:gd name="T74" fmla="*/ 40 w 53"/>
                <a:gd name="T75" fmla="*/ 64 h 83"/>
                <a:gd name="T76" fmla="*/ 42 w 53"/>
                <a:gd name="T77" fmla="*/ 60 h 83"/>
                <a:gd name="T78" fmla="*/ 42 w 53"/>
                <a:gd name="T79" fmla="*/ 54 h 83"/>
                <a:gd name="T80" fmla="*/ 42 w 53"/>
                <a:gd name="T81" fmla="*/ 49 h 83"/>
                <a:gd name="T82" fmla="*/ 40 w 53"/>
                <a:gd name="T83" fmla="*/ 45 h 83"/>
                <a:gd name="T84" fmla="*/ 37 w 53"/>
                <a:gd name="T85" fmla="*/ 41 h 83"/>
                <a:gd name="T86" fmla="*/ 34 w 53"/>
                <a:gd name="T87" fmla="*/ 39 h 83"/>
                <a:gd name="T88" fmla="*/ 30 w 53"/>
                <a:gd name="T89" fmla="*/ 36 h 83"/>
                <a:gd name="T90" fmla="*/ 26 w 53"/>
                <a:gd name="T91" fmla="*/ 36 h 83"/>
                <a:gd name="T92" fmla="*/ 20 w 53"/>
                <a:gd name="T93" fmla="*/ 36 h 83"/>
                <a:gd name="T94" fmla="*/ 17 w 53"/>
                <a:gd name="T95" fmla="*/ 38 h 83"/>
                <a:gd name="T96" fmla="*/ 14 w 53"/>
                <a:gd name="T97" fmla="*/ 41 h 83"/>
                <a:gd name="T98" fmla="*/ 11 w 53"/>
                <a:gd name="T99" fmla="*/ 44 h 83"/>
                <a:gd name="T100" fmla="*/ 1 w 53"/>
                <a:gd name="T101" fmla="*/ 42 h 83"/>
                <a:gd name="T102" fmla="*/ 8 w 53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3" h="83">
                  <a:moveTo>
                    <a:pt x="8" y="0"/>
                  </a:moveTo>
                  <a:lnTo>
                    <a:pt x="48" y="0"/>
                  </a:lnTo>
                  <a:lnTo>
                    <a:pt x="48" y="12"/>
                  </a:lnTo>
                  <a:lnTo>
                    <a:pt x="17" y="12"/>
                  </a:lnTo>
                  <a:lnTo>
                    <a:pt x="13" y="32"/>
                  </a:lnTo>
                  <a:lnTo>
                    <a:pt x="18" y="29"/>
                  </a:lnTo>
                  <a:lnTo>
                    <a:pt x="23" y="28"/>
                  </a:lnTo>
                  <a:lnTo>
                    <a:pt x="29" y="26"/>
                  </a:lnTo>
                  <a:lnTo>
                    <a:pt x="34" y="28"/>
                  </a:lnTo>
                  <a:lnTo>
                    <a:pt x="40" y="31"/>
                  </a:lnTo>
                  <a:lnTo>
                    <a:pt x="46" y="35"/>
                  </a:lnTo>
                  <a:lnTo>
                    <a:pt x="49" y="39"/>
                  </a:lnTo>
                  <a:lnTo>
                    <a:pt x="52" y="47"/>
                  </a:lnTo>
                  <a:lnTo>
                    <a:pt x="53" y="54"/>
                  </a:lnTo>
                  <a:lnTo>
                    <a:pt x="52" y="61"/>
                  </a:lnTo>
                  <a:lnTo>
                    <a:pt x="50" y="67"/>
                  </a:lnTo>
                  <a:lnTo>
                    <a:pt x="46" y="73"/>
                  </a:lnTo>
                  <a:lnTo>
                    <a:pt x="42" y="77"/>
                  </a:lnTo>
                  <a:lnTo>
                    <a:pt x="37" y="80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8" y="83"/>
                  </a:lnTo>
                  <a:lnTo>
                    <a:pt x="13" y="80"/>
                  </a:lnTo>
                  <a:lnTo>
                    <a:pt x="7" y="77"/>
                  </a:lnTo>
                  <a:lnTo>
                    <a:pt x="2" y="73"/>
                  </a:lnTo>
                  <a:lnTo>
                    <a:pt x="1" y="67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11" y="64"/>
                  </a:lnTo>
                  <a:lnTo>
                    <a:pt x="13" y="67"/>
                  </a:lnTo>
                  <a:lnTo>
                    <a:pt x="16" y="70"/>
                  </a:lnTo>
                  <a:lnTo>
                    <a:pt x="18" y="71"/>
                  </a:lnTo>
                  <a:lnTo>
                    <a:pt x="21" y="73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4" y="71"/>
                  </a:lnTo>
                  <a:lnTo>
                    <a:pt x="37" y="68"/>
                  </a:lnTo>
                  <a:lnTo>
                    <a:pt x="40" y="64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9"/>
                  </a:lnTo>
                  <a:lnTo>
                    <a:pt x="40" y="45"/>
                  </a:lnTo>
                  <a:lnTo>
                    <a:pt x="37" y="41"/>
                  </a:lnTo>
                  <a:lnTo>
                    <a:pt x="34" y="39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7" y="38"/>
                  </a:lnTo>
                  <a:lnTo>
                    <a:pt x="14" y="41"/>
                  </a:lnTo>
                  <a:lnTo>
                    <a:pt x="11" y="44"/>
                  </a:lnTo>
                  <a:lnTo>
                    <a:pt x="1" y="4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8" name="Freeform 2306"/>
            <p:cNvSpPr>
              <a:spLocks noEditPoints="1"/>
            </p:cNvSpPr>
            <p:nvPr/>
          </p:nvSpPr>
          <p:spPr bwMode="auto">
            <a:xfrm>
              <a:off x="5019" y="3213"/>
              <a:ext cx="27" cy="42"/>
            </a:xfrm>
            <a:custGeom>
              <a:avLst/>
              <a:gdLst>
                <a:gd name="T0" fmla="*/ 26 w 54"/>
                <a:gd name="T1" fmla="*/ 9 h 83"/>
                <a:gd name="T2" fmla="*/ 22 w 54"/>
                <a:gd name="T3" fmla="*/ 10 h 83"/>
                <a:gd name="T4" fmla="*/ 19 w 54"/>
                <a:gd name="T5" fmla="*/ 12 h 83"/>
                <a:gd name="T6" fmla="*/ 16 w 54"/>
                <a:gd name="T7" fmla="*/ 14 h 83"/>
                <a:gd name="T8" fmla="*/ 11 w 54"/>
                <a:gd name="T9" fmla="*/ 25 h 83"/>
                <a:gd name="T10" fmla="*/ 10 w 54"/>
                <a:gd name="T11" fmla="*/ 41 h 83"/>
                <a:gd name="T12" fmla="*/ 11 w 54"/>
                <a:gd name="T13" fmla="*/ 58 h 83"/>
                <a:gd name="T14" fmla="*/ 16 w 54"/>
                <a:gd name="T15" fmla="*/ 67 h 83"/>
                <a:gd name="T16" fmla="*/ 19 w 54"/>
                <a:gd name="T17" fmla="*/ 71 h 83"/>
                <a:gd name="T18" fmla="*/ 22 w 54"/>
                <a:gd name="T19" fmla="*/ 73 h 83"/>
                <a:gd name="T20" fmla="*/ 26 w 54"/>
                <a:gd name="T21" fmla="*/ 73 h 83"/>
                <a:gd name="T22" fmla="*/ 30 w 54"/>
                <a:gd name="T23" fmla="*/ 73 h 83"/>
                <a:gd name="T24" fmla="*/ 35 w 54"/>
                <a:gd name="T25" fmla="*/ 71 h 83"/>
                <a:gd name="T26" fmla="*/ 38 w 54"/>
                <a:gd name="T27" fmla="*/ 67 h 83"/>
                <a:gd name="T28" fmla="*/ 42 w 54"/>
                <a:gd name="T29" fmla="*/ 58 h 83"/>
                <a:gd name="T30" fmla="*/ 42 w 54"/>
                <a:gd name="T31" fmla="*/ 41 h 83"/>
                <a:gd name="T32" fmla="*/ 42 w 54"/>
                <a:gd name="T33" fmla="*/ 25 h 83"/>
                <a:gd name="T34" fmla="*/ 38 w 54"/>
                <a:gd name="T35" fmla="*/ 16 h 83"/>
                <a:gd name="T36" fmla="*/ 35 w 54"/>
                <a:gd name="T37" fmla="*/ 12 h 83"/>
                <a:gd name="T38" fmla="*/ 30 w 54"/>
                <a:gd name="T39" fmla="*/ 10 h 83"/>
                <a:gd name="T40" fmla="*/ 26 w 54"/>
                <a:gd name="T41" fmla="*/ 9 h 83"/>
                <a:gd name="T42" fmla="*/ 26 w 54"/>
                <a:gd name="T43" fmla="*/ 0 h 83"/>
                <a:gd name="T44" fmla="*/ 33 w 54"/>
                <a:gd name="T45" fmla="*/ 0 h 83"/>
                <a:gd name="T46" fmla="*/ 39 w 54"/>
                <a:gd name="T47" fmla="*/ 1 h 83"/>
                <a:gd name="T48" fmla="*/ 43 w 54"/>
                <a:gd name="T49" fmla="*/ 6 h 83"/>
                <a:gd name="T50" fmla="*/ 46 w 54"/>
                <a:gd name="T51" fmla="*/ 10 h 83"/>
                <a:gd name="T52" fmla="*/ 49 w 54"/>
                <a:gd name="T53" fmla="*/ 16 h 83"/>
                <a:gd name="T54" fmla="*/ 52 w 54"/>
                <a:gd name="T55" fmla="*/ 22 h 83"/>
                <a:gd name="T56" fmla="*/ 52 w 54"/>
                <a:gd name="T57" fmla="*/ 28 h 83"/>
                <a:gd name="T58" fmla="*/ 54 w 54"/>
                <a:gd name="T59" fmla="*/ 33 h 83"/>
                <a:gd name="T60" fmla="*/ 54 w 54"/>
                <a:gd name="T61" fmla="*/ 41 h 83"/>
                <a:gd name="T62" fmla="*/ 52 w 54"/>
                <a:gd name="T63" fmla="*/ 54 h 83"/>
                <a:gd name="T64" fmla="*/ 51 w 54"/>
                <a:gd name="T65" fmla="*/ 65 h 83"/>
                <a:gd name="T66" fmla="*/ 48 w 54"/>
                <a:gd name="T67" fmla="*/ 70 h 83"/>
                <a:gd name="T68" fmla="*/ 45 w 54"/>
                <a:gd name="T69" fmla="*/ 76 h 83"/>
                <a:gd name="T70" fmla="*/ 42 w 54"/>
                <a:gd name="T71" fmla="*/ 79 h 83"/>
                <a:gd name="T72" fmla="*/ 38 w 54"/>
                <a:gd name="T73" fmla="*/ 81 h 83"/>
                <a:gd name="T74" fmla="*/ 32 w 54"/>
                <a:gd name="T75" fmla="*/ 83 h 83"/>
                <a:gd name="T76" fmla="*/ 26 w 54"/>
                <a:gd name="T77" fmla="*/ 83 h 83"/>
                <a:gd name="T78" fmla="*/ 19 w 54"/>
                <a:gd name="T79" fmla="*/ 81 h 83"/>
                <a:gd name="T80" fmla="*/ 13 w 54"/>
                <a:gd name="T81" fmla="*/ 80 h 83"/>
                <a:gd name="T82" fmla="*/ 9 w 54"/>
                <a:gd name="T83" fmla="*/ 76 h 83"/>
                <a:gd name="T84" fmla="*/ 1 w 54"/>
                <a:gd name="T85" fmla="*/ 61 h 83"/>
                <a:gd name="T86" fmla="*/ 0 w 54"/>
                <a:gd name="T87" fmla="*/ 41 h 83"/>
                <a:gd name="T88" fmla="*/ 0 w 54"/>
                <a:gd name="T89" fmla="*/ 28 h 83"/>
                <a:gd name="T90" fmla="*/ 3 w 54"/>
                <a:gd name="T91" fmla="*/ 17 h 83"/>
                <a:gd name="T92" fmla="*/ 6 w 54"/>
                <a:gd name="T93" fmla="*/ 12 h 83"/>
                <a:gd name="T94" fmla="*/ 9 w 54"/>
                <a:gd name="T95" fmla="*/ 7 h 83"/>
                <a:gd name="T96" fmla="*/ 11 w 54"/>
                <a:gd name="T97" fmla="*/ 4 h 83"/>
                <a:gd name="T98" fmla="*/ 16 w 54"/>
                <a:gd name="T99" fmla="*/ 1 h 83"/>
                <a:gd name="T100" fmla="*/ 22 w 54"/>
                <a:gd name="T101" fmla="*/ 0 h 83"/>
                <a:gd name="T102" fmla="*/ 26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2" y="10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1" y="25"/>
                  </a:lnTo>
                  <a:lnTo>
                    <a:pt x="10" y="41"/>
                  </a:lnTo>
                  <a:lnTo>
                    <a:pt x="11" y="58"/>
                  </a:lnTo>
                  <a:lnTo>
                    <a:pt x="16" y="67"/>
                  </a:lnTo>
                  <a:lnTo>
                    <a:pt x="19" y="71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2" y="58"/>
                  </a:lnTo>
                  <a:lnTo>
                    <a:pt x="42" y="41"/>
                  </a:lnTo>
                  <a:lnTo>
                    <a:pt x="42" y="25"/>
                  </a:lnTo>
                  <a:lnTo>
                    <a:pt x="38" y="16"/>
                  </a:lnTo>
                  <a:lnTo>
                    <a:pt x="35" y="12"/>
                  </a:lnTo>
                  <a:lnTo>
                    <a:pt x="30" y="10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3" y="0"/>
                  </a:lnTo>
                  <a:lnTo>
                    <a:pt x="39" y="1"/>
                  </a:lnTo>
                  <a:lnTo>
                    <a:pt x="43" y="6"/>
                  </a:lnTo>
                  <a:lnTo>
                    <a:pt x="46" y="10"/>
                  </a:lnTo>
                  <a:lnTo>
                    <a:pt x="49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4" y="33"/>
                  </a:lnTo>
                  <a:lnTo>
                    <a:pt x="54" y="41"/>
                  </a:lnTo>
                  <a:lnTo>
                    <a:pt x="52" y="54"/>
                  </a:lnTo>
                  <a:lnTo>
                    <a:pt x="51" y="65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2" y="79"/>
                  </a:lnTo>
                  <a:lnTo>
                    <a:pt x="38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9" y="76"/>
                  </a:lnTo>
                  <a:lnTo>
                    <a:pt x="1" y="6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9" name="Rectangle 2307"/>
            <p:cNvSpPr>
              <a:spLocks noChangeArrowheads="1"/>
            </p:cNvSpPr>
            <p:nvPr/>
          </p:nvSpPr>
          <p:spPr bwMode="auto">
            <a:xfrm>
              <a:off x="5054" y="3249"/>
              <a:ext cx="5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0" name="Freeform 2308"/>
            <p:cNvSpPr>
              <a:spLocks noEditPoints="1"/>
            </p:cNvSpPr>
            <p:nvPr/>
          </p:nvSpPr>
          <p:spPr bwMode="auto">
            <a:xfrm>
              <a:off x="5065" y="3213"/>
              <a:ext cx="28" cy="41"/>
            </a:xfrm>
            <a:custGeom>
              <a:avLst/>
              <a:gdLst>
                <a:gd name="T0" fmla="*/ 38 w 57"/>
                <a:gd name="T1" fmla="*/ 20 h 81"/>
                <a:gd name="T2" fmla="*/ 14 w 57"/>
                <a:gd name="T3" fmla="*/ 52 h 81"/>
                <a:gd name="T4" fmla="*/ 38 w 57"/>
                <a:gd name="T5" fmla="*/ 52 h 81"/>
                <a:gd name="T6" fmla="*/ 38 w 57"/>
                <a:gd name="T7" fmla="*/ 20 h 81"/>
                <a:gd name="T8" fmla="*/ 40 w 57"/>
                <a:gd name="T9" fmla="*/ 0 h 81"/>
                <a:gd name="T10" fmla="*/ 48 w 57"/>
                <a:gd name="T11" fmla="*/ 0 h 81"/>
                <a:gd name="T12" fmla="*/ 48 w 57"/>
                <a:gd name="T13" fmla="*/ 52 h 81"/>
                <a:gd name="T14" fmla="*/ 57 w 57"/>
                <a:gd name="T15" fmla="*/ 52 h 81"/>
                <a:gd name="T16" fmla="*/ 57 w 57"/>
                <a:gd name="T17" fmla="*/ 63 h 81"/>
                <a:gd name="T18" fmla="*/ 48 w 57"/>
                <a:gd name="T19" fmla="*/ 63 h 81"/>
                <a:gd name="T20" fmla="*/ 48 w 57"/>
                <a:gd name="T21" fmla="*/ 81 h 81"/>
                <a:gd name="T22" fmla="*/ 38 w 57"/>
                <a:gd name="T23" fmla="*/ 81 h 81"/>
                <a:gd name="T24" fmla="*/ 38 w 57"/>
                <a:gd name="T25" fmla="*/ 63 h 81"/>
                <a:gd name="T26" fmla="*/ 0 w 57"/>
                <a:gd name="T27" fmla="*/ 63 h 81"/>
                <a:gd name="T28" fmla="*/ 0 w 57"/>
                <a:gd name="T29" fmla="*/ 52 h 81"/>
                <a:gd name="T30" fmla="*/ 40 w 57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81">
                  <a:moveTo>
                    <a:pt x="38" y="20"/>
                  </a:moveTo>
                  <a:lnTo>
                    <a:pt x="14" y="52"/>
                  </a:lnTo>
                  <a:lnTo>
                    <a:pt x="38" y="52"/>
                  </a:lnTo>
                  <a:lnTo>
                    <a:pt x="38" y="20"/>
                  </a:lnTo>
                  <a:close/>
                  <a:moveTo>
                    <a:pt x="40" y="0"/>
                  </a:moveTo>
                  <a:lnTo>
                    <a:pt x="48" y="0"/>
                  </a:lnTo>
                  <a:lnTo>
                    <a:pt x="48" y="52"/>
                  </a:lnTo>
                  <a:lnTo>
                    <a:pt x="57" y="52"/>
                  </a:lnTo>
                  <a:lnTo>
                    <a:pt x="57" y="63"/>
                  </a:lnTo>
                  <a:lnTo>
                    <a:pt x="48" y="63"/>
                  </a:lnTo>
                  <a:lnTo>
                    <a:pt x="48" y="81"/>
                  </a:lnTo>
                  <a:lnTo>
                    <a:pt x="38" y="81"/>
                  </a:lnTo>
                  <a:lnTo>
                    <a:pt x="38" y="63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1" name="Line 2309"/>
            <p:cNvSpPr>
              <a:spLocks noChangeShapeType="1"/>
            </p:cNvSpPr>
            <p:nvPr/>
          </p:nvSpPr>
          <p:spPr bwMode="auto">
            <a:xfrm flipV="1">
              <a:off x="3312" y="1768"/>
              <a:ext cx="0" cy="142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2" name="Rectangle 2310"/>
            <p:cNvSpPr>
              <a:spLocks noChangeArrowheads="1"/>
            </p:cNvSpPr>
            <p:nvPr/>
          </p:nvSpPr>
          <p:spPr bwMode="auto">
            <a:xfrm>
              <a:off x="3175" y="1910"/>
              <a:ext cx="5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3" name="Freeform 2311"/>
            <p:cNvSpPr>
              <a:spLocks/>
            </p:cNvSpPr>
            <p:nvPr/>
          </p:nvSpPr>
          <p:spPr bwMode="auto">
            <a:xfrm>
              <a:off x="3151" y="1880"/>
              <a:ext cx="42" cy="27"/>
            </a:xfrm>
            <a:custGeom>
              <a:avLst/>
              <a:gdLst>
                <a:gd name="T0" fmla="*/ 71 w 82"/>
                <a:gd name="T1" fmla="*/ 0 h 53"/>
                <a:gd name="T2" fmla="*/ 82 w 82"/>
                <a:gd name="T3" fmla="*/ 0 h 53"/>
                <a:gd name="T4" fmla="*/ 82 w 82"/>
                <a:gd name="T5" fmla="*/ 53 h 53"/>
                <a:gd name="T6" fmla="*/ 78 w 82"/>
                <a:gd name="T7" fmla="*/ 52 h 53"/>
                <a:gd name="T8" fmla="*/ 75 w 82"/>
                <a:gd name="T9" fmla="*/ 52 h 53"/>
                <a:gd name="T10" fmla="*/ 69 w 82"/>
                <a:gd name="T11" fmla="*/ 49 h 53"/>
                <a:gd name="T12" fmla="*/ 64 w 82"/>
                <a:gd name="T13" fmla="*/ 46 h 53"/>
                <a:gd name="T14" fmla="*/ 58 w 82"/>
                <a:gd name="T15" fmla="*/ 40 h 53"/>
                <a:gd name="T16" fmla="*/ 52 w 82"/>
                <a:gd name="T17" fmla="*/ 33 h 53"/>
                <a:gd name="T18" fmla="*/ 46 w 82"/>
                <a:gd name="T19" fmla="*/ 27 h 53"/>
                <a:gd name="T20" fmla="*/ 42 w 82"/>
                <a:gd name="T21" fmla="*/ 21 h 53"/>
                <a:gd name="T22" fmla="*/ 37 w 82"/>
                <a:gd name="T23" fmla="*/ 18 h 53"/>
                <a:gd name="T24" fmla="*/ 34 w 82"/>
                <a:gd name="T25" fmla="*/ 16 h 53"/>
                <a:gd name="T26" fmla="*/ 29 w 82"/>
                <a:gd name="T27" fmla="*/ 13 h 53"/>
                <a:gd name="T28" fmla="*/ 23 w 82"/>
                <a:gd name="T29" fmla="*/ 11 h 53"/>
                <a:gd name="T30" fmla="*/ 17 w 82"/>
                <a:gd name="T31" fmla="*/ 13 h 53"/>
                <a:gd name="T32" fmla="*/ 13 w 82"/>
                <a:gd name="T33" fmla="*/ 16 h 53"/>
                <a:gd name="T34" fmla="*/ 11 w 82"/>
                <a:gd name="T35" fmla="*/ 18 h 53"/>
                <a:gd name="T36" fmla="*/ 10 w 82"/>
                <a:gd name="T37" fmla="*/ 21 h 53"/>
                <a:gd name="T38" fmla="*/ 10 w 82"/>
                <a:gd name="T39" fmla="*/ 26 h 53"/>
                <a:gd name="T40" fmla="*/ 10 w 82"/>
                <a:gd name="T41" fmla="*/ 30 h 53"/>
                <a:gd name="T42" fmla="*/ 11 w 82"/>
                <a:gd name="T43" fmla="*/ 33 h 53"/>
                <a:gd name="T44" fmla="*/ 13 w 82"/>
                <a:gd name="T45" fmla="*/ 37 h 53"/>
                <a:gd name="T46" fmla="*/ 16 w 82"/>
                <a:gd name="T47" fmla="*/ 39 h 53"/>
                <a:gd name="T48" fmla="*/ 20 w 82"/>
                <a:gd name="T49" fmla="*/ 40 h 53"/>
                <a:gd name="T50" fmla="*/ 24 w 82"/>
                <a:gd name="T51" fmla="*/ 40 h 53"/>
                <a:gd name="T52" fmla="*/ 23 w 82"/>
                <a:gd name="T53" fmla="*/ 52 h 53"/>
                <a:gd name="T54" fmla="*/ 16 w 82"/>
                <a:gd name="T55" fmla="*/ 50 h 53"/>
                <a:gd name="T56" fmla="*/ 10 w 82"/>
                <a:gd name="T57" fmla="*/ 48 h 53"/>
                <a:gd name="T58" fmla="*/ 5 w 82"/>
                <a:gd name="T59" fmla="*/ 43 h 53"/>
                <a:gd name="T60" fmla="*/ 2 w 82"/>
                <a:gd name="T61" fmla="*/ 39 h 53"/>
                <a:gd name="T62" fmla="*/ 1 w 82"/>
                <a:gd name="T63" fmla="*/ 33 h 53"/>
                <a:gd name="T64" fmla="*/ 0 w 82"/>
                <a:gd name="T65" fmla="*/ 26 h 53"/>
                <a:gd name="T66" fmla="*/ 1 w 82"/>
                <a:gd name="T67" fmla="*/ 18 h 53"/>
                <a:gd name="T68" fmla="*/ 2 w 82"/>
                <a:gd name="T69" fmla="*/ 13 h 53"/>
                <a:gd name="T70" fmla="*/ 7 w 82"/>
                <a:gd name="T71" fmla="*/ 7 h 53"/>
                <a:gd name="T72" fmla="*/ 11 w 82"/>
                <a:gd name="T73" fmla="*/ 4 h 53"/>
                <a:gd name="T74" fmla="*/ 17 w 82"/>
                <a:gd name="T75" fmla="*/ 1 h 53"/>
                <a:gd name="T76" fmla="*/ 23 w 82"/>
                <a:gd name="T77" fmla="*/ 1 h 53"/>
                <a:gd name="T78" fmla="*/ 27 w 82"/>
                <a:gd name="T79" fmla="*/ 1 h 53"/>
                <a:gd name="T80" fmla="*/ 32 w 82"/>
                <a:gd name="T81" fmla="*/ 2 h 53"/>
                <a:gd name="T82" fmla="*/ 37 w 82"/>
                <a:gd name="T83" fmla="*/ 4 h 53"/>
                <a:gd name="T84" fmla="*/ 42 w 82"/>
                <a:gd name="T85" fmla="*/ 8 h 53"/>
                <a:gd name="T86" fmla="*/ 46 w 82"/>
                <a:gd name="T87" fmla="*/ 11 h 53"/>
                <a:gd name="T88" fmla="*/ 50 w 82"/>
                <a:gd name="T89" fmla="*/ 17 h 53"/>
                <a:gd name="T90" fmla="*/ 56 w 82"/>
                <a:gd name="T91" fmla="*/ 23 h 53"/>
                <a:gd name="T92" fmla="*/ 61 w 82"/>
                <a:gd name="T93" fmla="*/ 29 h 53"/>
                <a:gd name="T94" fmla="*/ 64 w 82"/>
                <a:gd name="T95" fmla="*/ 32 h 53"/>
                <a:gd name="T96" fmla="*/ 66 w 82"/>
                <a:gd name="T97" fmla="*/ 34 h 53"/>
                <a:gd name="T98" fmla="*/ 71 w 82"/>
                <a:gd name="T99" fmla="*/ 39 h 53"/>
                <a:gd name="T100" fmla="*/ 71 w 82"/>
                <a:gd name="T10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" h="53">
                  <a:moveTo>
                    <a:pt x="71" y="0"/>
                  </a:moveTo>
                  <a:lnTo>
                    <a:pt x="82" y="0"/>
                  </a:lnTo>
                  <a:lnTo>
                    <a:pt x="82" y="53"/>
                  </a:lnTo>
                  <a:lnTo>
                    <a:pt x="78" y="52"/>
                  </a:lnTo>
                  <a:lnTo>
                    <a:pt x="75" y="52"/>
                  </a:lnTo>
                  <a:lnTo>
                    <a:pt x="69" y="49"/>
                  </a:lnTo>
                  <a:lnTo>
                    <a:pt x="64" y="46"/>
                  </a:lnTo>
                  <a:lnTo>
                    <a:pt x="58" y="40"/>
                  </a:lnTo>
                  <a:lnTo>
                    <a:pt x="52" y="33"/>
                  </a:lnTo>
                  <a:lnTo>
                    <a:pt x="46" y="27"/>
                  </a:lnTo>
                  <a:lnTo>
                    <a:pt x="42" y="21"/>
                  </a:lnTo>
                  <a:lnTo>
                    <a:pt x="37" y="18"/>
                  </a:lnTo>
                  <a:lnTo>
                    <a:pt x="34" y="16"/>
                  </a:lnTo>
                  <a:lnTo>
                    <a:pt x="29" y="13"/>
                  </a:lnTo>
                  <a:lnTo>
                    <a:pt x="23" y="11"/>
                  </a:lnTo>
                  <a:lnTo>
                    <a:pt x="17" y="13"/>
                  </a:lnTo>
                  <a:lnTo>
                    <a:pt x="13" y="16"/>
                  </a:lnTo>
                  <a:lnTo>
                    <a:pt x="11" y="18"/>
                  </a:lnTo>
                  <a:lnTo>
                    <a:pt x="10" y="21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1" y="33"/>
                  </a:lnTo>
                  <a:lnTo>
                    <a:pt x="13" y="37"/>
                  </a:lnTo>
                  <a:lnTo>
                    <a:pt x="16" y="39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10" y="48"/>
                  </a:lnTo>
                  <a:lnTo>
                    <a:pt x="5" y="43"/>
                  </a:lnTo>
                  <a:lnTo>
                    <a:pt x="2" y="39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7" y="7"/>
                  </a:lnTo>
                  <a:lnTo>
                    <a:pt x="11" y="4"/>
                  </a:lnTo>
                  <a:lnTo>
                    <a:pt x="17" y="1"/>
                  </a:lnTo>
                  <a:lnTo>
                    <a:pt x="23" y="1"/>
                  </a:lnTo>
                  <a:lnTo>
                    <a:pt x="27" y="1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6" y="11"/>
                  </a:lnTo>
                  <a:lnTo>
                    <a:pt x="50" y="17"/>
                  </a:lnTo>
                  <a:lnTo>
                    <a:pt x="56" y="23"/>
                  </a:lnTo>
                  <a:lnTo>
                    <a:pt x="61" y="29"/>
                  </a:lnTo>
                  <a:lnTo>
                    <a:pt x="64" y="32"/>
                  </a:lnTo>
                  <a:lnTo>
                    <a:pt x="66" y="34"/>
                  </a:lnTo>
                  <a:lnTo>
                    <a:pt x="71" y="3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4" name="Rectangle 2312"/>
            <p:cNvSpPr>
              <a:spLocks noChangeArrowheads="1"/>
            </p:cNvSpPr>
            <p:nvPr/>
          </p:nvSpPr>
          <p:spPr bwMode="auto">
            <a:xfrm>
              <a:off x="3151" y="1867"/>
              <a:ext cx="42" cy="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5" name="Freeform 2313"/>
            <p:cNvSpPr>
              <a:spLocks noEditPoints="1"/>
            </p:cNvSpPr>
            <p:nvPr/>
          </p:nvSpPr>
          <p:spPr bwMode="auto">
            <a:xfrm>
              <a:off x="3162" y="1835"/>
              <a:ext cx="31" cy="27"/>
            </a:xfrm>
            <a:custGeom>
              <a:avLst/>
              <a:gdLst>
                <a:gd name="T0" fmla="*/ 31 w 63"/>
                <a:gd name="T1" fmla="*/ 12 h 54"/>
                <a:gd name="T2" fmla="*/ 25 w 63"/>
                <a:gd name="T3" fmla="*/ 12 h 54"/>
                <a:gd name="T4" fmla="*/ 19 w 63"/>
                <a:gd name="T5" fmla="*/ 13 h 54"/>
                <a:gd name="T6" fmla="*/ 15 w 63"/>
                <a:gd name="T7" fmla="*/ 16 h 54"/>
                <a:gd name="T8" fmla="*/ 12 w 63"/>
                <a:gd name="T9" fmla="*/ 19 h 54"/>
                <a:gd name="T10" fmla="*/ 11 w 63"/>
                <a:gd name="T11" fmla="*/ 24 h 54"/>
                <a:gd name="T12" fmla="*/ 11 w 63"/>
                <a:gd name="T13" fmla="*/ 28 h 54"/>
                <a:gd name="T14" fmla="*/ 11 w 63"/>
                <a:gd name="T15" fmla="*/ 32 h 54"/>
                <a:gd name="T16" fmla="*/ 12 w 63"/>
                <a:gd name="T17" fmla="*/ 35 h 54"/>
                <a:gd name="T18" fmla="*/ 15 w 63"/>
                <a:gd name="T19" fmla="*/ 40 h 54"/>
                <a:gd name="T20" fmla="*/ 19 w 63"/>
                <a:gd name="T21" fmla="*/ 41 h 54"/>
                <a:gd name="T22" fmla="*/ 25 w 63"/>
                <a:gd name="T23" fmla="*/ 43 h 54"/>
                <a:gd name="T24" fmla="*/ 31 w 63"/>
                <a:gd name="T25" fmla="*/ 44 h 54"/>
                <a:gd name="T26" fmla="*/ 38 w 63"/>
                <a:gd name="T27" fmla="*/ 43 h 54"/>
                <a:gd name="T28" fmla="*/ 44 w 63"/>
                <a:gd name="T29" fmla="*/ 41 h 54"/>
                <a:gd name="T30" fmla="*/ 47 w 63"/>
                <a:gd name="T31" fmla="*/ 40 h 54"/>
                <a:gd name="T32" fmla="*/ 50 w 63"/>
                <a:gd name="T33" fmla="*/ 35 h 54"/>
                <a:gd name="T34" fmla="*/ 53 w 63"/>
                <a:gd name="T35" fmla="*/ 32 h 54"/>
                <a:gd name="T36" fmla="*/ 53 w 63"/>
                <a:gd name="T37" fmla="*/ 28 h 54"/>
                <a:gd name="T38" fmla="*/ 53 w 63"/>
                <a:gd name="T39" fmla="*/ 24 h 54"/>
                <a:gd name="T40" fmla="*/ 50 w 63"/>
                <a:gd name="T41" fmla="*/ 19 h 54"/>
                <a:gd name="T42" fmla="*/ 47 w 63"/>
                <a:gd name="T43" fmla="*/ 16 h 54"/>
                <a:gd name="T44" fmla="*/ 43 w 63"/>
                <a:gd name="T45" fmla="*/ 13 h 54"/>
                <a:gd name="T46" fmla="*/ 38 w 63"/>
                <a:gd name="T47" fmla="*/ 12 h 54"/>
                <a:gd name="T48" fmla="*/ 31 w 63"/>
                <a:gd name="T49" fmla="*/ 12 h 54"/>
                <a:gd name="T50" fmla="*/ 31 w 63"/>
                <a:gd name="T51" fmla="*/ 0 h 54"/>
                <a:gd name="T52" fmla="*/ 38 w 63"/>
                <a:gd name="T53" fmla="*/ 0 h 54"/>
                <a:gd name="T54" fmla="*/ 44 w 63"/>
                <a:gd name="T55" fmla="*/ 2 h 54"/>
                <a:gd name="T56" fmla="*/ 48 w 63"/>
                <a:gd name="T57" fmla="*/ 3 h 54"/>
                <a:gd name="T58" fmla="*/ 53 w 63"/>
                <a:gd name="T59" fmla="*/ 6 h 54"/>
                <a:gd name="T60" fmla="*/ 56 w 63"/>
                <a:gd name="T61" fmla="*/ 9 h 54"/>
                <a:gd name="T62" fmla="*/ 59 w 63"/>
                <a:gd name="T63" fmla="*/ 13 h 54"/>
                <a:gd name="T64" fmla="*/ 61 w 63"/>
                <a:gd name="T65" fmla="*/ 21 h 54"/>
                <a:gd name="T66" fmla="*/ 63 w 63"/>
                <a:gd name="T67" fmla="*/ 28 h 54"/>
                <a:gd name="T68" fmla="*/ 61 w 63"/>
                <a:gd name="T69" fmla="*/ 35 h 54"/>
                <a:gd name="T70" fmla="*/ 59 w 63"/>
                <a:gd name="T71" fmla="*/ 41 h 54"/>
                <a:gd name="T72" fmla="*/ 54 w 63"/>
                <a:gd name="T73" fmla="*/ 47 h 54"/>
                <a:gd name="T74" fmla="*/ 50 w 63"/>
                <a:gd name="T75" fmla="*/ 50 h 54"/>
                <a:gd name="T76" fmla="*/ 44 w 63"/>
                <a:gd name="T77" fmla="*/ 53 h 54"/>
                <a:gd name="T78" fmla="*/ 38 w 63"/>
                <a:gd name="T79" fmla="*/ 54 h 54"/>
                <a:gd name="T80" fmla="*/ 31 w 63"/>
                <a:gd name="T81" fmla="*/ 54 h 54"/>
                <a:gd name="T82" fmla="*/ 16 w 63"/>
                <a:gd name="T83" fmla="*/ 53 h 54"/>
                <a:gd name="T84" fmla="*/ 8 w 63"/>
                <a:gd name="T85" fmla="*/ 45 h 54"/>
                <a:gd name="T86" fmla="*/ 3 w 63"/>
                <a:gd name="T87" fmla="*/ 40 h 54"/>
                <a:gd name="T88" fmla="*/ 0 w 63"/>
                <a:gd name="T89" fmla="*/ 34 h 54"/>
                <a:gd name="T90" fmla="*/ 0 w 63"/>
                <a:gd name="T91" fmla="*/ 28 h 54"/>
                <a:gd name="T92" fmla="*/ 2 w 63"/>
                <a:gd name="T93" fmla="*/ 21 h 54"/>
                <a:gd name="T94" fmla="*/ 3 w 63"/>
                <a:gd name="T95" fmla="*/ 13 h 54"/>
                <a:gd name="T96" fmla="*/ 8 w 63"/>
                <a:gd name="T97" fmla="*/ 8 h 54"/>
                <a:gd name="T98" fmla="*/ 12 w 63"/>
                <a:gd name="T99" fmla="*/ 5 h 54"/>
                <a:gd name="T100" fmla="*/ 18 w 63"/>
                <a:gd name="T101" fmla="*/ 2 h 54"/>
                <a:gd name="T102" fmla="*/ 24 w 63"/>
                <a:gd name="T103" fmla="*/ 0 h 54"/>
                <a:gd name="T104" fmla="*/ 31 w 63"/>
                <a:gd name="T10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" h="54">
                  <a:moveTo>
                    <a:pt x="31" y="12"/>
                  </a:moveTo>
                  <a:lnTo>
                    <a:pt x="25" y="12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1" y="24"/>
                  </a:lnTo>
                  <a:lnTo>
                    <a:pt x="11" y="28"/>
                  </a:lnTo>
                  <a:lnTo>
                    <a:pt x="11" y="32"/>
                  </a:lnTo>
                  <a:lnTo>
                    <a:pt x="12" y="35"/>
                  </a:lnTo>
                  <a:lnTo>
                    <a:pt x="15" y="40"/>
                  </a:lnTo>
                  <a:lnTo>
                    <a:pt x="19" y="41"/>
                  </a:lnTo>
                  <a:lnTo>
                    <a:pt x="25" y="43"/>
                  </a:lnTo>
                  <a:lnTo>
                    <a:pt x="31" y="44"/>
                  </a:lnTo>
                  <a:lnTo>
                    <a:pt x="38" y="43"/>
                  </a:lnTo>
                  <a:lnTo>
                    <a:pt x="44" y="41"/>
                  </a:lnTo>
                  <a:lnTo>
                    <a:pt x="47" y="40"/>
                  </a:lnTo>
                  <a:lnTo>
                    <a:pt x="50" y="35"/>
                  </a:lnTo>
                  <a:lnTo>
                    <a:pt x="53" y="32"/>
                  </a:lnTo>
                  <a:lnTo>
                    <a:pt x="53" y="28"/>
                  </a:lnTo>
                  <a:lnTo>
                    <a:pt x="53" y="24"/>
                  </a:lnTo>
                  <a:lnTo>
                    <a:pt x="50" y="19"/>
                  </a:lnTo>
                  <a:lnTo>
                    <a:pt x="47" y="16"/>
                  </a:lnTo>
                  <a:lnTo>
                    <a:pt x="43" y="13"/>
                  </a:lnTo>
                  <a:lnTo>
                    <a:pt x="38" y="12"/>
                  </a:lnTo>
                  <a:lnTo>
                    <a:pt x="31" y="12"/>
                  </a:lnTo>
                  <a:close/>
                  <a:moveTo>
                    <a:pt x="31" y="0"/>
                  </a:moveTo>
                  <a:lnTo>
                    <a:pt x="38" y="0"/>
                  </a:lnTo>
                  <a:lnTo>
                    <a:pt x="44" y="2"/>
                  </a:lnTo>
                  <a:lnTo>
                    <a:pt x="48" y="3"/>
                  </a:lnTo>
                  <a:lnTo>
                    <a:pt x="53" y="6"/>
                  </a:lnTo>
                  <a:lnTo>
                    <a:pt x="56" y="9"/>
                  </a:lnTo>
                  <a:lnTo>
                    <a:pt x="59" y="13"/>
                  </a:lnTo>
                  <a:lnTo>
                    <a:pt x="61" y="21"/>
                  </a:lnTo>
                  <a:lnTo>
                    <a:pt x="63" y="28"/>
                  </a:lnTo>
                  <a:lnTo>
                    <a:pt x="61" y="35"/>
                  </a:lnTo>
                  <a:lnTo>
                    <a:pt x="59" y="41"/>
                  </a:lnTo>
                  <a:lnTo>
                    <a:pt x="54" y="47"/>
                  </a:lnTo>
                  <a:lnTo>
                    <a:pt x="50" y="50"/>
                  </a:lnTo>
                  <a:lnTo>
                    <a:pt x="44" y="53"/>
                  </a:lnTo>
                  <a:lnTo>
                    <a:pt x="38" y="54"/>
                  </a:lnTo>
                  <a:lnTo>
                    <a:pt x="31" y="54"/>
                  </a:lnTo>
                  <a:lnTo>
                    <a:pt x="16" y="53"/>
                  </a:lnTo>
                  <a:lnTo>
                    <a:pt x="8" y="45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3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6" name="Freeform 2314"/>
            <p:cNvSpPr>
              <a:spLocks noEditPoints="1"/>
            </p:cNvSpPr>
            <p:nvPr/>
          </p:nvSpPr>
          <p:spPr bwMode="auto">
            <a:xfrm>
              <a:off x="3162" y="1805"/>
              <a:ext cx="42" cy="25"/>
            </a:xfrm>
            <a:custGeom>
              <a:avLst/>
              <a:gdLst>
                <a:gd name="T0" fmla="*/ 25 w 85"/>
                <a:gd name="T1" fmla="*/ 11 h 51"/>
                <a:gd name="T2" fmla="*/ 15 w 85"/>
                <a:gd name="T3" fmla="*/ 16 h 51"/>
                <a:gd name="T4" fmla="*/ 11 w 85"/>
                <a:gd name="T5" fmla="*/ 21 h 51"/>
                <a:gd name="T6" fmla="*/ 11 w 85"/>
                <a:gd name="T7" fmla="*/ 30 h 51"/>
                <a:gd name="T8" fmla="*/ 15 w 85"/>
                <a:gd name="T9" fmla="*/ 36 h 51"/>
                <a:gd name="T10" fmla="*/ 24 w 85"/>
                <a:gd name="T11" fmla="*/ 40 h 51"/>
                <a:gd name="T12" fmla="*/ 37 w 85"/>
                <a:gd name="T13" fmla="*/ 40 h 51"/>
                <a:gd name="T14" fmla="*/ 47 w 85"/>
                <a:gd name="T15" fmla="*/ 36 h 51"/>
                <a:gd name="T16" fmla="*/ 51 w 85"/>
                <a:gd name="T17" fmla="*/ 30 h 51"/>
                <a:gd name="T18" fmla="*/ 51 w 85"/>
                <a:gd name="T19" fmla="*/ 21 h 51"/>
                <a:gd name="T20" fmla="*/ 47 w 85"/>
                <a:gd name="T21" fmla="*/ 14 h 51"/>
                <a:gd name="T22" fmla="*/ 37 w 85"/>
                <a:gd name="T23" fmla="*/ 11 h 51"/>
                <a:gd name="T24" fmla="*/ 2 w 85"/>
                <a:gd name="T25" fmla="*/ 0 h 51"/>
                <a:gd name="T26" fmla="*/ 61 w 85"/>
                <a:gd name="T27" fmla="*/ 0 h 51"/>
                <a:gd name="T28" fmla="*/ 73 w 85"/>
                <a:gd name="T29" fmla="*/ 3 h 51"/>
                <a:gd name="T30" fmla="*/ 82 w 85"/>
                <a:gd name="T31" fmla="*/ 11 h 51"/>
                <a:gd name="T32" fmla="*/ 85 w 85"/>
                <a:gd name="T33" fmla="*/ 21 h 51"/>
                <a:gd name="T34" fmla="*/ 85 w 85"/>
                <a:gd name="T35" fmla="*/ 33 h 51"/>
                <a:gd name="T36" fmla="*/ 80 w 85"/>
                <a:gd name="T37" fmla="*/ 43 h 51"/>
                <a:gd name="T38" fmla="*/ 72 w 85"/>
                <a:gd name="T39" fmla="*/ 49 h 51"/>
                <a:gd name="T40" fmla="*/ 67 w 85"/>
                <a:gd name="T41" fmla="*/ 39 h 51"/>
                <a:gd name="T42" fmla="*/ 73 w 85"/>
                <a:gd name="T43" fmla="*/ 36 h 51"/>
                <a:gd name="T44" fmla="*/ 76 w 85"/>
                <a:gd name="T45" fmla="*/ 26 h 51"/>
                <a:gd name="T46" fmla="*/ 73 w 85"/>
                <a:gd name="T47" fmla="*/ 16 h 51"/>
                <a:gd name="T48" fmla="*/ 66 w 85"/>
                <a:gd name="T49" fmla="*/ 11 h 51"/>
                <a:gd name="T50" fmla="*/ 60 w 85"/>
                <a:gd name="T51" fmla="*/ 11 h 51"/>
                <a:gd name="T52" fmla="*/ 59 w 85"/>
                <a:gd name="T53" fmla="*/ 16 h 51"/>
                <a:gd name="T54" fmla="*/ 61 w 85"/>
                <a:gd name="T55" fmla="*/ 26 h 51"/>
                <a:gd name="T56" fmla="*/ 59 w 85"/>
                <a:gd name="T57" fmla="*/ 37 h 51"/>
                <a:gd name="T58" fmla="*/ 53 w 85"/>
                <a:gd name="T59" fmla="*/ 45 h 51"/>
                <a:gd name="T60" fmla="*/ 40 w 85"/>
                <a:gd name="T61" fmla="*/ 51 h 51"/>
                <a:gd name="T62" fmla="*/ 22 w 85"/>
                <a:gd name="T63" fmla="*/ 51 h 51"/>
                <a:gd name="T64" fmla="*/ 11 w 85"/>
                <a:gd name="T65" fmla="*/ 46 h 51"/>
                <a:gd name="T66" fmla="*/ 5 w 85"/>
                <a:gd name="T67" fmla="*/ 40 h 51"/>
                <a:gd name="T68" fmla="*/ 0 w 85"/>
                <a:gd name="T69" fmla="*/ 32 h 51"/>
                <a:gd name="T70" fmla="*/ 2 w 85"/>
                <a:gd name="T71" fmla="*/ 20 h 51"/>
                <a:gd name="T72" fmla="*/ 9 w 85"/>
                <a:gd name="T73" fmla="*/ 11 h 51"/>
                <a:gd name="T74" fmla="*/ 2 w 85"/>
                <a:gd name="T7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5" h="51">
                  <a:moveTo>
                    <a:pt x="31" y="11"/>
                  </a:moveTo>
                  <a:lnTo>
                    <a:pt x="25" y="11"/>
                  </a:lnTo>
                  <a:lnTo>
                    <a:pt x="19" y="13"/>
                  </a:lnTo>
                  <a:lnTo>
                    <a:pt x="15" y="16"/>
                  </a:lnTo>
                  <a:lnTo>
                    <a:pt x="12" y="19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2" y="33"/>
                  </a:lnTo>
                  <a:lnTo>
                    <a:pt x="15" y="36"/>
                  </a:lnTo>
                  <a:lnTo>
                    <a:pt x="19" y="39"/>
                  </a:lnTo>
                  <a:lnTo>
                    <a:pt x="24" y="40"/>
                  </a:lnTo>
                  <a:lnTo>
                    <a:pt x="31" y="40"/>
                  </a:lnTo>
                  <a:lnTo>
                    <a:pt x="37" y="40"/>
                  </a:lnTo>
                  <a:lnTo>
                    <a:pt x="43" y="39"/>
                  </a:lnTo>
                  <a:lnTo>
                    <a:pt x="47" y="36"/>
                  </a:lnTo>
                  <a:lnTo>
                    <a:pt x="50" y="33"/>
                  </a:lnTo>
                  <a:lnTo>
                    <a:pt x="51" y="30"/>
                  </a:lnTo>
                  <a:lnTo>
                    <a:pt x="51" y="26"/>
                  </a:lnTo>
                  <a:lnTo>
                    <a:pt x="51" y="21"/>
                  </a:lnTo>
                  <a:lnTo>
                    <a:pt x="50" y="19"/>
                  </a:lnTo>
                  <a:lnTo>
                    <a:pt x="47" y="14"/>
                  </a:lnTo>
                  <a:lnTo>
                    <a:pt x="43" y="13"/>
                  </a:lnTo>
                  <a:lnTo>
                    <a:pt x="37" y="11"/>
                  </a:lnTo>
                  <a:lnTo>
                    <a:pt x="31" y="11"/>
                  </a:lnTo>
                  <a:close/>
                  <a:moveTo>
                    <a:pt x="2" y="0"/>
                  </a:moveTo>
                  <a:lnTo>
                    <a:pt x="53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3" y="3"/>
                  </a:lnTo>
                  <a:lnTo>
                    <a:pt x="77" y="7"/>
                  </a:lnTo>
                  <a:lnTo>
                    <a:pt x="82" y="11"/>
                  </a:lnTo>
                  <a:lnTo>
                    <a:pt x="83" y="16"/>
                  </a:lnTo>
                  <a:lnTo>
                    <a:pt x="85" y="21"/>
                  </a:lnTo>
                  <a:lnTo>
                    <a:pt x="85" y="27"/>
                  </a:lnTo>
                  <a:lnTo>
                    <a:pt x="85" y="33"/>
                  </a:lnTo>
                  <a:lnTo>
                    <a:pt x="83" y="39"/>
                  </a:lnTo>
                  <a:lnTo>
                    <a:pt x="80" y="43"/>
                  </a:lnTo>
                  <a:lnTo>
                    <a:pt x="76" y="48"/>
                  </a:lnTo>
                  <a:lnTo>
                    <a:pt x="72" y="49"/>
                  </a:lnTo>
                  <a:lnTo>
                    <a:pt x="66" y="51"/>
                  </a:lnTo>
                  <a:lnTo>
                    <a:pt x="67" y="39"/>
                  </a:lnTo>
                  <a:lnTo>
                    <a:pt x="70" y="37"/>
                  </a:lnTo>
                  <a:lnTo>
                    <a:pt x="73" y="36"/>
                  </a:lnTo>
                  <a:lnTo>
                    <a:pt x="75" y="32"/>
                  </a:lnTo>
                  <a:lnTo>
                    <a:pt x="76" y="26"/>
                  </a:lnTo>
                  <a:lnTo>
                    <a:pt x="75" y="20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6" y="11"/>
                  </a:lnTo>
                  <a:lnTo>
                    <a:pt x="63" y="11"/>
                  </a:lnTo>
                  <a:lnTo>
                    <a:pt x="60" y="11"/>
                  </a:lnTo>
                  <a:lnTo>
                    <a:pt x="54" y="11"/>
                  </a:lnTo>
                  <a:lnTo>
                    <a:pt x="59" y="16"/>
                  </a:lnTo>
                  <a:lnTo>
                    <a:pt x="60" y="20"/>
                  </a:lnTo>
                  <a:lnTo>
                    <a:pt x="61" y="26"/>
                  </a:lnTo>
                  <a:lnTo>
                    <a:pt x="60" y="32"/>
                  </a:lnTo>
                  <a:lnTo>
                    <a:pt x="59" y="37"/>
                  </a:lnTo>
                  <a:lnTo>
                    <a:pt x="56" y="42"/>
                  </a:lnTo>
                  <a:lnTo>
                    <a:pt x="53" y="45"/>
                  </a:lnTo>
                  <a:lnTo>
                    <a:pt x="45" y="48"/>
                  </a:lnTo>
                  <a:lnTo>
                    <a:pt x="40" y="51"/>
                  </a:lnTo>
                  <a:lnTo>
                    <a:pt x="31" y="51"/>
                  </a:lnTo>
                  <a:lnTo>
                    <a:pt x="22" y="51"/>
                  </a:lnTo>
                  <a:lnTo>
                    <a:pt x="15" y="48"/>
                  </a:lnTo>
                  <a:lnTo>
                    <a:pt x="11" y="46"/>
                  </a:lnTo>
                  <a:lnTo>
                    <a:pt x="8" y="43"/>
                  </a:lnTo>
                  <a:lnTo>
                    <a:pt x="5" y="40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5" y="16"/>
                  </a:lnTo>
                  <a:lnTo>
                    <a:pt x="9" y="11"/>
                  </a:lnTo>
                  <a:lnTo>
                    <a:pt x="2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7" name="Freeform 2315"/>
            <p:cNvSpPr>
              <a:spLocks/>
            </p:cNvSpPr>
            <p:nvPr/>
          </p:nvSpPr>
          <p:spPr bwMode="auto">
            <a:xfrm>
              <a:off x="3151" y="1771"/>
              <a:ext cx="42" cy="25"/>
            </a:xfrm>
            <a:custGeom>
              <a:avLst/>
              <a:gdLst>
                <a:gd name="T0" fmla="*/ 72 w 82"/>
                <a:gd name="T1" fmla="*/ 0 h 51"/>
                <a:gd name="T2" fmla="*/ 82 w 82"/>
                <a:gd name="T3" fmla="*/ 0 h 51"/>
                <a:gd name="T4" fmla="*/ 82 w 82"/>
                <a:gd name="T5" fmla="*/ 51 h 51"/>
                <a:gd name="T6" fmla="*/ 0 w 82"/>
                <a:gd name="T7" fmla="*/ 51 h 51"/>
                <a:gd name="T8" fmla="*/ 0 w 82"/>
                <a:gd name="T9" fmla="*/ 40 h 51"/>
                <a:gd name="T10" fmla="*/ 72 w 82"/>
                <a:gd name="T11" fmla="*/ 40 h 51"/>
                <a:gd name="T12" fmla="*/ 72 w 82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51">
                  <a:moveTo>
                    <a:pt x="72" y="0"/>
                  </a:moveTo>
                  <a:lnTo>
                    <a:pt x="82" y="0"/>
                  </a:lnTo>
                  <a:lnTo>
                    <a:pt x="82" y="51"/>
                  </a:lnTo>
                  <a:lnTo>
                    <a:pt x="0" y="51"/>
                  </a:lnTo>
                  <a:lnTo>
                    <a:pt x="0" y="40"/>
                  </a:lnTo>
                  <a:lnTo>
                    <a:pt x="72" y="4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8" name="Line 2316"/>
            <p:cNvSpPr>
              <a:spLocks noChangeShapeType="1"/>
            </p:cNvSpPr>
            <p:nvPr/>
          </p:nvSpPr>
          <p:spPr bwMode="auto">
            <a:xfrm flipH="1">
              <a:off x="3312" y="3196"/>
              <a:ext cx="5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9" name="Line 2317"/>
            <p:cNvSpPr>
              <a:spLocks noChangeShapeType="1"/>
            </p:cNvSpPr>
            <p:nvPr/>
          </p:nvSpPr>
          <p:spPr bwMode="auto">
            <a:xfrm flipH="1">
              <a:off x="3312" y="3141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0" name="Line 2318"/>
            <p:cNvSpPr>
              <a:spLocks noChangeShapeType="1"/>
            </p:cNvSpPr>
            <p:nvPr/>
          </p:nvSpPr>
          <p:spPr bwMode="auto">
            <a:xfrm flipH="1">
              <a:off x="3312" y="3086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1" name="Line 2319"/>
            <p:cNvSpPr>
              <a:spLocks noChangeShapeType="1"/>
            </p:cNvSpPr>
            <p:nvPr/>
          </p:nvSpPr>
          <p:spPr bwMode="auto">
            <a:xfrm flipH="1">
              <a:off x="3312" y="3031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2" name="Line 2320"/>
            <p:cNvSpPr>
              <a:spLocks noChangeShapeType="1"/>
            </p:cNvSpPr>
            <p:nvPr/>
          </p:nvSpPr>
          <p:spPr bwMode="auto">
            <a:xfrm flipH="1">
              <a:off x="3312" y="2975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3" name="Line 2321"/>
            <p:cNvSpPr>
              <a:spLocks noChangeShapeType="1"/>
            </p:cNvSpPr>
            <p:nvPr/>
          </p:nvSpPr>
          <p:spPr bwMode="auto">
            <a:xfrm flipH="1">
              <a:off x="3312" y="2920"/>
              <a:ext cx="5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4" name="Line 2322"/>
            <p:cNvSpPr>
              <a:spLocks noChangeShapeType="1"/>
            </p:cNvSpPr>
            <p:nvPr/>
          </p:nvSpPr>
          <p:spPr bwMode="auto">
            <a:xfrm flipH="1">
              <a:off x="3312" y="2865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5" name="Line 2323"/>
            <p:cNvSpPr>
              <a:spLocks noChangeShapeType="1"/>
            </p:cNvSpPr>
            <p:nvPr/>
          </p:nvSpPr>
          <p:spPr bwMode="auto">
            <a:xfrm flipH="1">
              <a:off x="3312" y="2809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6" name="Line 2324"/>
            <p:cNvSpPr>
              <a:spLocks noChangeShapeType="1"/>
            </p:cNvSpPr>
            <p:nvPr/>
          </p:nvSpPr>
          <p:spPr bwMode="auto">
            <a:xfrm flipH="1">
              <a:off x="3312" y="2754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7" name="Line 2325"/>
            <p:cNvSpPr>
              <a:spLocks noChangeShapeType="1"/>
            </p:cNvSpPr>
            <p:nvPr/>
          </p:nvSpPr>
          <p:spPr bwMode="auto">
            <a:xfrm flipH="1">
              <a:off x="3312" y="2698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8" name="Line 2326"/>
            <p:cNvSpPr>
              <a:spLocks noChangeShapeType="1"/>
            </p:cNvSpPr>
            <p:nvPr/>
          </p:nvSpPr>
          <p:spPr bwMode="auto">
            <a:xfrm flipH="1">
              <a:off x="3312" y="2644"/>
              <a:ext cx="5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9" name="Line 2327"/>
            <p:cNvSpPr>
              <a:spLocks noChangeShapeType="1"/>
            </p:cNvSpPr>
            <p:nvPr/>
          </p:nvSpPr>
          <p:spPr bwMode="auto">
            <a:xfrm flipH="1">
              <a:off x="3312" y="2588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0" name="Line 2328"/>
            <p:cNvSpPr>
              <a:spLocks noChangeShapeType="1"/>
            </p:cNvSpPr>
            <p:nvPr/>
          </p:nvSpPr>
          <p:spPr bwMode="auto">
            <a:xfrm flipH="1">
              <a:off x="3312" y="2532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1" name="Line 2329"/>
            <p:cNvSpPr>
              <a:spLocks noChangeShapeType="1"/>
            </p:cNvSpPr>
            <p:nvPr/>
          </p:nvSpPr>
          <p:spPr bwMode="auto">
            <a:xfrm flipH="1">
              <a:off x="3312" y="2477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2" name="Line 2330"/>
            <p:cNvSpPr>
              <a:spLocks noChangeShapeType="1"/>
            </p:cNvSpPr>
            <p:nvPr/>
          </p:nvSpPr>
          <p:spPr bwMode="auto">
            <a:xfrm flipH="1">
              <a:off x="3312" y="2423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3" name="Line 2331"/>
            <p:cNvSpPr>
              <a:spLocks noChangeShapeType="1"/>
            </p:cNvSpPr>
            <p:nvPr/>
          </p:nvSpPr>
          <p:spPr bwMode="auto">
            <a:xfrm flipH="1">
              <a:off x="3312" y="2366"/>
              <a:ext cx="5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4" name="Line 2332"/>
            <p:cNvSpPr>
              <a:spLocks noChangeShapeType="1"/>
            </p:cNvSpPr>
            <p:nvPr/>
          </p:nvSpPr>
          <p:spPr bwMode="auto">
            <a:xfrm flipH="1">
              <a:off x="3312" y="2311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5" name="Line 2333"/>
            <p:cNvSpPr>
              <a:spLocks noChangeShapeType="1"/>
            </p:cNvSpPr>
            <p:nvPr/>
          </p:nvSpPr>
          <p:spPr bwMode="auto">
            <a:xfrm flipH="1">
              <a:off x="3312" y="2256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6" name="Line 2334"/>
            <p:cNvSpPr>
              <a:spLocks noChangeShapeType="1"/>
            </p:cNvSpPr>
            <p:nvPr/>
          </p:nvSpPr>
          <p:spPr bwMode="auto">
            <a:xfrm flipH="1">
              <a:off x="3312" y="2200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7" name="Line 2335"/>
            <p:cNvSpPr>
              <a:spLocks noChangeShapeType="1"/>
            </p:cNvSpPr>
            <p:nvPr/>
          </p:nvSpPr>
          <p:spPr bwMode="auto">
            <a:xfrm flipH="1">
              <a:off x="3312" y="2145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8" name="Line 2336"/>
            <p:cNvSpPr>
              <a:spLocks noChangeShapeType="1"/>
            </p:cNvSpPr>
            <p:nvPr/>
          </p:nvSpPr>
          <p:spPr bwMode="auto">
            <a:xfrm flipH="1">
              <a:off x="3312" y="2090"/>
              <a:ext cx="5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9" name="Line 2337"/>
            <p:cNvSpPr>
              <a:spLocks noChangeShapeType="1"/>
            </p:cNvSpPr>
            <p:nvPr/>
          </p:nvSpPr>
          <p:spPr bwMode="auto">
            <a:xfrm flipH="1">
              <a:off x="3312" y="2035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0" name="Line 2338"/>
            <p:cNvSpPr>
              <a:spLocks noChangeShapeType="1"/>
            </p:cNvSpPr>
            <p:nvPr/>
          </p:nvSpPr>
          <p:spPr bwMode="auto">
            <a:xfrm flipH="1">
              <a:off x="3312" y="1979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1" name="Line 2339"/>
            <p:cNvSpPr>
              <a:spLocks noChangeShapeType="1"/>
            </p:cNvSpPr>
            <p:nvPr/>
          </p:nvSpPr>
          <p:spPr bwMode="auto">
            <a:xfrm flipH="1">
              <a:off x="3312" y="1923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2" name="Line 2340"/>
            <p:cNvSpPr>
              <a:spLocks noChangeShapeType="1"/>
            </p:cNvSpPr>
            <p:nvPr/>
          </p:nvSpPr>
          <p:spPr bwMode="auto">
            <a:xfrm flipH="1">
              <a:off x="3312" y="1869"/>
              <a:ext cx="29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3" name="Line 2341"/>
            <p:cNvSpPr>
              <a:spLocks noChangeShapeType="1"/>
            </p:cNvSpPr>
            <p:nvPr/>
          </p:nvSpPr>
          <p:spPr bwMode="auto">
            <a:xfrm flipH="1">
              <a:off x="3312" y="1812"/>
              <a:ext cx="5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4" name="Line 2342"/>
            <p:cNvSpPr>
              <a:spLocks noChangeShapeType="1"/>
            </p:cNvSpPr>
            <p:nvPr/>
          </p:nvSpPr>
          <p:spPr bwMode="auto">
            <a:xfrm flipH="1">
              <a:off x="3312" y="1812"/>
              <a:ext cx="5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5" name="Freeform 2343"/>
            <p:cNvSpPr>
              <a:spLocks noEditPoints="1"/>
            </p:cNvSpPr>
            <p:nvPr/>
          </p:nvSpPr>
          <p:spPr bwMode="auto">
            <a:xfrm>
              <a:off x="3271" y="3174"/>
              <a:ext cx="26" cy="42"/>
            </a:xfrm>
            <a:custGeom>
              <a:avLst/>
              <a:gdLst>
                <a:gd name="T0" fmla="*/ 26 w 54"/>
                <a:gd name="T1" fmla="*/ 9 h 83"/>
                <a:gd name="T2" fmla="*/ 22 w 54"/>
                <a:gd name="T3" fmla="*/ 11 h 83"/>
                <a:gd name="T4" fmla="*/ 19 w 54"/>
                <a:gd name="T5" fmla="*/ 12 h 83"/>
                <a:gd name="T6" fmla="*/ 15 w 54"/>
                <a:gd name="T7" fmla="*/ 15 h 83"/>
                <a:gd name="T8" fmla="*/ 12 w 54"/>
                <a:gd name="T9" fmla="*/ 25 h 83"/>
                <a:gd name="T10" fmla="*/ 10 w 54"/>
                <a:gd name="T11" fmla="*/ 41 h 83"/>
                <a:gd name="T12" fmla="*/ 12 w 54"/>
                <a:gd name="T13" fmla="*/ 59 h 83"/>
                <a:gd name="T14" fmla="*/ 15 w 54"/>
                <a:gd name="T15" fmla="*/ 67 h 83"/>
                <a:gd name="T16" fmla="*/ 19 w 54"/>
                <a:gd name="T17" fmla="*/ 72 h 83"/>
                <a:gd name="T18" fmla="*/ 22 w 54"/>
                <a:gd name="T19" fmla="*/ 73 h 83"/>
                <a:gd name="T20" fmla="*/ 26 w 54"/>
                <a:gd name="T21" fmla="*/ 75 h 83"/>
                <a:gd name="T22" fmla="*/ 31 w 54"/>
                <a:gd name="T23" fmla="*/ 73 h 83"/>
                <a:gd name="T24" fmla="*/ 35 w 54"/>
                <a:gd name="T25" fmla="*/ 72 h 83"/>
                <a:gd name="T26" fmla="*/ 38 w 54"/>
                <a:gd name="T27" fmla="*/ 67 h 83"/>
                <a:gd name="T28" fmla="*/ 41 w 54"/>
                <a:gd name="T29" fmla="*/ 59 h 83"/>
                <a:gd name="T30" fmla="*/ 42 w 54"/>
                <a:gd name="T31" fmla="*/ 41 h 83"/>
                <a:gd name="T32" fmla="*/ 41 w 54"/>
                <a:gd name="T33" fmla="*/ 25 h 83"/>
                <a:gd name="T34" fmla="*/ 38 w 54"/>
                <a:gd name="T35" fmla="*/ 16 h 83"/>
                <a:gd name="T36" fmla="*/ 35 w 54"/>
                <a:gd name="T37" fmla="*/ 12 h 83"/>
                <a:gd name="T38" fmla="*/ 31 w 54"/>
                <a:gd name="T39" fmla="*/ 11 h 83"/>
                <a:gd name="T40" fmla="*/ 26 w 54"/>
                <a:gd name="T41" fmla="*/ 9 h 83"/>
                <a:gd name="T42" fmla="*/ 26 w 54"/>
                <a:gd name="T43" fmla="*/ 0 h 83"/>
                <a:gd name="T44" fmla="*/ 34 w 54"/>
                <a:gd name="T45" fmla="*/ 0 h 83"/>
                <a:gd name="T46" fmla="*/ 38 w 54"/>
                <a:gd name="T47" fmla="*/ 3 h 83"/>
                <a:gd name="T48" fmla="*/ 44 w 54"/>
                <a:gd name="T49" fmla="*/ 6 h 83"/>
                <a:gd name="T50" fmla="*/ 47 w 54"/>
                <a:gd name="T51" fmla="*/ 11 h 83"/>
                <a:gd name="T52" fmla="*/ 50 w 54"/>
                <a:gd name="T53" fmla="*/ 16 h 83"/>
                <a:gd name="T54" fmla="*/ 51 w 54"/>
                <a:gd name="T55" fmla="*/ 22 h 83"/>
                <a:gd name="T56" fmla="*/ 52 w 54"/>
                <a:gd name="T57" fmla="*/ 28 h 83"/>
                <a:gd name="T58" fmla="*/ 52 w 54"/>
                <a:gd name="T59" fmla="*/ 34 h 83"/>
                <a:gd name="T60" fmla="*/ 54 w 54"/>
                <a:gd name="T61" fmla="*/ 41 h 83"/>
                <a:gd name="T62" fmla="*/ 52 w 54"/>
                <a:gd name="T63" fmla="*/ 54 h 83"/>
                <a:gd name="T64" fmla="*/ 51 w 54"/>
                <a:gd name="T65" fmla="*/ 66 h 83"/>
                <a:gd name="T66" fmla="*/ 48 w 54"/>
                <a:gd name="T67" fmla="*/ 70 h 83"/>
                <a:gd name="T68" fmla="*/ 45 w 54"/>
                <a:gd name="T69" fmla="*/ 76 h 83"/>
                <a:gd name="T70" fmla="*/ 41 w 54"/>
                <a:gd name="T71" fmla="*/ 79 h 83"/>
                <a:gd name="T72" fmla="*/ 38 w 54"/>
                <a:gd name="T73" fmla="*/ 82 h 83"/>
                <a:gd name="T74" fmla="*/ 32 w 54"/>
                <a:gd name="T75" fmla="*/ 83 h 83"/>
                <a:gd name="T76" fmla="*/ 26 w 54"/>
                <a:gd name="T77" fmla="*/ 83 h 83"/>
                <a:gd name="T78" fmla="*/ 19 w 54"/>
                <a:gd name="T79" fmla="*/ 83 h 83"/>
                <a:gd name="T80" fmla="*/ 13 w 54"/>
                <a:gd name="T81" fmla="*/ 80 h 83"/>
                <a:gd name="T82" fmla="*/ 7 w 54"/>
                <a:gd name="T83" fmla="*/ 76 h 83"/>
                <a:gd name="T84" fmla="*/ 2 w 54"/>
                <a:gd name="T85" fmla="*/ 61 h 83"/>
                <a:gd name="T86" fmla="*/ 0 w 54"/>
                <a:gd name="T87" fmla="*/ 41 h 83"/>
                <a:gd name="T88" fmla="*/ 0 w 54"/>
                <a:gd name="T89" fmla="*/ 28 h 83"/>
                <a:gd name="T90" fmla="*/ 3 w 54"/>
                <a:gd name="T91" fmla="*/ 18 h 83"/>
                <a:gd name="T92" fmla="*/ 4 w 54"/>
                <a:gd name="T93" fmla="*/ 12 h 83"/>
                <a:gd name="T94" fmla="*/ 7 w 54"/>
                <a:gd name="T95" fmla="*/ 8 h 83"/>
                <a:gd name="T96" fmla="*/ 12 w 54"/>
                <a:gd name="T97" fmla="*/ 5 h 83"/>
                <a:gd name="T98" fmla="*/ 16 w 54"/>
                <a:gd name="T99" fmla="*/ 2 h 83"/>
                <a:gd name="T100" fmla="*/ 20 w 54"/>
                <a:gd name="T101" fmla="*/ 0 h 83"/>
                <a:gd name="T102" fmla="*/ 26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2" y="11"/>
                  </a:lnTo>
                  <a:lnTo>
                    <a:pt x="19" y="12"/>
                  </a:lnTo>
                  <a:lnTo>
                    <a:pt x="15" y="15"/>
                  </a:lnTo>
                  <a:lnTo>
                    <a:pt x="12" y="25"/>
                  </a:lnTo>
                  <a:lnTo>
                    <a:pt x="10" y="41"/>
                  </a:lnTo>
                  <a:lnTo>
                    <a:pt x="12" y="59"/>
                  </a:lnTo>
                  <a:lnTo>
                    <a:pt x="15" y="67"/>
                  </a:lnTo>
                  <a:lnTo>
                    <a:pt x="19" y="72"/>
                  </a:lnTo>
                  <a:lnTo>
                    <a:pt x="22" y="73"/>
                  </a:lnTo>
                  <a:lnTo>
                    <a:pt x="26" y="75"/>
                  </a:lnTo>
                  <a:lnTo>
                    <a:pt x="31" y="73"/>
                  </a:lnTo>
                  <a:lnTo>
                    <a:pt x="35" y="72"/>
                  </a:lnTo>
                  <a:lnTo>
                    <a:pt x="38" y="67"/>
                  </a:lnTo>
                  <a:lnTo>
                    <a:pt x="41" y="59"/>
                  </a:lnTo>
                  <a:lnTo>
                    <a:pt x="42" y="41"/>
                  </a:lnTo>
                  <a:lnTo>
                    <a:pt x="41" y="25"/>
                  </a:lnTo>
                  <a:lnTo>
                    <a:pt x="38" y="16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4" y="0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51" y="22"/>
                  </a:lnTo>
                  <a:lnTo>
                    <a:pt x="52" y="28"/>
                  </a:lnTo>
                  <a:lnTo>
                    <a:pt x="52" y="34"/>
                  </a:lnTo>
                  <a:lnTo>
                    <a:pt x="54" y="41"/>
                  </a:lnTo>
                  <a:lnTo>
                    <a:pt x="52" y="54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5" y="76"/>
                  </a:lnTo>
                  <a:lnTo>
                    <a:pt x="41" y="79"/>
                  </a:lnTo>
                  <a:lnTo>
                    <a:pt x="38" y="82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2" y="61"/>
                  </a:lnTo>
                  <a:lnTo>
                    <a:pt x="0" y="41"/>
                  </a:lnTo>
                  <a:lnTo>
                    <a:pt x="0" y="28"/>
                  </a:lnTo>
                  <a:lnTo>
                    <a:pt x="3" y="18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7" name="Freeform 2344"/>
            <p:cNvSpPr>
              <a:spLocks/>
            </p:cNvSpPr>
            <p:nvPr/>
          </p:nvSpPr>
          <p:spPr bwMode="auto">
            <a:xfrm>
              <a:off x="3241" y="2900"/>
              <a:ext cx="15" cy="41"/>
            </a:xfrm>
            <a:custGeom>
              <a:avLst/>
              <a:gdLst>
                <a:gd name="T0" fmla="*/ 24 w 31"/>
                <a:gd name="T1" fmla="*/ 0 h 81"/>
                <a:gd name="T2" fmla="*/ 31 w 31"/>
                <a:gd name="T3" fmla="*/ 0 h 81"/>
                <a:gd name="T4" fmla="*/ 31 w 31"/>
                <a:gd name="T5" fmla="*/ 81 h 81"/>
                <a:gd name="T6" fmla="*/ 19 w 31"/>
                <a:gd name="T7" fmla="*/ 81 h 81"/>
                <a:gd name="T8" fmla="*/ 19 w 31"/>
                <a:gd name="T9" fmla="*/ 17 h 81"/>
                <a:gd name="T10" fmla="*/ 15 w 31"/>
                <a:gd name="T11" fmla="*/ 20 h 81"/>
                <a:gd name="T12" fmla="*/ 11 w 31"/>
                <a:gd name="T13" fmla="*/ 24 h 81"/>
                <a:gd name="T14" fmla="*/ 5 w 31"/>
                <a:gd name="T15" fmla="*/ 27 h 81"/>
                <a:gd name="T16" fmla="*/ 0 w 31"/>
                <a:gd name="T17" fmla="*/ 29 h 81"/>
                <a:gd name="T18" fmla="*/ 0 w 31"/>
                <a:gd name="T19" fmla="*/ 20 h 81"/>
                <a:gd name="T20" fmla="*/ 8 w 31"/>
                <a:gd name="T21" fmla="*/ 16 h 81"/>
                <a:gd name="T22" fmla="*/ 15 w 31"/>
                <a:gd name="T23" fmla="*/ 10 h 81"/>
                <a:gd name="T24" fmla="*/ 19 w 31"/>
                <a:gd name="T25" fmla="*/ 4 h 81"/>
                <a:gd name="T26" fmla="*/ 24 w 31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81">
                  <a:moveTo>
                    <a:pt x="24" y="0"/>
                  </a:moveTo>
                  <a:lnTo>
                    <a:pt x="31" y="0"/>
                  </a:lnTo>
                  <a:lnTo>
                    <a:pt x="31" y="81"/>
                  </a:lnTo>
                  <a:lnTo>
                    <a:pt x="19" y="81"/>
                  </a:lnTo>
                  <a:lnTo>
                    <a:pt x="19" y="17"/>
                  </a:lnTo>
                  <a:lnTo>
                    <a:pt x="15" y="20"/>
                  </a:lnTo>
                  <a:lnTo>
                    <a:pt x="11" y="24"/>
                  </a:lnTo>
                  <a:lnTo>
                    <a:pt x="5" y="27"/>
                  </a:lnTo>
                  <a:lnTo>
                    <a:pt x="0" y="29"/>
                  </a:lnTo>
                  <a:lnTo>
                    <a:pt x="0" y="20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9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0" name="Freeform 2345"/>
            <p:cNvSpPr>
              <a:spLocks noEditPoints="1"/>
            </p:cNvSpPr>
            <p:nvPr/>
          </p:nvSpPr>
          <p:spPr bwMode="auto">
            <a:xfrm>
              <a:off x="3269" y="2900"/>
              <a:ext cx="27" cy="41"/>
            </a:xfrm>
            <a:custGeom>
              <a:avLst/>
              <a:gdLst>
                <a:gd name="T0" fmla="*/ 26 w 54"/>
                <a:gd name="T1" fmla="*/ 8 h 83"/>
                <a:gd name="T2" fmla="*/ 22 w 54"/>
                <a:gd name="T3" fmla="*/ 10 h 83"/>
                <a:gd name="T4" fmla="*/ 18 w 54"/>
                <a:gd name="T5" fmla="*/ 11 h 83"/>
                <a:gd name="T6" fmla="*/ 15 w 54"/>
                <a:gd name="T7" fmla="*/ 14 h 83"/>
                <a:gd name="T8" fmla="*/ 12 w 54"/>
                <a:gd name="T9" fmla="*/ 24 h 83"/>
                <a:gd name="T10" fmla="*/ 10 w 54"/>
                <a:gd name="T11" fmla="*/ 40 h 83"/>
                <a:gd name="T12" fmla="*/ 12 w 54"/>
                <a:gd name="T13" fmla="*/ 58 h 83"/>
                <a:gd name="T14" fmla="*/ 15 w 54"/>
                <a:gd name="T15" fmla="*/ 67 h 83"/>
                <a:gd name="T16" fmla="*/ 18 w 54"/>
                <a:gd name="T17" fmla="*/ 71 h 83"/>
                <a:gd name="T18" fmla="*/ 22 w 54"/>
                <a:gd name="T19" fmla="*/ 73 h 83"/>
                <a:gd name="T20" fmla="*/ 26 w 54"/>
                <a:gd name="T21" fmla="*/ 73 h 83"/>
                <a:gd name="T22" fmla="*/ 31 w 54"/>
                <a:gd name="T23" fmla="*/ 73 h 83"/>
                <a:gd name="T24" fmla="*/ 35 w 54"/>
                <a:gd name="T25" fmla="*/ 71 h 83"/>
                <a:gd name="T26" fmla="*/ 38 w 54"/>
                <a:gd name="T27" fmla="*/ 67 h 83"/>
                <a:gd name="T28" fmla="*/ 41 w 54"/>
                <a:gd name="T29" fmla="*/ 58 h 83"/>
                <a:gd name="T30" fmla="*/ 42 w 54"/>
                <a:gd name="T31" fmla="*/ 40 h 83"/>
                <a:gd name="T32" fmla="*/ 41 w 54"/>
                <a:gd name="T33" fmla="*/ 24 h 83"/>
                <a:gd name="T34" fmla="*/ 38 w 54"/>
                <a:gd name="T35" fmla="*/ 14 h 83"/>
                <a:gd name="T36" fmla="*/ 35 w 54"/>
                <a:gd name="T37" fmla="*/ 11 h 83"/>
                <a:gd name="T38" fmla="*/ 31 w 54"/>
                <a:gd name="T39" fmla="*/ 10 h 83"/>
                <a:gd name="T40" fmla="*/ 26 w 54"/>
                <a:gd name="T41" fmla="*/ 8 h 83"/>
                <a:gd name="T42" fmla="*/ 26 w 54"/>
                <a:gd name="T43" fmla="*/ 0 h 83"/>
                <a:gd name="T44" fmla="*/ 32 w 54"/>
                <a:gd name="T45" fmla="*/ 0 h 83"/>
                <a:gd name="T46" fmla="*/ 38 w 54"/>
                <a:gd name="T47" fmla="*/ 1 h 83"/>
                <a:gd name="T48" fmla="*/ 44 w 54"/>
                <a:gd name="T49" fmla="*/ 6 h 83"/>
                <a:gd name="T50" fmla="*/ 47 w 54"/>
                <a:gd name="T51" fmla="*/ 10 h 83"/>
                <a:gd name="T52" fmla="*/ 50 w 54"/>
                <a:gd name="T53" fmla="*/ 14 h 83"/>
                <a:gd name="T54" fmla="*/ 51 w 54"/>
                <a:gd name="T55" fmla="*/ 22 h 83"/>
                <a:gd name="T56" fmla="*/ 53 w 54"/>
                <a:gd name="T57" fmla="*/ 27 h 83"/>
                <a:gd name="T58" fmla="*/ 53 w 54"/>
                <a:gd name="T59" fmla="*/ 33 h 83"/>
                <a:gd name="T60" fmla="*/ 54 w 54"/>
                <a:gd name="T61" fmla="*/ 40 h 83"/>
                <a:gd name="T62" fmla="*/ 53 w 54"/>
                <a:gd name="T63" fmla="*/ 54 h 83"/>
                <a:gd name="T64" fmla="*/ 50 w 54"/>
                <a:gd name="T65" fmla="*/ 64 h 83"/>
                <a:gd name="T66" fmla="*/ 48 w 54"/>
                <a:gd name="T67" fmla="*/ 70 h 83"/>
                <a:gd name="T68" fmla="*/ 45 w 54"/>
                <a:gd name="T69" fmla="*/ 74 h 83"/>
                <a:gd name="T70" fmla="*/ 41 w 54"/>
                <a:gd name="T71" fmla="*/ 78 h 83"/>
                <a:gd name="T72" fmla="*/ 37 w 54"/>
                <a:gd name="T73" fmla="*/ 81 h 83"/>
                <a:gd name="T74" fmla="*/ 32 w 54"/>
                <a:gd name="T75" fmla="*/ 83 h 83"/>
                <a:gd name="T76" fmla="*/ 26 w 54"/>
                <a:gd name="T77" fmla="*/ 83 h 83"/>
                <a:gd name="T78" fmla="*/ 19 w 54"/>
                <a:gd name="T79" fmla="*/ 81 h 83"/>
                <a:gd name="T80" fmla="*/ 13 w 54"/>
                <a:gd name="T81" fmla="*/ 80 h 83"/>
                <a:gd name="T82" fmla="*/ 7 w 54"/>
                <a:gd name="T83" fmla="*/ 75 h 83"/>
                <a:gd name="T84" fmla="*/ 2 w 54"/>
                <a:gd name="T85" fmla="*/ 61 h 83"/>
                <a:gd name="T86" fmla="*/ 0 w 54"/>
                <a:gd name="T87" fmla="*/ 40 h 83"/>
                <a:gd name="T88" fmla="*/ 0 w 54"/>
                <a:gd name="T89" fmla="*/ 27 h 83"/>
                <a:gd name="T90" fmla="*/ 3 w 54"/>
                <a:gd name="T91" fmla="*/ 17 h 83"/>
                <a:gd name="T92" fmla="*/ 5 w 54"/>
                <a:gd name="T93" fmla="*/ 11 h 83"/>
                <a:gd name="T94" fmla="*/ 7 w 54"/>
                <a:gd name="T95" fmla="*/ 7 h 83"/>
                <a:gd name="T96" fmla="*/ 12 w 54"/>
                <a:gd name="T97" fmla="*/ 4 h 83"/>
                <a:gd name="T98" fmla="*/ 16 w 54"/>
                <a:gd name="T99" fmla="*/ 1 h 83"/>
                <a:gd name="T100" fmla="*/ 21 w 54"/>
                <a:gd name="T101" fmla="*/ 0 h 83"/>
                <a:gd name="T102" fmla="*/ 26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8"/>
                  </a:moveTo>
                  <a:lnTo>
                    <a:pt x="22" y="10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2" y="24"/>
                  </a:lnTo>
                  <a:lnTo>
                    <a:pt x="10" y="40"/>
                  </a:lnTo>
                  <a:lnTo>
                    <a:pt x="12" y="58"/>
                  </a:lnTo>
                  <a:lnTo>
                    <a:pt x="15" y="67"/>
                  </a:lnTo>
                  <a:lnTo>
                    <a:pt x="18" y="71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5" y="71"/>
                  </a:lnTo>
                  <a:lnTo>
                    <a:pt x="38" y="67"/>
                  </a:lnTo>
                  <a:lnTo>
                    <a:pt x="41" y="58"/>
                  </a:lnTo>
                  <a:lnTo>
                    <a:pt x="42" y="40"/>
                  </a:lnTo>
                  <a:lnTo>
                    <a:pt x="41" y="24"/>
                  </a:lnTo>
                  <a:lnTo>
                    <a:pt x="38" y="14"/>
                  </a:lnTo>
                  <a:lnTo>
                    <a:pt x="35" y="11"/>
                  </a:lnTo>
                  <a:lnTo>
                    <a:pt x="31" y="10"/>
                  </a:lnTo>
                  <a:lnTo>
                    <a:pt x="26" y="8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1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50" y="14"/>
                  </a:lnTo>
                  <a:lnTo>
                    <a:pt x="51" y="22"/>
                  </a:lnTo>
                  <a:lnTo>
                    <a:pt x="53" y="27"/>
                  </a:lnTo>
                  <a:lnTo>
                    <a:pt x="53" y="33"/>
                  </a:lnTo>
                  <a:lnTo>
                    <a:pt x="54" y="40"/>
                  </a:lnTo>
                  <a:lnTo>
                    <a:pt x="53" y="54"/>
                  </a:lnTo>
                  <a:lnTo>
                    <a:pt x="50" y="64"/>
                  </a:lnTo>
                  <a:lnTo>
                    <a:pt x="48" y="70"/>
                  </a:lnTo>
                  <a:lnTo>
                    <a:pt x="45" y="74"/>
                  </a:lnTo>
                  <a:lnTo>
                    <a:pt x="41" y="78"/>
                  </a:lnTo>
                  <a:lnTo>
                    <a:pt x="37" y="81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1"/>
                  </a:lnTo>
                  <a:lnTo>
                    <a:pt x="13" y="80"/>
                  </a:lnTo>
                  <a:lnTo>
                    <a:pt x="7" y="75"/>
                  </a:lnTo>
                  <a:lnTo>
                    <a:pt x="2" y="61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2" y="4"/>
                  </a:lnTo>
                  <a:lnTo>
                    <a:pt x="16" y="1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4" name="Freeform 2346"/>
            <p:cNvSpPr>
              <a:spLocks/>
            </p:cNvSpPr>
            <p:nvPr/>
          </p:nvSpPr>
          <p:spPr bwMode="auto">
            <a:xfrm>
              <a:off x="3236" y="2622"/>
              <a:ext cx="27" cy="41"/>
            </a:xfrm>
            <a:custGeom>
              <a:avLst/>
              <a:gdLst>
                <a:gd name="T0" fmla="*/ 27 w 54"/>
                <a:gd name="T1" fmla="*/ 0 h 83"/>
                <a:gd name="T2" fmla="*/ 35 w 54"/>
                <a:gd name="T3" fmla="*/ 1 h 83"/>
                <a:gd name="T4" fmla="*/ 40 w 54"/>
                <a:gd name="T5" fmla="*/ 3 h 83"/>
                <a:gd name="T6" fmla="*/ 46 w 54"/>
                <a:gd name="T7" fmla="*/ 7 h 83"/>
                <a:gd name="T8" fmla="*/ 49 w 54"/>
                <a:gd name="T9" fmla="*/ 11 h 83"/>
                <a:gd name="T10" fmla="*/ 52 w 54"/>
                <a:gd name="T11" fmla="*/ 17 h 83"/>
                <a:gd name="T12" fmla="*/ 52 w 54"/>
                <a:gd name="T13" fmla="*/ 23 h 83"/>
                <a:gd name="T14" fmla="*/ 52 w 54"/>
                <a:gd name="T15" fmla="*/ 28 h 83"/>
                <a:gd name="T16" fmla="*/ 51 w 54"/>
                <a:gd name="T17" fmla="*/ 32 h 83"/>
                <a:gd name="T18" fmla="*/ 48 w 54"/>
                <a:gd name="T19" fmla="*/ 38 h 83"/>
                <a:gd name="T20" fmla="*/ 45 w 54"/>
                <a:gd name="T21" fmla="*/ 42 h 83"/>
                <a:gd name="T22" fmla="*/ 42 w 54"/>
                <a:gd name="T23" fmla="*/ 46 h 83"/>
                <a:gd name="T24" fmla="*/ 36 w 54"/>
                <a:gd name="T25" fmla="*/ 51 h 83"/>
                <a:gd name="T26" fmla="*/ 30 w 54"/>
                <a:gd name="T27" fmla="*/ 57 h 83"/>
                <a:gd name="T28" fmla="*/ 24 w 54"/>
                <a:gd name="T29" fmla="*/ 61 h 83"/>
                <a:gd name="T30" fmla="*/ 22 w 54"/>
                <a:gd name="T31" fmla="*/ 64 h 83"/>
                <a:gd name="T32" fmla="*/ 19 w 54"/>
                <a:gd name="T33" fmla="*/ 67 h 83"/>
                <a:gd name="T34" fmla="*/ 14 w 54"/>
                <a:gd name="T35" fmla="*/ 71 h 83"/>
                <a:gd name="T36" fmla="*/ 54 w 54"/>
                <a:gd name="T37" fmla="*/ 71 h 83"/>
                <a:gd name="T38" fmla="*/ 54 w 54"/>
                <a:gd name="T39" fmla="*/ 83 h 83"/>
                <a:gd name="T40" fmla="*/ 0 w 54"/>
                <a:gd name="T41" fmla="*/ 83 h 83"/>
                <a:gd name="T42" fmla="*/ 0 w 54"/>
                <a:gd name="T43" fmla="*/ 78 h 83"/>
                <a:gd name="T44" fmla="*/ 1 w 54"/>
                <a:gd name="T45" fmla="*/ 76 h 83"/>
                <a:gd name="T46" fmla="*/ 4 w 54"/>
                <a:gd name="T47" fmla="*/ 70 h 83"/>
                <a:gd name="T48" fmla="*/ 7 w 54"/>
                <a:gd name="T49" fmla="*/ 64 h 83"/>
                <a:gd name="T50" fmla="*/ 13 w 54"/>
                <a:gd name="T51" fmla="*/ 58 h 83"/>
                <a:gd name="T52" fmla="*/ 20 w 54"/>
                <a:gd name="T53" fmla="*/ 52 h 83"/>
                <a:gd name="T54" fmla="*/ 26 w 54"/>
                <a:gd name="T55" fmla="*/ 46 h 83"/>
                <a:gd name="T56" fmla="*/ 32 w 54"/>
                <a:gd name="T57" fmla="*/ 42 h 83"/>
                <a:gd name="T58" fmla="*/ 35 w 54"/>
                <a:gd name="T59" fmla="*/ 38 h 83"/>
                <a:gd name="T60" fmla="*/ 38 w 54"/>
                <a:gd name="T61" fmla="*/ 35 h 83"/>
                <a:gd name="T62" fmla="*/ 40 w 54"/>
                <a:gd name="T63" fmla="*/ 29 h 83"/>
                <a:gd name="T64" fmla="*/ 42 w 54"/>
                <a:gd name="T65" fmla="*/ 23 h 83"/>
                <a:gd name="T66" fmla="*/ 40 w 54"/>
                <a:gd name="T67" fmla="*/ 17 h 83"/>
                <a:gd name="T68" fmla="*/ 38 w 54"/>
                <a:gd name="T69" fmla="*/ 13 h 83"/>
                <a:gd name="T70" fmla="*/ 35 w 54"/>
                <a:gd name="T71" fmla="*/ 11 h 83"/>
                <a:gd name="T72" fmla="*/ 32 w 54"/>
                <a:gd name="T73" fmla="*/ 10 h 83"/>
                <a:gd name="T74" fmla="*/ 27 w 54"/>
                <a:gd name="T75" fmla="*/ 10 h 83"/>
                <a:gd name="T76" fmla="*/ 23 w 54"/>
                <a:gd name="T77" fmla="*/ 10 h 83"/>
                <a:gd name="T78" fmla="*/ 19 w 54"/>
                <a:gd name="T79" fmla="*/ 11 h 83"/>
                <a:gd name="T80" fmla="*/ 16 w 54"/>
                <a:gd name="T81" fmla="*/ 13 h 83"/>
                <a:gd name="T82" fmla="*/ 14 w 54"/>
                <a:gd name="T83" fmla="*/ 16 h 83"/>
                <a:gd name="T84" fmla="*/ 13 w 54"/>
                <a:gd name="T85" fmla="*/ 20 h 83"/>
                <a:gd name="T86" fmla="*/ 13 w 54"/>
                <a:gd name="T87" fmla="*/ 25 h 83"/>
                <a:gd name="T88" fmla="*/ 1 w 54"/>
                <a:gd name="T89" fmla="*/ 23 h 83"/>
                <a:gd name="T90" fmla="*/ 3 w 54"/>
                <a:gd name="T91" fmla="*/ 16 h 83"/>
                <a:gd name="T92" fmla="*/ 6 w 54"/>
                <a:gd name="T93" fmla="*/ 10 h 83"/>
                <a:gd name="T94" fmla="*/ 10 w 54"/>
                <a:gd name="T95" fmla="*/ 6 h 83"/>
                <a:gd name="T96" fmla="*/ 14 w 54"/>
                <a:gd name="T97" fmla="*/ 3 h 83"/>
                <a:gd name="T98" fmla="*/ 20 w 54"/>
                <a:gd name="T99" fmla="*/ 1 h 83"/>
                <a:gd name="T100" fmla="*/ 27 w 54"/>
                <a:gd name="T10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3">
                  <a:moveTo>
                    <a:pt x="27" y="0"/>
                  </a:moveTo>
                  <a:lnTo>
                    <a:pt x="35" y="1"/>
                  </a:lnTo>
                  <a:lnTo>
                    <a:pt x="40" y="3"/>
                  </a:lnTo>
                  <a:lnTo>
                    <a:pt x="46" y="7"/>
                  </a:lnTo>
                  <a:lnTo>
                    <a:pt x="49" y="11"/>
                  </a:lnTo>
                  <a:lnTo>
                    <a:pt x="52" y="17"/>
                  </a:lnTo>
                  <a:lnTo>
                    <a:pt x="52" y="23"/>
                  </a:lnTo>
                  <a:lnTo>
                    <a:pt x="52" y="28"/>
                  </a:lnTo>
                  <a:lnTo>
                    <a:pt x="51" y="32"/>
                  </a:lnTo>
                  <a:lnTo>
                    <a:pt x="48" y="38"/>
                  </a:lnTo>
                  <a:lnTo>
                    <a:pt x="45" y="42"/>
                  </a:lnTo>
                  <a:lnTo>
                    <a:pt x="42" y="46"/>
                  </a:lnTo>
                  <a:lnTo>
                    <a:pt x="36" y="51"/>
                  </a:lnTo>
                  <a:lnTo>
                    <a:pt x="30" y="57"/>
                  </a:lnTo>
                  <a:lnTo>
                    <a:pt x="24" y="61"/>
                  </a:lnTo>
                  <a:lnTo>
                    <a:pt x="22" y="64"/>
                  </a:lnTo>
                  <a:lnTo>
                    <a:pt x="19" y="67"/>
                  </a:lnTo>
                  <a:lnTo>
                    <a:pt x="14" y="71"/>
                  </a:lnTo>
                  <a:lnTo>
                    <a:pt x="54" y="71"/>
                  </a:lnTo>
                  <a:lnTo>
                    <a:pt x="54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1" y="76"/>
                  </a:lnTo>
                  <a:lnTo>
                    <a:pt x="4" y="70"/>
                  </a:lnTo>
                  <a:lnTo>
                    <a:pt x="7" y="64"/>
                  </a:lnTo>
                  <a:lnTo>
                    <a:pt x="13" y="58"/>
                  </a:lnTo>
                  <a:lnTo>
                    <a:pt x="20" y="52"/>
                  </a:lnTo>
                  <a:lnTo>
                    <a:pt x="26" y="46"/>
                  </a:lnTo>
                  <a:lnTo>
                    <a:pt x="32" y="42"/>
                  </a:lnTo>
                  <a:lnTo>
                    <a:pt x="35" y="38"/>
                  </a:lnTo>
                  <a:lnTo>
                    <a:pt x="38" y="35"/>
                  </a:lnTo>
                  <a:lnTo>
                    <a:pt x="40" y="29"/>
                  </a:lnTo>
                  <a:lnTo>
                    <a:pt x="42" y="23"/>
                  </a:lnTo>
                  <a:lnTo>
                    <a:pt x="40" y="17"/>
                  </a:lnTo>
                  <a:lnTo>
                    <a:pt x="38" y="13"/>
                  </a:lnTo>
                  <a:lnTo>
                    <a:pt x="35" y="11"/>
                  </a:lnTo>
                  <a:lnTo>
                    <a:pt x="32" y="10"/>
                  </a:lnTo>
                  <a:lnTo>
                    <a:pt x="27" y="10"/>
                  </a:lnTo>
                  <a:lnTo>
                    <a:pt x="23" y="10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6"/>
                  </a:lnTo>
                  <a:lnTo>
                    <a:pt x="13" y="20"/>
                  </a:lnTo>
                  <a:lnTo>
                    <a:pt x="13" y="25"/>
                  </a:lnTo>
                  <a:lnTo>
                    <a:pt x="1" y="23"/>
                  </a:lnTo>
                  <a:lnTo>
                    <a:pt x="3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3"/>
                  </a:lnTo>
                  <a:lnTo>
                    <a:pt x="20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6" name="Freeform 2347"/>
            <p:cNvSpPr>
              <a:spLocks noEditPoints="1"/>
            </p:cNvSpPr>
            <p:nvPr/>
          </p:nvSpPr>
          <p:spPr bwMode="auto">
            <a:xfrm>
              <a:off x="3269" y="2622"/>
              <a:ext cx="27" cy="42"/>
            </a:xfrm>
            <a:custGeom>
              <a:avLst/>
              <a:gdLst>
                <a:gd name="T0" fmla="*/ 26 w 54"/>
                <a:gd name="T1" fmla="*/ 10 h 84"/>
                <a:gd name="T2" fmla="*/ 22 w 54"/>
                <a:gd name="T3" fmla="*/ 10 h 84"/>
                <a:gd name="T4" fmla="*/ 18 w 54"/>
                <a:gd name="T5" fmla="*/ 11 h 84"/>
                <a:gd name="T6" fmla="*/ 15 w 54"/>
                <a:gd name="T7" fmla="*/ 16 h 84"/>
                <a:gd name="T8" fmla="*/ 12 w 54"/>
                <a:gd name="T9" fmla="*/ 26 h 84"/>
                <a:gd name="T10" fmla="*/ 10 w 54"/>
                <a:gd name="T11" fmla="*/ 42 h 84"/>
                <a:gd name="T12" fmla="*/ 12 w 54"/>
                <a:gd name="T13" fmla="*/ 58 h 84"/>
                <a:gd name="T14" fmla="*/ 15 w 54"/>
                <a:gd name="T15" fmla="*/ 68 h 84"/>
                <a:gd name="T16" fmla="*/ 18 w 54"/>
                <a:gd name="T17" fmla="*/ 71 h 84"/>
                <a:gd name="T18" fmla="*/ 22 w 54"/>
                <a:gd name="T19" fmla="*/ 74 h 84"/>
                <a:gd name="T20" fmla="*/ 26 w 54"/>
                <a:gd name="T21" fmla="*/ 74 h 84"/>
                <a:gd name="T22" fmla="*/ 31 w 54"/>
                <a:gd name="T23" fmla="*/ 74 h 84"/>
                <a:gd name="T24" fmla="*/ 35 w 54"/>
                <a:gd name="T25" fmla="*/ 71 h 84"/>
                <a:gd name="T26" fmla="*/ 38 w 54"/>
                <a:gd name="T27" fmla="*/ 68 h 84"/>
                <a:gd name="T28" fmla="*/ 41 w 54"/>
                <a:gd name="T29" fmla="*/ 58 h 84"/>
                <a:gd name="T30" fmla="*/ 42 w 54"/>
                <a:gd name="T31" fmla="*/ 42 h 84"/>
                <a:gd name="T32" fmla="*/ 41 w 54"/>
                <a:gd name="T33" fmla="*/ 26 h 84"/>
                <a:gd name="T34" fmla="*/ 38 w 54"/>
                <a:gd name="T35" fmla="*/ 16 h 84"/>
                <a:gd name="T36" fmla="*/ 35 w 54"/>
                <a:gd name="T37" fmla="*/ 13 h 84"/>
                <a:gd name="T38" fmla="*/ 31 w 54"/>
                <a:gd name="T39" fmla="*/ 10 h 84"/>
                <a:gd name="T40" fmla="*/ 26 w 54"/>
                <a:gd name="T41" fmla="*/ 10 h 84"/>
                <a:gd name="T42" fmla="*/ 26 w 54"/>
                <a:gd name="T43" fmla="*/ 0 h 84"/>
                <a:gd name="T44" fmla="*/ 32 w 54"/>
                <a:gd name="T45" fmla="*/ 1 h 84"/>
                <a:gd name="T46" fmla="*/ 38 w 54"/>
                <a:gd name="T47" fmla="*/ 3 h 84"/>
                <a:gd name="T48" fmla="*/ 44 w 54"/>
                <a:gd name="T49" fmla="*/ 6 h 84"/>
                <a:gd name="T50" fmla="*/ 47 w 54"/>
                <a:gd name="T51" fmla="*/ 10 h 84"/>
                <a:gd name="T52" fmla="*/ 50 w 54"/>
                <a:gd name="T53" fmla="*/ 16 h 84"/>
                <a:gd name="T54" fmla="*/ 51 w 54"/>
                <a:gd name="T55" fmla="*/ 23 h 84"/>
                <a:gd name="T56" fmla="*/ 53 w 54"/>
                <a:gd name="T57" fmla="*/ 28 h 84"/>
                <a:gd name="T58" fmla="*/ 53 w 54"/>
                <a:gd name="T59" fmla="*/ 35 h 84"/>
                <a:gd name="T60" fmla="*/ 54 w 54"/>
                <a:gd name="T61" fmla="*/ 42 h 84"/>
                <a:gd name="T62" fmla="*/ 53 w 54"/>
                <a:gd name="T63" fmla="*/ 55 h 84"/>
                <a:gd name="T64" fmla="*/ 50 w 54"/>
                <a:gd name="T65" fmla="*/ 65 h 84"/>
                <a:gd name="T66" fmla="*/ 48 w 54"/>
                <a:gd name="T67" fmla="*/ 71 h 84"/>
                <a:gd name="T68" fmla="*/ 45 w 54"/>
                <a:gd name="T69" fmla="*/ 76 h 84"/>
                <a:gd name="T70" fmla="*/ 41 w 54"/>
                <a:gd name="T71" fmla="*/ 78 h 84"/>
                <a:gd name="T72" fmla="*/ 37 w 54"/>
                <a:gd name="T73" fmla="*/ 81 h 84"/>
                <a:gd name="T74" fmla="*/ 32 w 54"/>
                <a:gd name="T75" fmla="*/ 83 h 84"/>
                <a:gd name="T76" fmla="*/ 26 w 54"/>
                <a:gd name="T77" fmla="*/ 84 h 84"/>
                <a:gd name="T78" fmla="*/ 19 w 54"/>
                <a:gd name="T79" fmla="*/ 83 h 84"/>
                <a:gd name="T80" fmla="*/ 13 w 54"/>
                <a:gd name="T81" fmla="*/ 80 h 84"/>
                <a:gd name="T82" fmla="*/ 7 w 54"/>
                <a:gd name="T83" fmla="*/ 76 h 84"/>
                <a:gd name="T84" fmla="*/ 2 w 54"/>
                <a:gd name="T85" fmla="*/ 62 h 84"/>
                <a:gd name="T86" fmla="*/ 0 w 54"/>
                <a:gd name="T87" fmla="*/ 42 h 84"/>
                <a:gd name="T88" fmla="*/ 0 w 54"/>
                <a:gd name="T89" fmla="*/ 29 h 84"/>
                <a:gd name="T90" fmla="*/ 3 w 54"/>
                <a:gd name="T91" fmla="*/ 19 h 84"/>
                <a:gd name="T92" fmla="*/ 5 w 54"/>
                <a:gd name="T93" fmla="*/ 13 h 84"/>
                <a:gd name="T94" fmla="*/ 7 w 54"/>
                <a:gd name="T95" fmla="*/ 9 h 84"/>
                <a:gd name="T96" fmla="*/ 12 w 54"/>
                <a:gd name="T97" fmla="*/ 4 h 84"/>
                <a:gd name="T98" fmla="*/ 16 w 54"/>
                <a:gd name="T99" fmla="*/ 3 h 84"/>
                <a:gd name="T100" fmla="*/ 21 w 54"/>
                <a:gd name="T101" fmla="*/ 1 h 84"/>
                <a:gd name="T102" fmla="*/ 26 w 54"/>
                <a:gd name="T10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4">
                  <a:moveTo>
                    <a:pt x="26" y="10"/>
                  </a:moveTo>
                  <a:lnTo>
                    <a:pt x="22" y="10"/>
                  </a:lnTo>
                  <a:lnTo>
                    <a:pt x="18" y="11"/>
                  </a:lnTo>
                  <a:lnTo>
                    <a:pt x="15" y="16"/>
                  </a:lnTo>
                  <a:lnTo>
                    <a:pt x="12" y="26"/>
                  </a:lnTo>
                  <a:lnTo>
                    <a:pt x="10" y="42"/>
                  </a:lnTo>
                  <a:lnTo>
                    <a:pt x="12" y="58"/>
                  </a:lnTo>
                  <a:lnTo>
                    <a:pt x="15" y="68"/>
                  </a:lnTo>
                  <a:lnTo>
                    <a:pt x="18" y="71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31" y="74"/>
                  </a:lnTo>
                  <a:lnTo>
                    <a:pt x="35" y="71"/>
                  </a:lnTo>
                  <a:lnTo>
                    <a:pt x="38" y="68"/>
                  </a:lnTo>
                  <a:lnTo>
                    <a:pt x="41" y="58"/>
                  </a:lnTo>
                  <a:lnTo>
                    <a:pt x="42" y="42"/>
                  </a:lnTo>
                  <a:lnTo>
                    <a:pt x="41" y="26"/>
                  </a:lnTo>
                  <a:lnTo>
                    <a:pt x="38" y="16"/>
                  </a:lnTo>
                  <a:lnTo>
                    <a:pt x="35" y="13"/>
                  </a:lnTo>
                  <a:lnTo>
                    <a:pt x="31" y="10"/>
                  </a:lnTo>
                  <a:lnTo>
                    <a:pt x="26" y="10"/>
                  </a:lnTo>
                  <a:close/>
                  <a:moveTo>
                    <a:pt x="26" y="0"/>
                  </a:moveTo>
                  <a:lnTo>
                    <a:pt x="32" y="1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50" y="16"/>
                  </a:lnTo>
                  <a:lnTo>
                    <a:pt x="51" y="23"/>
                  </a:lnTo>
                  <a:lnTo>
                    <a:pt x="53" y="28"/>
                  </a:lnTo>
                  <a:lnTo>
                    <a:pt x="53" y="35"/>
                  </a:lnTo>
                  <a:lnTo>
                    <a:pt x="54" y="42"/>
                  </a:lnTo>
                  <a:lnTo>
                    <a:pt x="53" y="55"/>
                  </a:lnTo>
                  <a:lnTo>
                    <a:pt x="50" y="65"/>
                  </a:lnTo>
                  <a:lnTo>
                    <a:pt x="48" y="71"/>
                  </a:lnTo>
                  <a:lnTo>
                    <a:pt x="45" y="76"/>
                  </a:lnTo>
                  <a:lnTo>
                    <a:pt x="41" y="78"/>
                  </a:lnTo>
                  <a:lnTo>
                    <a:pt x="37" y="81"/>
                  </a:lnTo>
                  <a:lnTo>
                    <a:pt x="32" y="83"/>
                  </a:lnTo>
                  <a:lnTo>
                    <a:pt x="26" y="84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2" y="62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9" name="Freeform 2348"/>
            <p:cNvSpPr>
              <a:spLocks/>
            </p:cNvSpPr>
            <p:nvPr/>
          </p:nvSpPr>
          <p:spPr bwMode="auto">
            <a:xfrm>
              <a:off x="3237" y="2345"/>
              <a:ext cx="27" cy="41"/>
            </a:xfrm>
            <a:custGeom>
              <a:avLst/>
              <a:gdLst>
                <a:gd name="T0" fmla="*/ 32 w 54"/>
                <a:gd name="T1" fmla="*/ 0 h 83"/>
                <a:gd name="T2" fmla="*/ 42 w 54"/>
                <a:gd name="T3" fmla="*/ 6 h 83"/>
                <a:gd name="T4" fmla="*/ 48 w 54"/>
                <a:gd name="T5" fmla="*/ 15 h 83"/>
                <a:gd name="T6" fmla="*/ 48 w 54"/>
                <a:gd name="T7" fmla="*/ 25 h 83"/>
                <a:gd name="T8" fmla="*/ 42 w 54"/>
                <a:gd name="T9" fmla="*/ 34 h 83"/>
                <a:gd name="T10" fmla="*/ 42 w 54"/>
                <a:gd name="T11" fmla="*/ 38 h 83"/>
                <a:gd name="T12" fmla="*/ 50 w 54"/>
                <a:gd name="T13" fmla="*/ 44 h 83"/>
                <a:gd name="T14" fmla="*/ 54 w 54"/>
                <a:gd name="T15" fmla="*/ 53 h 83"/>
                <a:gd name="T16" fmla="*/ 53 w 54"/>
                <a:gd name="T17" fmla="*/ 64 h 83"/>
                <a:gd name="T18" fmla="*/ 47 w 54"/>
                <a:gd name="T19" fmla="*/ 76 h 83"/>
                <a:gd name="T20" fmla="*/ 34 w 54"/>
                <a:gd name="T21" fmla="*/ 83 h 83"/>
                <a:gd name="T22" fmla="*/ 19 w 54"/>
                <a:gd name="T23" fmla="*/ 83 h 83"/>
                <a:gd name="T24" fmla="*/ 9 w 54"/>
                <a:gd name="T25" fmla="*/ 78 h 83"/>
                <a:gd name="T26" fmla="*/ 2 w 54"/>
                <a:gd name="T27" fmla="*/ 67 h 83"/>
                <a:gd name="T28" fmla="*/ 12 w 54"/>
                <a:gd name="T29" fmla="*/ 60 h 83"/>
                <a:gd name="T30" fmla="*/ 15 w 54"/>
                <a:gd name="T31" fmla="*/ 67 h 83"/>
                <a:gd name="T32" fmla="*/ 19 w 54"/>
                <a:gd name="T33" fmla="*/ 73 h 83"/>
                <a:gd name="T34" fmla="*/ 26 w 54"/>
                <a:gd name="T35" fmla="*/ 75 h 83"/>
                <a:gd name="T36" fmla="*/ 35 w 54"/>
                <a:gd name="T37" fmla="*/ 72 h 83"/>
                <a:gd name="T38" fmla="*/ 41 w 54"/>
                <a:gd name="T39" fmla="*/ 66 h 83"/>
                <a:gd name="T40" fmla="*/ 44 w 54"/>
                <a:gd name="T41" fmla="*/ 57 h 83"/>
                <a:gd name="T42" fmla="*/ 41 w 54"/>
                <a:gd name="T43" fmla="*/ 50 h 83"/>
                <a:gd name="T44" fmla="*/ 35 w 54"/>
                <a:gd name="T45" fmla="*/ 44 h 83"/>
                <a:gd name="T46" fmla="*/ 28 w 54"/>
                <a:gd name="T47" fmla="*/ 43 h 83"/>
                <a:gd name="T48" fmla="*/ 21 w 54"/>
                <a:gd name="T49" fmla="*/ 43 h 83"/>
                <a:gd name="T50" fmla="*/ 23 w 54"/>
                <a:gd name="T51" fmla="*/ 34 h 83"/>
                <a:gd name="T52" fmla="*/ 34 w 54"/>
                <a:gd name="T53" fmla="*/ 31 h 83"/>
                <a:gd name="T54" fmla="*/ 38 w 54"/>
                <a:gd name="T55" fmla="*/ 25 h 83"/>
                <a:gd name="T56" fmla="*/ 38 w 54"/>
                <a:gd name="T57" fmla="*/ 16 h 83"/>
                <a:gd name="T58" fmla="*/ 31 w 54"/>
                <a:gd name="T59" fmla="*/ 11 h 83"/>
                <a:gd name="T60" fmla="*/ 21 w 54"/>
                <a:gd name="T61" fmla="*/ 11 h 83"/>
                <a:gd name="T62" fmla="*/ 15 w 54"/>
                <a:gd name="T63" fmla="*/ 15 h 83"/>
                <a:gd name="T64" fmla="*/ 12 w 54"/>
                <a:gd name="T65" fmla="*/ 22 h 83"/>
                <a:gd name="T66" fmla="*/ 3 w 54"/>
                <a:gd name="T67" fmla="*/ 15 h 83"/>
                <a:gd name="T68" fmla="*/ 10 w 54"/>
                <a:gd name="T69" fmla="*/ 6 h 83"/>
                <a:gd name="T70" fmla="*/ 19 w 54"/>
                <a:gd name="T7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83">
                  <a:moveTo>
                    <a:pt x="26" y="0"/>
                  </a:moveTo>
                  <a:lnTo>
                    <a:pt x="32" y="0"/>
                  </a:lnTo>
                  <a:lnTo>
                    <a:pt x="38" y="3"/>
                  </a:lnTo>
                  <a:lnTo>
                    <a:pt x="42" y="6"/>
                  </a:lnTo>
                  <a:lnTo>
                    <a:pt x="47" y="11"/>
                  </a:lnTo>
                  <a:lnTo>
                    <a:pt x="48" y="15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7" y="31"/>
                  </a:lnTo>
                  <a:lnTo>
                    <a:pt x="42" y="34"/>
                  </a:lnTo>
                  <a:lnTo>
                    <a:pt x="38" y="37"/>
                  </a:lnTo>
                  <a:lnTo>
                    <a:pt x="42" y="38"/>
                  </a:lnTo>
                  <a:lnTo>
                    <a:pt x="47" y="41"/>
                  </a:lnTo>
                  <a:lnTo>
                    <a:pt x="50" y="44"/>
                  </a:lnTo>
                  <a:lnTo>
                    <a:pt x="53" y="48"/>
                  </a:lnTo>
                  <a:lnTo>
                    <a:pt x="54" y="53"/>
                  </a:lnTo>
                  <a:lnTo>
                    <a:pt x="54" y="57"/>
                  </a:lnTo>
                  <a:lnTo>
                    <a:pt x="53" y="64"/>
                  </a:lnTo>
                  <a:lnTo>
                    <a:pt x="51" y="70"/>
                  </a:lnTo>
                  <a:lnTo>
                    <a:pt x="47" y="76"/>
                  </a:lnTo>
                  <a:lnTo>
                    <a:pt x="41" y="80"/>
                  </a:lnTo>
                  <a:lnTo>
                    <a:pt x="34" y="83"/>
                  </a:lnTo>
                  <a:lnTo>
                    <a:pt x="26" y="83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9" y="78"/>
                  </a:lnTo>
                  <a:lnTo>
                    <a:pt x="5" y="73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5" y="67"/>
                  </a:lnTo>
                  <a:lnTo>
                    <a:pt x="16" y="70"/>
                  </a:lnTo>
                  <a:lnTo>
                    <a:pt x="19" y="73"/>
                  </a:lnTo>
                  <a:lnTo>
                    <a:pt x="23" y="73"/>
                  </a:lnTo>
                  <a:lnTo>
                    <a:pt x="26" y="75"/>
                  </a:lnTo>
                  <a:lnTo>
                    <a:pt x="32" y="73"/>
                  </a:lnTo>
                  <a:lnTo>
                    <a:pt x="35" y="72"/>
                  </a:lnTo>
                  <a:lnTo>
                    <a:pt x="39" y="69"/>
                  </a:lnTo>
                  <a:lnTo>
                    <a:pt x="41" y="66"/>
                  </a:lnTo>
                  <a:lnTo>
                    <a:pt x="42" y="62"/>
                  </a:lnTo>
                  <a:lnTo>
                    <a:pt x="44" y="57"/>
                  </a:lnTo>
                  <a:lnTo>
                    <a:pt x="42" y="53"/>
                  </a:lnTo>
                  <a:lnTo>
                    <a:pt x="41" y="50"/>
                  </a:lnTo>
                  <a:lnTo>
                    <a:pt x="39" y="47"/>
                  </a:lnTo>
                  <a:lnTo>
                    <a:pt x="35" y="44"/>
                  </a:lnTo>
                  <a:lnTo>
                    <a:pt x="32" y="43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1" y="43"/>
                  </a:lnTo>
                  <a:lnTo>
                    <a:pt x="22" y="34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34" y="31"/>
                  </a:lnTo>
                  <a:lnTo>
                    <a:pt x="37" y="28"/>
                  </a:lnTo>
                  <a:lnTo>
                    <a:pt x="38" y="25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31" y="11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12" y="22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5" name="Freeform 2349"/>
            <p:cNvSpPr>
              <a:spLocks noEditPoints="1"/>
            </p:cNvSpPr>
            <p:nvPr/>
          </p:nvSpPr>
          <p:spPr bwMode="auto">
            <a:xfrm>
              <a:off x="3269" y="2345"/>
              <a:ext cx="27" cy="41"/>
            </a:xfrm>
            <a:custGeom>
              <a:avLst/>
              <a:gdLst>
                <a:gd name="T0" fmla="*/ 26 w 54"/>
                <a:gd name="T1" fmla="*/ 9 h 83"/>
                <a:gd name="T2" fmla="*/ 22 w 54"/>
                <a:gd name="T3" fmla="*/ 11 h 83"/>
                <a:gd name="T4" fmla="*/ 18 w 54"/>
                <a:gd name="T5" fmla="*/ 12 h 83"/>
                <a:gd name="T6" fmla="*/ 15 w 54"/>
                <a:gd name="T7" fmla="*/ 15 h 83"/>
                <a:gd name="T8" fmla="*/ 12 w 54"/>
                <a:gd name="T9" fmla="*/ 25 h 83"/>
                <a:gd name="T10" fmla="*/ 10 w 54"/>
                <a:gd name="T11" fmla="*/ 43 h 83"/>
                <a:gd name="T12" fmla="*/ 12 w 54"/>
                <a:gd name="T13" fmla="*/ 59 h 83"/>
                <a:gd name="T14" fmla="*/ 15 w 54"/>
                <a:gd name="T15" fmla="*/ 67 h 83"/>
                <a:gd name="T16" fmla="*/ 18 w 54"/>
                <a:gd name="T17" fmla="*/ 72 h 83"/>
                <a:gd name="T18" fmla="*/ 22 w 54"/>
                <a:gd name="T19" fmla="*/ 73 h 83"/>
                <a:gd name="T20" fmla="*/ 26 w 54"/>
                <a:gd name="T21" fmla="*/ 75 h 83"/>
                <a:gd name="T22" fmla="*/ 31 w 54"/>
                <a:gd name="T23" fmla="*/ 73 h 83"/>
                <a:gd name="T24" fmla="*/ 35 w 54"/>
                <a:gd name="T25" fmla="*/ 72 h 83"/>
                <a:gd name="T26" fmla="*/ 38 w 54"/>
                <a:gd name="T27" fmla="*/ 67 h 83"/>
                <a:gd name="T28" fmla="*/ 41 w 54"/>
                <a:gd name="T29" fmla="*/ 59 h 83"/>
                <a:gd name="T30" fmla="*/ 42 w 54"/>
                <a:gd name="T31" fmla="*/ 43 h 83"/>
                <a:gd name="T32" fmla="*/ 41 w 54"/>
                <a:gd name="T33" fmla="*/ 25 h 83"/>
                <a:gd name="T34" fmla="*/ 38 w 54"/>
                <a:gd name="T35" fmla="*/ 16 h 83"/>
                <a:gd name="T36" fmla="*/ 35 w 54"/>
                <a:gd name="T37" fmla="*/ 12 h 83"/>
                <a:gd name="T38" fmla="*/ 31 w 54"/>
                <a:gd name="T39" fmla="*/ 11 h 83"/>
                <a:gd name="T40" fmla="*/ 26 w 54"/>
                <a:gd name="T41" fmla="*/ 9 h 83"/>
                <a:gd name="T42" fmla="*/ 26 w 54"/>
                <a:gd name="T43" fmla="*/ 0 h 83"/>
                <a:gd name="T44" fmla="*/ 32 w 54"/>
                <a:gd name="T45" fmla="*/ 0 h 83"/>
                <a:gd name="T46" fmla="*/ 38 w 54"/>
                <a:gd name="T47" fmla="*/ 3 h 83"/>
                <a:gd name="T48" fmla="*/ 44 w 54"/>
                <a:gd name="T49" fmla="*/ 6 h 83"/>
                <a:gd name="T50" fmla="*/ 47 w 54"/>
                <a:gd name="T51" fmla="*/ 11 h 83"/>
                <a:gd name="T52" fmla="*/ 50 w 54"/>
                <a:gd name="T53" fmla="*/ 16 h 83"/>
                <a:gd name="T54" fmla="*/ 51 w 54"/>
                <a:gd name="T55" fmla="*/ 22 h 83"/>
                <a:gd name="T56" fmla="*/ 53 w 54"/>
                <a:gd name="T57" fmla="*/ 28 h 83"/>
                <a:gd name="T58" fmla="*/ 53 w 54"/>
                <a:gd name="T59" fmla="*/ 34 h 83"/>
                <a:gd name="T60" fmla="*/ 54 w 54"/>
                <a:gd name="T61" fmla="*/ 43 h 83"/>
                <a:gd name="T62" fmla="*/ 53 w 54"/>
                <a:gd name="T63" fmla="*/ 56 h 83"/>
                <a:gd name="T64" fmla="*/ 50 w 54"/>
                <a:gd name="T65" fmla="*/ 66 h 83"/>
                <a:gd name="T66" fmla="*/ 48 w 54"/>
                <a:gd name="T67" fmla="*/ 72 h 83"/>
                <a:gd name="T68" fmla="*/ 45 w 54"/>
                <a:gd name="T69" fmla="*/ 76 h 83"/>
                <a:gd name="T70" fmla="*/ 41 w 54"/>
                <a:gd name="T71" fmla="*/ 79 h 83"/>
                <a:gd name="T72" fmla="*/ 37 w 54"/>
                <a:gd name="T73" fmla="*/ 82 h 83"/>
                <a:gd name="T74" fmla="*/ 32 w 54"/>
                <a:gd name="T75" fmla="*/ 83 h 83"/>
                <a:gd name="T76" fmla="*/ 26 w 54"/>
                <a:gd name="T77" fmla="*/ 83 h 83"/>
                <a:gd name="T78" fmla="*/ 19 w 54"/>
                <a:gd name="T79" fmla="*/ 83 h 83"/>
                <a:gd name="T80" fmla="*/ 13 w 54"/>
                <a:gd name="T81" fmla="*/ 80 h 83"/>
                <a:gd name="T82" fmla="*/ 7 w 54"/>
                <a:gd name="T83" fmla="*/ 76 h 83"/>
                <a:gd name="T84" fmla="*/ 2 w 54"/>
                <a:gd name="T85" fmla="*/ 62 h 83"/>
                <a:gd name="T86" fmla="*/ 0 w 54"/>
                <a:gd name="T87" fmla="*/ 43 h 83"/>
                <a:gd name="T88" fmla="*/ 0 w 54"/>
                <a:gd name="T89" fmla="*/ 28 h 83"/>
                <a:gd name="T90" fmla="*/ 3 w 54"/>
                <a:gd name="T91" fmla="*/ 18 h 83"/>
                <a:gd name="T92" fmla="*/ 5 w 54"/>
                <a:gd name="T93" fmla="*/ 12 h 83"/>
                <a:gd name="T94" fmla="*/ 7 w 54"/>
                <a:gd name="T95" fmla="*/ 8 h 83"/>
                <a:gd name="T96" fmla="*/ 12 w 54"/>
                <a:gd name="T97" fmla="*/ 5 h 83"/>
                <a:gd name="T98" fmla="*/ 16 w 54"/>
                <a:gd name="T99" fmla="*/ 2 h 83"/>
                <a:gd name="T100" fmla="*/ 21 w 54"/>
                <a:gd name="T101" fmla="*/ 0 h 83"/>
                <a:gd name="T102" fmla="*/ 26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26" y="9"/>
                  </a:moveTo>
                  <a:lnTo>
                    <a:pt x="22" y="11"/>
                  </a:lnTo>
                  <a:lnTo>
                    <a:pt x="18" y="12"/>
                  </a:lnTo>
                  <a:lnTo>
                    <a:pt x="15" y="15"/>
                  </a:lnTo>
                  <a:lnTo>
                    <a:pt x="12" y="25"/>
                  </a:lnTo>
                  <a:lnTo>
                    <a:pt x="10" y="43"/>
                  </a:lnTo>
                  <a:lnTo>
                    <a:pt x="12" y="59"/>
                  </a:lnTo>
                  <a:lnTo>
                    <a:pt x="15" y="67"/>
                  </a:lnTo>
                  <a:lnTo>
                    <a:pt x="18" y="72"/>
                  </a:lnTo>
                  <a:lnTo>
                    <a:pt x="22" y="73"/>
                  </a:lnTo>
                  <a:lnTo>
                    <a:pt x="26" y="75"/>
                  </a:lnTo>
                  <a:lnTo>
                    <a:pt x="31" y="73"/>
                  </a:lnTo>
                  <a:lnTo>
                    <a:pt x="35" y="72"/>
                  </a:lnTo>
                  <a:lnTo>
                    <a:pt x="38" y="67"/>
                  </a:lnTo>
                  <a:lnTo>
                    <a:pt x="41" y="59"/>
                  </a:lnTo>
                  <a:lnTo>
                    <a:pt x="42" y="43"/>
                  </a:lnTo>
                  <a:lnTo>
                    <a:pt x="41" y="25"/>
                  </a:lnTo>
                  <a:lnTo>
                    <a:pt x="38" y="16"/>
                  </a:lnTo>
                  <a:lnTo>
                    <a:pt x="35" y="12"/>
                  </a:lnTo>
                  <a:lnTo>
                    <a:pt x="31" y="11"/>
                  </a:lnTo>
                  <a:lnTo>
                    <a:pt x="26" y="9"/>
                  </a:lnTo>
                  <a:close/>
                  <a:moveTo>
                    <a:pt x="26" y="0"/>
                  </a:moveTo>
                  <a:lnTo>
                    <a:pt x="32" y="0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51" y="22"/>
                  </a:lnTo>
                  <a:lnTo>
                    <a:pt x="53" y="28"/>
                  </a:lnTo>
                  <a:lnTo>
                    <a:pt x="53" y="34"/>
                  </a:lnTo>
                  <a:lnTo>
                    <a:pt x="54" y="43"/>
                  </a:lnTo>
                  <a:lnTo>
                    <a:pt x="53" y="56"/>
                  </a:lnTo>
                  <a:lnTo>
                    <a:pt x="50" y="66"/>
                  </a:lnTo>
                  <a:lnTo>
                    <a:pt x="48" y="72"/>
                  </a:lnTo>
                  <a:lnTo>
                    <a:pt x="45" y="76"/>
                  </a:lnTo>
                  <a:lnTo>
                    <a:pt x="41" y="79"/>
                  </a:lnTo>
                  <a:lnTo>
                    <a:pt x="37" y="82"/>
                  </a:lnTo>
                  <a:lnTo>
                    <a:pt x="32" y="83"/>
                  </a:lnTo>
                  <a:lnTo>
                    <a:pt x="26" y="83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2" y="62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3" y="18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8" name="Freeform 2350"/>
            <p:cNvSpPr>
              <a:spLocks noEditPoints="1"/>
            </p:cNvSpPr>
            <p:nvPr/>
          </p:nvSpPr>
          <p:spPr bwMode="auto">
            <a:xfrm>
              <a:off x="3236" y="2067"/>
              <a:ext cx="28" cy="41"/>
            </a:xfrm>
            <a:custGeom>
              <a:avLst/>
              <a:gdLst>
                <a:gd name="T0" fmla="*/ 37 w 57"/>
                <a:gd name="T1" fmla="*/ 20 h 81"/>
                <a:gd name="T2" fmla="*/ 13 w 57"/>
                <a:gd name="T3" fmla="*/ 52 h 81"/>
                <a:gd name="T4" fmla="*/ 37 w 57"/>
                <a:gd name="T5" fmla="*/ 52 h 81"/>
                <a:gd name="T6" fmla="*/ 37 w 57"/>
                <a:gd name="T7" fmla="*/ 20 h 81"/>
                <a:gd name="T8" fmla="*/ 40 w 57"/>
                <a:gd name="T9" fmla="*/ 0 h 81"/>
                <a:gd name="T10" fmla="*/ 47 w 57"/>
                <a:gd name="T11" fmla="*/ 0 h 81"/>
                <a:gd name="T12" fmla="*/ 47 w 57"/>
                <a:gd name="T13" fmla="*/ 52 h 81"/>
                <a:gd name="T14" fmla="*/ 57 w 57"/>
                <a:gd name="T15" fmla="*/ 52 h 81"/>
                <a:gd name="T16" fmla="*/ 57 w 57"/>
                <a:gd name="T17" fmla="*/ 63 h 81"/>
                <a:gd name="T18" fmla="*/ 47 w 57"/>
                <a:gd name="T19" fmla="*/ 63 h 81"/>
                <a:gd name="T20" fmla="*/ 47 w 57"/>
                <a:gd name="T21" fmla="*/ 81 h 81"/>
                <a:gd name="T22" fmla="*/ 37 w 57"/>
                <a:gd name="T23" fmla="*/ 81 h 81"/>
                <a:gd name="T24" fmla="*/ 37 w 57"/>
                <a:gd name="T25" fmla="*/ 63 h 81"/>
                <a:gd name="T26" fmla="*/ 0 w 57"/>
                <a:gd name="T27" fmla="*/ 63 h 81"/>
                <a:gd name="T28" fmla="*/ 0 w 57"/>
                <a:gd name="T29" fmla="*/ 52 h 81"/>
                <a:gd name="T30" fmla="*/ 40 w 57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81">
                  <a:moveTo>
                    <a:pt x="37" y="20"/>
                  </a:moveTo>
                  <a:lnTo>
                    <a:pt x="13" y="52"/>
                  </a:lnTo>
                  <a:lnTo>
                    <a:pt x="37" y="52"/>
                  </a:lnTo>
                  <a:lnTo>
                    <a:pt x="37" y="20"/>
                  </a:lnTo>
                  <a:close/>
                  <a:moveTo>
                    <a:pt x="40" y="0"/>
                  </a:moveTo>
                  <a:lnTo>
                    <a:pt x="47" y="0"/>
                  </a:lnTo>
                  <a:lnTo>
                    <a:pt x="47" y="52"/>
                  </a:lnTo>
                  <a:lnTo>
                    <a:pt x="57" y="52"/>
                  </a:lnTo>
                  <a:lnTo>
                    <a:pt x="57" y="63"/>
                  </a:lnTo>
                  <a:lnTo>
                    <a:pt x="47" y="63"/>
                  </a:lnTo>
                  <a:lnTo>
                    <a:pt x="47" y="81"/>
                  </a:lnTo>
                  <a:lnTo>
                    <a:pt x="37" y="81"/>
                  </a:lnTo>
                  <a:lnTo>
                    <a:pt x="37" y="63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9" name="Freeform 2351"/>
            <p:cNvSpPr>
              <a:spLocks noEditPoints="1"/>
            </p:cNvSpPr>
            <p:nvPr/>
          </p:nvSpPr>
          <p:spPr bwMode="auto">
            <a:xfrm>
              <a:off x="3269" y="2067"/>
              <a:ext cx="27" cy="42"/>
            </a:xfrm>
            <a:custGeom>
              <a:avLst/>
              <a:gdLst>
                <a:gd name="T0" fmla="*/ 26 w 54"/>
                <a:gd name="T1" fmla="*/ 10 h 84"/>
                <a:gd name="T2" fmla="*/ 22 w 54"/>
                <a:gd name="T3" fmla="*/ 10 h 84"/>
                <a:gd name="T4" fmla="*/ 18 w 54"/>
                <a:gd name="T5" fmla="*/ 13 h 84"/>
                <a:gd name="T6" fmla="*/ 15 w 54"/>
                <a:gd name="T7" fmla="*/ 16 h 84"/>
                <a:gd name="T8" fmla="*/ 12 w 54"/>
                <a:gd name="T9" fmla="*/ 26 h 84"/>
                <a:gd name="T10" fmla="*/ 10 w 54"/>
                <a:gd name="T11" fmla="*/ 42 h 84"/>
                <a:gd name="T12" fmla="*/ 12 w 54"/>
                <a:gd name="T13" fmla="*/ 59 h 84"/>
                <a:gd name="T14" fmla="*/ 15 w 54"/>
                <a:gd name="T15" fmla="*/ 68 h 84"/>
                <a:gd name="T16" fmla="*/ 18 w 54"/>
                <a:gd name="T17" fmla="*/ 71 h 84"/>
                <a:gd name="T18" fmla="*/ 22 w 54"/>
                <a:gd name="T19" fmla="*/ 74 h 84"/>
                <a:gd name="T20" fmla="*/ 26 w 54"/>
                <a:gd name="T21" fmla="*/ 74 h 84"/>
                <a:gd name="T22" fmla="*/ 31 w 54"/>
                <a:gd name="T23" fmla="*/ 74 h 84"/>
                <a:gd name="T24" fmla="*/ 35 w 54"/>
                <a:gd name="T25" fmla="*/ 71 h 84"/>
                <a:gd name="T26" fmla="*/ 38 w 54"/>
                <a:gd name="T27" fmla="*/ 68 h 84"/>
                <a:gd name="T28" fmla="*/ 41 w 54"/>
                <a:gd name="T29" fmla="*/ 58 h 84"/>
                <a:gd name="T30" fmla="*/ 42 w 54"/>
                <a:gd name="T31" fmla="*/ 42 h 84"/>
                <a:gd name="T32" fmla="*/ 41 w 54"/>
                <a:gd name="T33" fmla="*/ 26 h 84"/>
                <a:gd name="T34" fmla="*/ 38 w 54"/>
                <a:gd name="T35" fmla="*/ 16 h 84"/>
                <a:gd name="T36" fmla="*/ 35 w 54"/>
                <a:gd name="T37" fmla="*/ 13 h 84"/>
                <a:gd name="T38" fmla="*/ 31 w 54"/>
                <a:gd name="T39" fmla="*/ 11 h 84"/>
                <a:gd name="T40" fmla="*/ 26 w 54"/>
                <a:gd name="T41" fmla="*/ 10 h 84"/>
                <a:gd name="T42" fmla="*/ 26 w 54"/>
                <a:gd name="T43" fmla="*/ 0 h 84"/>
                <a:gd name="T44" fmla="*/ 32 w 54"/>
                <a:gd name="T45" fmla="*/ 1 h 84"/>
                <a:gd name="T46" fmla="*/ 38 w 54"/>
                <a:gd name="T47" fmla="*/ 2 h 84"/>
                <a:gd name="T48" fmla="*/ 44 w 54"/>
                <a:gd name="T49" fmla="*/ 5 h 84"/>
                <a:gd name="T50" fmla="*/ 47 w 54"/>
                <a:gd name="T51" fmla="*/ 11 h 84"/>
                <a:gd name="T52" fmla="*/ 50 w 54"/>
                <a:gd name="T53" fmla="*/ 16 h 84"/>
                <a:gd name="T54" fmla="*/ 51 w 54"/>
                <a:gd name="T55" fmla="*/ 23 h 84"/>
                <a:gd name="T56" fmla="*/ 53 w 54"/>
                <a:gd name="T57" fmla="*/ 29 h 84"/>
                <a:gd name="T58" fmla="*/ 53 w 54"/>
                <a:gd name="T59" fmla="*/ 34 h 84"/>
                <a:gd name="T60" fmla="*/ 54 w 54"/>
                <a:gd name="T61" fmla="*/ 42 h 84"/>
                <a:gd name="T62" fmla="*/ 53 w 54"/>
                <a:gd name="T63" fmla="*/ 55 h 84"/>
                <a:gd name="T64" fmla="*/ 50 w 54"/>
                <a:gd name="T65" fmla="*/ 65 h 84"/>
                <a:gd name="T66" fmla="*/ 48 w 54"/>
                <a:gd name="T67" fmla="*/ 71 h 84"/>
                <a:gd name="T68" fmla="*/ 45 w 54"/>
                <a:gd name="T69" fmla="*/ 75 h 84"/>
                <a:gd name="T70" fmla="*/ 41 w 54"/>
                <a:gd name="T71" fmla="*/ 80 h 84"/>
                <a:gd name="T72" fmla="*/ 37 w 54"/>
                <a:gd name="T73" fmla="*/ 81 h 84"/>
                <a:gd name="T74" fmla="*/ 32 w 54"/>
                <a:gd name="T75" fmla="*/ 84 h 84"/>
                <a:gd name="T76" fmla="*/ 26 w 54"/>
                <a:gd name="T77" fmla="*/ 84 h 84"/>
                <a:gd name="T78" fmla="*/ 19 w 54"/>
                <a:gd name="T79" fmla="*/ 82 h 84"/>
                <a:gd name="T80" fmla="*/ 13 w 54"/>
                <a:gd name="T81" fmla="*/ 80 h 84"/>
                <a:gd name="T82" fmla="*/ 7 w 54"/>
                <a:gd name="T83" fmla="*/ 75 h 84"/>
                <a:gd name="T84" fmla="*/ 2 w 54"/>
                <a:gd name="T85" fmla="*/ 62 h 84"/>
                <a:gd name="T86" fmla="*/ 0 w 54"/>
                <a:gd name="T87" fmla="*/ 42 h 84"/>
                <a:gd name="T88" fmla="*/ 0 w 54"/>
                <a:gd name="T89" fmla="*/ 29 h 84"/>
                <a:gd name="T90" fmla="*/ 3 w 54"/>
                <a:gd name="T91" fmla="*/ 18 h 84"/>
                <a:gd name="T92" fmla="*/ 5 w 54"/>
                <a:gd name="T93" fmla="*/ 13 h 84"/>
                <a:gd name="T94" fmla="*/ 7 w 54"/>
                <a:gd name="T95" fmla="*/ 8 h 84"/>
                <a:gd name="T96" fmla="*/ 12 w 54"/>
                <a:gd name="T97" fmla="*/ 5 h 84"/>
                <a:gd name="T98" fmla="*/ 16 w 54"/>
                <a:gd name="T99" fmla="*/ 2 h 84"/>
                <a:gd name="T100" fmla="*/ 21 w 54"/>
                <a:gd name="T101" fmla="*/ 1 h 84"/>
                <a:gd name="T102" fmla="*/ 26 w 54"/>
                <a:gd name="T10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4">
                  <a:moveTo>
                    <a:pt x="26" y="10"/>
                  </a:moveTo>
                  <a:lnTo>
                    <a:pt x="22" y="10"/>
                  </a:lnTo>
                  <a:lnTo>
                    <a:pt x="18" y="13"/>
                  </a:lnTo>
                  <a:lnTo>
                    <a:pt x="15" y="16"/>
                  </a:lnTo>
                  <a:lnTo>
                    <a:pt x="12" y="26"/>
                  </a:lnTo>
                  <a:lnTo>
                    <a:pt x="10" y="42"/>
                  </a:lnTo>
                  <a:lnTo>
                    <a:pt x="12" y="59"/>
                  </a:lnTo>
                  <a:lnTo>
                    <a:pt x="15" y="68"/>
                  </a:lnTo>
                  <a:lnTo>
                    <a:pt x="18" y="71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31" y="74"/>
                  </a:lnTo>
                  <a:lnTo>
                    <a:pt x="35" y="71"/>
                  </a:lnTo>
                  <a:lnTo>
                    <a:pt x="38" y="68"/>
                  </a:lnTo>
                  <a:lnTo>
                    <a:pt x="41" y="58"/>
                  </a:lnTo>
                  <a:lnTo>
                    <a:pt x="42" y="42"/>
                  </a:lnTo>
                  <a:lnTo>
                    <a:pt x="41" y="26"/>
                  </a:lnTo>
                  <a:lnTo>
                    <a:pt x="38" y="16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6" y="10"/>
                  </a:lnTo>
                  <a:close/>
                  <a:moveTo>
                    <a:pt x="26" y="0"/>
                  </a:moveTo>
                  <a:lnTo>
                    <a:pt x="32" y="1"/>
                  </a:lnTo>
                  <a:lnTo>
                    <a:pt x="38" y="2"/>
                  </a:lnTo>
                  <a:lnTo>
                    <a:pt x="44" y="5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51" y="23"/>
                  </a:lnTo>
                  <a:lnTo>
                    <a:pt x="53" y="29"/>
                  </a:lnTo>
                  <a:lnTo>
                    <a:pt x="53" y="34"/>
                  </a:lnTo>
                  <a:lnTo>
                    <a:pt x="54" y="42"/>
                  </a:lnTo>
                  <a:lnTo>
                    <a:pt x="53" y="55"/>
                  </a:lnTo>
                  <a:lnTo>
                    <a:pt x="50" y="65"/>
                  </a:lnTo>
                  <a:lnTo>
                    <a:pt x="48" y="71"/>
                  </a:lnTo>
                  <a:lnTo>
                    <a:pt x="45" y="75"/>
                  </a:lnTo>
                  <a:lnTo>
                    <a:pt x="41" y="80"/>
                  </a:lnTo>
                  <a:lnTo>
                    <a:pt x="37" y="81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19" y="82"/>
                  </a:lnTo>
                  <a:lnTo>
                    <a:pt x="13" y="80"/>
                  </a:lnTo>
                  <a:lnTo>
                    <a:pt x="7" y="75"/>
                  </a:lnTo>
                  <a:lnTo>
                    <a:pt x="2" y="62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7" y="8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0" name="Freeform 2352"/>
            <p:cNvSpPr>
              <a:spLocks/>
            </p:cNvSpPr>
            <p:nvPr/>
          </p:nvSpPr>
          <p:spPr bwMode="auto">
            <a:xfrm>
              <a:off x="3237" y="1793"/>
              <a:ext cx="27" cy="42"/>
            </a:xfrm>
            <a:custGeom>
              <a:avLst/>
              <a:gdLst>
                <a:gd name="T0" fmla="*/ 10 w 54"/>
                <a:gd name="T1" fmla="*/ 0 h 83"/>
                <a:gd name="T2" fmla="*/ 50 w 54"/>
                <a:gd name="T3" fmla="*/ 0 h 83"/>
                <a:gd name="T4" fmla="*/ 50 w 54"/>
                <a:gd name="T5" fmla="*/ 11 h 83"/>
                <a:gd name="T6" fmla="*/ 19 w 54"/>
                <a:gd name="T7" fmla="*/ 11 h 83"/>
                <a:gd name="T8" fmla="*/ 15 w 54"/>
                <a:gd name="T9" fmla="*/ 32 h 83"/>
                <a:gd name="T10" fmla="*/ 19 w 54"/>
                <a:gd name="T11" fmla="*/ 29 h 83"/>
                <a:gd name="T12" fmla="*/ 25 w 54"/>
                <a:gd name="T13" fmla="*/ 28 h 83"/>
                <a:gd name="T14" fmla="*/ 29 w 54"/>
                <a:gd name="T15" fmla="*/ 27 h 83"/>
                <a:gd name="T16" fmla="*/ 37 w 54"/>
                <a:gd name="T17" fmla="*/ 28 h 83"/>
                <a:gd name="T18" fmla="*/ 42 w 54"/>
                <a:gd name="T19" fmla="*/ 29 h 83"/>
                <a:gd name="T20" fmla="*/ 47 w 54"/>
                <a:gd name="T21" fmla="*/ 34 h 83"/>
                <a:gd name="T22" fmla="*/ 51 w 54"/>
                <a:gd name="T23" fmla="*/ 40 h 83"/>
                <a:gd name="T24" fmla="*/ 53 w 54"/>
                <a:gd name="T25" fmla="*/ 45 h 83"/>
                <a:gd name="T26" fmla="*/ 54 w 54"/>
                <a:gd name="T27" fmla="*/ 53 h 83"/>
                <a:gd name="T28" fmla="*/ 54 w 54"/>
                <a:gd name="T29" fmla="*/ 60 h 83"/>
                <a:gd name="T30" fmla="*/ 51 w 54"/>
                <a:gd name="T31" fmla="*/ 67 h 83"/>
                <a:gd name="T32" fmla="*/ 48 w 54"/>
                <a:gd name="T33" fmla="*/ 73 h 83"/>
                <a:gd name="T34" fmla="*/ 44 w 54"/>
                <a:gd name="T35" fmla="*/ 77 h 83"/>
                <a:gd name="T36" fmla="*/ 38 w 54"/>
                <a:gd name="T37" fmla="*/ 80 h 83"/>
                <a:gd name="T38" fmla="*/ 32 w 54"/>
                <a:gd name="T39" fmla="*/ 82 h 83"/>
                <a:gd name="T40" fmla="*/ 26 w 54"/>
                <a:gd name="T41" fmla="*/ 83 h 83"/>
                <a:gd name="T42" fmla="*/ 19 w 54"/>
                <a:gd name="T43" fmla="*/ 82 h 83"/>
                <a:gd name="T44" fmla="*/ 13 w 54"/>
                <a:gd name="T45" fmla="*/ 80 h 83"/>
                <a:gd name="T46" fmla="*/ 9 w 54"/>
                <a:gd name="T47" fmla="*/ 76 h 83"/>
                <a:gd name="T48" fmla="*/ 5 w 54"/>
                <a:gd name="T49" fmla="*/ 72 h 83"/>
                <a:gd name="T50" fmla="*/ 2 w 54"/>
                <a:gd name="T51" fmla="*/ 66 h 83"/>
                <a:gd name="T52" fmla="*/ 0 w 54"/>
                <a:gd name="T53" fmla="*/ 60 h 83"/>
                <a:gd name="T54" fmla="*/ 12 w 54"/>
                <a:gd name="T55" fmla="*/ 59 h 83"/>
                <a:gd name="T56" fmla="*/ 12 w 54"/>
                <a:gd name="T57" fmla="*/ 63 h 83"/>
                <a:gd name="T58" fmla="*/ 13 w 54"/>
                <a:gd name="T59" fmla="*/ 67 h 83"/>
                <a:gd name="T60" fmla="*/ 16 w 54"/>
                <a:gd name="T61" fmla="*/ 70 h 83"/>
                <a:gd name="T62" fmla="*/ 19 w 54"/>
                <a:gd name="T63" fmla="*/ 72 h 83"/>
                <a:gd name="T64" fmla="*/ 22 w 54"/>
                <a:gd name="T65" fmla="*/ 73 h 83"/>
                <a:gd name="T66" fmla="*/ 26 w 54"/>
                <a:gd name="T67" fmla="*/ 73 h 83"/>
                <a:gd name="T68" fmla="*/ 31 w 54"/>
                <a:gd name="T69" fmla="*/ 73 h 83"/>
                <a:gd name="T70" fmla="*/ 35 w 54"/>
                <a:gd name="T71" fmla="*/ 70 h 83"/>
                <a:gd name="T72" fmla="*/ 39 w 54"/>
                <a:gd name="T73" fmla="*/ 67 h 83"/>
                <a:gd name="T74" fmla="*/ 41 w 54"/>
                <a:gd name="T75" fmla="*/ 64 h 83"/>
                <a:gd name="T76" fmla="*/ 42 w 54"/>
                <a:gd name="T77" fmla="*/ 60 h 83"/>
                <a:gd name="T78" fmla="*/ 44 w 54"/>
                <a:gd name="T79" fmla="*/ 54 h 83"/>
                <a:gd name="T80" fmla="*/ 42 w 54"/>
                <a:gd name="T81" fmla="*/ 48 h 83"/>
                <a:gd name="T82" fmla="*/ 41 w 54"/>
                <a:gd name="T83" fmla="*/ 44 h 83"/>
                <a:gd name="T84" fmla="*/ 39 w 54"/>
                <a:gd name="T85" fmla="*/ 41 h 83"/>
                <a:gd name="T86" fmla="*/ 37 w 54"/>
                <a:gd name="T87" fmla="*/ 38 h 83"/>
                <a:gd name="T88" fmla="*/ 32 w 54"/>
                <a:gd name="T89" fmla="*/ 37 h 83"/>
                <a:gd name="T90" fmla="*/ 26 w 54"/>
                <a:gd name="T91" fmla="*/ 37 h 83"/>
                <a:gd name="T92" fmla="*/ 22 w 54"/>
                <a:gd name="T93" fmla="*/ 37 h 83"/>
                <a:gd name="T94" fmla="*/ 18 w 54"/>
                <a:gd name="T95" fmla="*/ 38 h 83"/>
                <a:gd name="T96" fmla="*/ 15 w 54"/>
                <a:gd name="T97" fmla="*/ 41 h 83"/>
                <a:gd name="T98" fmla="*/ 12 w 54"/>
                <a:gd name="T99" fmla="*/ 44 h 83"/>
                <a:gd name="T100" fmla="*/ 2 w 54"/>
                <a:gd name="T101" fmla="*/ 43 h 83"/>
                <a:gd name="T102" fmla="*/ 10 w 54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3">
                  <a:moveTo>
                    <a:pt x="10" y="0"/>
                  </a:moveTo>
                  <a:lnTo>
                    <a:pt x="50" y="0"/>
                  </a:lnTo>
                  <a:lnTo>
                    <a:pt x="50" y="11"/>
                  </a:lnTo>
                  <a:lnTo>
                    <a:pt x="19" y="11"/>
                  </a:lnTo>
                  <a:lnTo>
                    <a:pt x="15" y="32"/>
                  </a:lnTo>
                  <a:lnTo>
                    <a:pt x="19" y="29"/>
                  </a:lnTo>
                  <a:lnTo>
                    <a:pt x="25" y="28"/>
                  </a:lnTo>
                  <a:lnTo>
                    <a:pt x="29" y="27"/>
                  </a:lnTo>
                  <a:lnTo>
                    <a:pt x="37" y="28"/>
                  </a:lnTo>
                  <a:lnTo>
                    <a:pt x="42" y="29"/>
                  </a:lnTo>
                  <a:lnTo>
                    <a:pt x="47" y="34"/>
                  </a:lnTo>
                  <a:lnTo>
                    <a:pt x="51" y="40"/>
                  </a:lnTo>
                  <a:lnTo>
                    <a:pt x="53" y="45"/>
                  </a:lnTo>
                  <a:lnTo>
                    <a:pt x="54" y="53"/>
                  </a:lnTo>
                  <a:lnTo>
                    <a:pt x="54" y="60"/>
                  </a:lnTo>
                  <a:lnTo>
                    <a:pt x="51" y="67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8" y="80"/>
                  </a:lnTo>
                  <a:lnTo>
                    <a:pt x="32" y="82"/>
                  </a:lnTo>
                  <a:lnTo>
                    <a:pt x="26" y="83"/>
                  </a:lnTo>
                  <a:lnTo>
                    <a:pt x="19" y="82"/>
                  </a:lnTo>
                  <a:lnTo>
                    <a:pt x="13" y="80"/>
                  </a:lnTo>
                  <a:lnTo>
                    <a:pt x="9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60"/>
                  </a:lnTo>
                  <a:lnTo>
                    <a:pt x="12" y="59"/>
                  </a:lnTo>
                  <a:lnTo>
                    <a:pt x="12" y="63"/>
                  </a:lnTo>
                  <a:lnTo>
                    <a:pt x="13" y="67"/>
                  </a:lnTo>
                  <a:lnTo>
                    <a:pt x="16" y="70"/>
                  </a:lnTo>
                  <a:lnTo>
                    <a:pt x="19" y="72"/>
                  </a:lnTo>
                  <a:lnTo>
                    <a:pt x="22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5" y="70"/>
                  </a:lnTo>
                  <a:lnTo>
                    <a:pt x="39" y="67"/>
                  </a:lnTo>
                  <a:lnTo>
                    <a:pt x="41" y="64"/>
                  </a:lnTo>
                  <a:lnTo>
                    <a:pt x="42" y="60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1" y="44"/>
                  </a:lnTo>
                  <a:lnTo>
                    <a:pt x="39" y="41"/>
                  </a:lnTo>
                  <a:lnTo>
                    <a:pt x="37" y="38"/>
                  </a:lnTo>
                  <a:lnTo>
                    <a:pt x="32" y="37"/>
                  </a:lnTo>
                  <a:lnTo>
                    <a:pt x="26" y="37"/>
                  </a:lnTo>
                  <a:lnTo>
                    <a:pt x="22" y="37"/>
                  </a:lnTo>
                  <a:lnTo>
                    <a:pt x="18" y="38"/>
                  </a:lnTo>
                  <a:lnTo>
                    <a:pt x="15" y="41"/>
                  </a:lnTo>
                  <a:lnTo>
                    <a:pt x="12" y="44"/>
                  </a:lnTo>
                  <a:lnTo>
                    <a:pt x="2" y="4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1" name="Freeform 2353"/>
            <p:cNvSpPr>
              <a:spLocks noEditPoints="1"/>
            </p:cNvSpPr>
            <p:nvPr/>
          </p:nvSpPr>
          <p:spPr bwMode="auto">
            <a:xfrm>
              <a:off x="3269" y="1792"/>
              <a:ext cx="27" cy="43"/>
            </a:xfrm>
            <a:custGeom>
              <a:avLst/>
              <a:gdLst>
                <a:gd name="T0" fmla="*/ 26 w 54"/>
                <a:gd name="T1" fmla="*/ 10 h 84"/>
                <a:gd name="T2" fmla="*/ 22 w 54"/>
                <a:gd name="T3" fmla="*/ 10 h 84"/>
                <a:gd name="T4" fmla="*/ 18 w 54"/>
                <a:gd name="T5" fmla="*/ 13 h 84"/>
                <a:gd name="T6" fmla="*/ 15 w 54"/>
                <a:gd name="T7" fmla="*/ 16 h 84"/>
                <a:gd name="T8" fmla="*/ 12 w 54"/>
                <a:gd name="T9" fmla="*/ 26 h 84"/>
                <a:gd name="T10" fmla="*/ 10 w 54"/>
                <a:gd name="T11" fmla="*/ 42 h 84"/>
                <a:gd name="T12" fmla="*/ 12 w 54"/>
                <a:gd name="T13" fmla="*/ 58 h 84"/>
                <a:gd name="T14" fmla="*/ 15 w 54"/>
                <a:gd name="T15" fmla="*/ 68 h 84"/>
                <a:gd name="T16" fmla="*/ 18 w 54"/>
                <a:gd name="T17" fmla="*/ 71 h 84"/>
                <a:gd name="T18" fmla="*/ 22 w 54"/>
                <a:gd name="T19" fmla="*/ 74 h 84"/>
                <a:gd name="T20" fmla="*/ 26 w 54"/>
                <a:gd name="T21" fmla="*/ 74 h 84"/>
                <a:gd name="T22" fmla="*/ 31 w 54"/>
                <a:gd name="T23" fmla="*/ 74 h 84"/>
                <a:gd name="T24" fmla="*/ 35 w 54"/>
                <a:gd name="T25" fmla="*/ 71 h 84"/>
                <a:gd name="T26" fmla="*/ 38 w 54"/>
                <a:gd name="T27" fmla="*/ 68 h 84"/>
                <a:gd name="T28" fmla="*/ 41 w 54"/>
                <a:gd name="T29" fmla="*/ 58 h 84"/>
                <a:gd name="T30" fmla="*/ 42 w 54"/>
                <a:gd name="T31" fmla="*/ 42 h 84"/>
                <a:gd name="T32" fmla="*/ 41 w 54"/>
                <a:gd name="T33" fmla="*/ 26 h 84"/>
                <a:gd name="T34" fmla="*/ 38 w 54"/>
                <a:gd name="T35" fmla="*/ 16 h 84"/>
                <a:gd name="T36" fmla="*/ 35 w 54"/>
                <a:gd name="T37" fmla="*/ 13 h 84"/>
                <a:gd name="T38" fmla="*/ 31 w 54"/>
                <a:gd name="T39" fmla="*/ 10 h 84"/>
                <a:gd name="T40" fmla="*/ 26 w 54"/>
                <a:gd name="T41" fmla="*/ 10 h 84"/>
                <a:gd name="T42" fmla="*/ 26 w 54"/>
                <a:gd name="T43" fmla="*/ 0 h 84"/>
                <a:gd name="T44" fmla="*/ 32 w 54"/>
                <a:gd name="T45" fmla="*/ 1 h 84"/>
                <a:gd name="T46" fmla="*/ 38 w 54"/>
                <a:gd name="T47" fmla="*/ 3 h 84"/>
                <a:gd name="T48" fmla="*/ 44 w 54"/>
                <a:gd name="T49" fmla="*/ 6 h 84"/>
                <a:gd name="T50" fmla="*/ 47 w 54"/>
                <a:gd name="T51" fmla="*/ 10 h 84"/>
                <a:gd name="T52" fmla="*/ 50 w 54"/>
                <a:gd name="T53" fmla="*/ 16 h 84"/>
                <a:gd name="T54" fmla="*/ 51 w 54"/>
                <a:gd name="T55" fmla="*/ 23 h 84"/>
                <a:gd name="T56" fmla="*/ 53 w 54"/>
                <a:gd name="T57" fmla="*/ 28 h 84"/>
                <a:gd name="T58" fmla="*/ 53 w 54"/>
                <a:gd name="T59" fmla="*/ 35 h 84"/>
                <a:gd name="T60" fmla="*/ 54 w 54"/>
                <a:gd name="T61" fmla="*/ 42 h 84"/>
                <a:gd name="T62" fmla="*/ 53 w 54"/>
                <a:gd name="T63" fmla="*/ 55 h 84"/>
                <a:gd name="T64" fmla="*/ 50 w 54"/>
                <a:gd name="T65" fmla="*/ 65 h 84"/>
                <a:gd name="T66" fmla="*/ 48 w 54"/>
                <a:gd name="T67" fmla="*/ 71 h 84"/>
                <a:gd name="T68" fmla="*/ 45 w 54"/>
                <a:gd name="T69" fmla="*/ 76 h 84"/>
                <a:gd name="T70" fmla="*/ 41 w 54"/>
                <a:gd name="T71" fmla="*/ 80 h 84"/>
                <a:gd name="T72" fmla="*/ 37 w 54"/>
                <a:gd name="T73" fmla="*/ 81 h 84"/>
                <a:gd name="T74" fmla="*/ 32 w 54"/>
                <a:gd name="T75" fmla="*/ 83 h 84"/>
                <a:gd name="T76" fmla="*/ 26 w 54"/>
                <a:gd name="T77" fmla="*/ 84 h 84"/>
                <a:gd name="T78" fmla="*/ 19 w 54"/>
                <a:gd name="T79" fmla="*/ 83 h 84"/>
                <a:gd name="T80" fmla="*/ 13 w 54"/>
                <a:gd name="T81" fmla="*/ 80 h 84"/>
                <a:gd name="T82" fmla="*/ 7 w 54"/>
                <a:gd name="T83" fmla="*/ 76 h 84"/>
                <a:gd name="T84" fmla="*/ 2 w 54"/>
                <a:gd name="T85" fmla="*/ 62 h 84"/>
                <a:gd name="T86" fmla="*/ 0 w 54"/>
                <a:gd name="T87" fmla="*/ 42 h 84"/>
                <a:gd name="T88" fmla="*/ 0 w 54"/>
                <a:gd name="T89" fmla="*/ 29 h 84"/>
                <a:gd name="T90" fmla="*/ 3 w 54"/>
                <a:gd name="T91" fmla="*/ 19 h 84"/>
                <a:gd name="T92" fmla="*/ 5 w 54"/>
                <a:gd name="T93" fmla="*/ 13 h 84"/>
                <a:gd name="T94" fmla="*/ 7 w 54"/>
                <a:gd name="T95" fmla="*/ 9 h 84"/>
                <a:gd name="T96" fmla="*/ 12 w 54"/>
                <a:gd name="T97" fmla="*/ 4 h 84"/>
                <a:gd name="T98" fmla="*/ 16 w 54"/>
                <a:gd name="T99" fmla="*/ 3 h 84"/>
                <a:gd name="T100" fmla="*/ 21 w 54"/>
                <a:gd name="T101" fmla="*/ 1 h 84"/>
                <a:gd name="T102" fmla="*/ 26 w 54"/>
                <a:gd name="T10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84">
                  <a:moveTo>
                    <a:pt x="26" y="10"/>
                  </a:moveTo>
                  <a:lnTo>
                    <a:pt x="22" y="10"/>
                  </a:lnTo>
                  <a:lnTo>
                    <a:pt x="18" y="13"/>
                  </a:lnTo>
                  <a:lnTo>
                    <a:pt x="15" y="16"/>
                  </a:lnTo>
                  <a:lnTo>
                    <a:pt x="12" y="26"/>
                  </a:lnTo>
                  <a:lnTo>
                    <a:pt x="10" y="42"/>
                  </a:lnTo>
                  <a:lnTo>
                    <a:pt x="12" y="58"/>
                  </a:lnTo>
                  <a:lnTo>
                    <a:pt x="15" y="68"/>
                  </a:lnTo>
                  <a:lnTo>
                    <a:pt x="18" y="71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31" y="74"/>
                  </a:lnTo>
                  <a:lnTo>
                    <a:pt x="35" y="71"/>
                  </a:lnTo>
                  <a:lnTo>
                    <a:pt x="38" y="68"/>
                  </a:lnTo>
                  <a:lnTo>
                    <a:pt x="41" y="58"/>
                  </a:lnTo>
                  <a:lnTo>
                    <a:pt x="42" y="42"/>
                  </a:lnTo>
                  <a:lnTo>
                    <a:pt x="41" y="26"/>
                  </a:lnTo>
                  <a:lnTo>
                    <a:pt x="38" y="16"/>
                  </a:lnTo>
                  <a:lnTo>
                    <a:pt x="35" y="13"/>
                  </a:lnTo>
                  <a:lnTo>
                    <a:pt x="31" y="10"/>
                  </a:lnTo>
                  <a:lnTo>
                    <a:pt x="26" y="10"/>
                  </a:lnTo>
                  <a:close/>
                  <a:moveTo>
                    <a:pt x="26" y="0"/>
                  </a:moveTo>
                  <a:lnTo>
                    <a:pt x="32" y="1"/>
                  </a:lnTo>
                  <a:lnTo>
                    <a:pt x="38" y="3"/>
                  </a:lnTo>
                  <a:lnTo>
                    <a:pt x="44" y="6"/>
                  </a:lnTo>
                  <a:lnTo>
                    <a:pt x="47" y="10"/>
                  </a:lnTo>
                  <a:lnTo>
                    <a:pt x="50" y="16"/>
                  </a:lnTo>
                  <a:lnTo>
                    <a:pt x="51" y="23"/>
                  </a:lnTo>
                  <a:lnTo>
                    <a:pt x="53" y="28"/>
                  </a:lnTo>
                  <a:lnTo>
                    <a:pt x="53" y="35"/>
                  </a:lnTo>
                  <a:lnTo>
                    <a:pt x="54" y="42"/>
                  </a:lnTo>
                  <a:lnTo>
                    <a:pt x="53" y="55"/>
                  </a:lnTo>
                  <a:lnTo>
                    <a:pt x="50" y="65"/>
                  </a:lnTo>
                  <a:lnTo>
                    <a:pt x="48" y="71"/>
                  </a:lnTo>
                  <a:lnTo>
                    <a:pt x="45" y="76"/>
                  </a:lnTo>
                  <a:lnTo>
                    <a:pt x="41" y="80"/>
                  </a:lnTo>
                  <a:lnTo>
                    <a:pt x="37" y="81"/>
                  </a:lnTo>
                  <a:lnTo>
                    <a:pt x="32" y="83"/>
                  </a:lnTo>
                  <a:lnTo>
                    <a:pt x="26" y="84"/>
                  </a:lnTo>
                  <a:lnTo>
                    <a:pt x="19" y="83"/>
                  </a:lnTo>
                  <a:lnTo>
                    <a:pt x="13" y="80"/>
                  </a:lnTo>
                  <a:lnTo>
                    <a:pt x="7" y="76"/>
                  </a:lnTo>
                  <a:lnTo>
                    <a:pt x="2" y="62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6" y="3"/>
                  </a:lnTo>
                  <a:lnTo>
                    <a:pt x="21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2" name="Freeform 2354"/>
            <p:cNvSpPr>
              <a:spLocks/>
            </p:cNvSpPr>
            <p:nvPr/>
          </p:nvSpPr>
          <p:spPr bwMode="auto">
            <a:xfrm>
              <a:off x="3312" y="1898"/>
              <a:ext cx="1745" cy="1298"/>
            </a:xfrm>
            <a:custGeom>
              <a:avLst/>
              <a:gdLst>
                <a:gd name="T0" fmla="*/ 19 w 3491"/>
                <a:gd name="T1" fmla="*/ 154 h 2596"/>
                <a:gd name="T2" fmla="*/ 58 w 3491"/>
                <a:gd name="T3" fmla="*/ 438 h 2596"/>
                <a:gd name="T4" fmla="*/ 87 w 3491"/>
                <a:gd name="T5" fmla="*/ 645 h 2596"/>
                <a:gd name="T6" fmla="*/ 125 w 3491"/>
                <a:gd name="T7" fmla="*/ 873 h 2596"/>
                <a:gd name="T8" fmla="*/ 175 w 3491"/>
                <a:gd name="T9" fmla="*/ 1122 h 2596"/>
                <a:gd name="T10" fmla="*/ 223 w 3491"/>
                <a:gd name="T11" fmla="*/ 1334 h 2596"/>
                <a:gd name="T12" fmla="*/ 260 w 3491"/>
                <a:gd name="T13" fmla="*/ 1487 h 2596"/>
                <a:gd name="T14" fmla="*/ 319 w 3491"/>
                <a:gd name="T15" fmla="*/ 1671 h 2596"/>
                <a:gd name="T16" fmla="*/ 381 w 3491"/>
                <a:gd name="T17" fmla="*/ 1855 h 2596"/>
                <a:gd name="T18" fmla="*/ 436 w 3491"/>
                <a:gd name="T19" fmla="*/ 1985 h 2596"/>
                <a:gd name="T20" fmla="*/ 512 w 3491"/>
                <a:gd name="T21" fmla="*/ 2135 h 2596"/>
                <a:gd name="T22" fmla="*/ 563 w 3491"/>
                <a:gd name="T23" fmla="*/ 2219 h 2596"/>
                <a:gd name="T24" fmla="*/ 655 w 3491"/>
                <a:gd name="T25" fmla="*/ 2343 h 2596"/>
                <a:gd name="T26" fmla="*/ 748 w 3491"/>
                <a:gd name="T27" fmla="*/ 2433 h 2596"/>
                <a:gd name="T28" fmla="*/ 841 w 3491"/>
                <a:gd name="T29" fmla="*/ 2501 h 2596"/>
                <a:gd name="T30" fmla="*/ 934 w 3491"/>
                <a:gd name="T31" fmla="*/ 2548 h 2596"/>
                <a:gd name="T32" fmla="*/ 1027 w 3491"/>
                <a:gd name="T33" fmla="*/ 2577 h 2596"/>
                <a:gd name="T34" fmla="*/ 1120 w 3491"/>
                <a:gd name="T35" fmla="*/ 2595 h 2596"/>
                <a:gd name="T36" fmla="*/ 1222 w 3491"/>
                <a:gd name="T37" fmla="*/ 2596 h 2596"/>
                <a:gd name="T38" fmla="*/ 1395 w 3491"/>
                <a:gd name="T39" fmla="*/ 2576 h 2596"/>
                <a:gd name="T40" fmla="*/ 1571 w 3491"/>
                <a:gd name="T41" fmla="*/ 2525 h 2596"/>
                <a:gd name="T42" fmla="*/ 1744 w 3491"/>
                <a:gd name="T43" fmla="*/ 2455 h 2596"/>
                <a:gd name="T44" fmla="*/ 1919 w 3491"/>
                <a:gd name="T45" fmla="*/ 2369 h 2596"/>
                <a:gd name="T46" fmla="*/ 2093 w 3491"/>
                <a:gd name="T47" fmla="*/ 2273 h 2596"/>
                <a:gd name="T48" fmla="*/ 2269 w 3491"/>
                <a:gd name="T49" fmla="*/ 2167 h 2596"/>
                <a:gd name="T50" fmla="*/ 2442 w 3491"/>
                <a:gd name="T51" fmla="*/ 2055 h 2596"/>
                <a:gd name="T52" fmla="*/ 2618 w 3491"/>
                <a:gd name="T53" fmla="*/ 1938 h 2596"/>
                <a:gd name="T54" fmla="*/ 2791 w 3491"/>
                <a:gd name="T55" fmla="*/ 1817 h 2596"/>
                <a:gd name="T56" fmla="*/ 2967 w 3491"/>
                <a:gd name="T57" fmla="*/ 1694 h 2596"/>
                <a:gd name="T58" fmla="*/ 3142 w 3491"/>
                <a:gd name="T59" fmla="*/ 1572 h 2596"/>
                <a:gd name="T60" fmla="*/ 3316 w 3491"/>
                <a:gd name="T61" fmla="*/ 1446 h 2596"/>
                <a:gd name="T62" fmla="*/ 3491 w 3491"/>
                <a:gd name="T63" fmla="*/ 1321 h 2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91" h="2596">
                  <a:moveTo>
                    <a:pt x="0" y="0"/>
                  </a:moveTo>
                  <a:lnTo>
                    <a:pt x="19" y="154"/>
                  </a:lnTo>
                  <a:lnTo>
                    <a:pt x="38" y="301"/>
                  </a:lnTo>
                  <a:lnTo>
                    <a:pt x="58" y="438"/>
                  </a:lnTo>
                  <a:lnTo>
                    <a:pt x="77" y="570"/>
                  </a:lnTo>
                  <a:lnTo>
                    <a:pt x="87" y="645"/>
                  </a:lnTo>
                  <a:lnTo>
                    <a:pt x="106" y="758"/>
                  </a:lnTo>
                  <a:lnTo>
                    <a:pt x="125" y="873"/>
                  </a:lnTo>
                  <a:lnTo>
                    <a:pt x="148" y="995"/>
                  </a:lnTo>
                  <a:lnTo>
                    <a:pt x="175" y="1122"/>
                  </a:lnTo>
                  <a:lnTo>
                    <a:pt x="198" y="1227"/>
                  </a:lnTo>
                  <a:lnTo>
                    <a:pt x="223" y="1334"/>
                  </a:lnTo>
                  <a:lnTo>
                    <a:pt x="250" y="1445"/>
                  </a:lnTo>
                  <a:lnTo>
                    <a:pt x="260" y="1487"/>
                  </a:lnTo>
                  <a:lnTo>
                    <a:pt x="288" y="1577"/>
                  </a:lnTo>
                  <a:lnTo>
                    <a:pt x="319" y="1671"/>
                  </a:lnTo>
                  <a:lnTo>
                    <a:pt x="349" y="1767"/>
                  </a:lnTo>
                  <a:lnTo>
                    <a:pt x="381" y="1855"/>
                  </a:lnTo>
                  <a:lnTo>
                    <a:pt x="417" y="1940"/>
                  </a:lnTo>
                  <a:lnTo>
                    <a:pt x="436" y="1985"/>
                  </a:lnTo>
                  <a:lnTo>
                    <a:pt x="473" y="2059"/>
                  </a:lnTo>
                  <a:lnTo>
                    <a:pt x="512" y="2135"/>
                  </a:lnTo>
                  <a:lnTo>
                    <a:pt x="524" y="2154"/>
                  </a:lnTo>
                  <a:lnTo>
                    <a:pt x="563" y="2219"/>
                  </a:lnTo>
                  <a:lnTo>
                    <a:pt x="609" y="2288"/>
                  </a:lnTo>
                  <a:lnTo>
                    <a:pt x="655" y="2343"/>
                  </a:lnTo>
                  <a:lnTo>
                    <a:pt x="698" y="2386"/>
                  </a:lnTo>
                  <a:lnTo>
                    <a:pt x="748" y="2433"/>
                  </a:lnTo>
                  <a:lnTo>
                    <a:pt x="785" y="2462"/>
                  </a:lnTo>
                  <a:lnTo>
                    <a:pt x="841" y="2501"/>
                  </a:lnTo>
                  <a:lnTo>
                    <a:pt x="873" y="2520"/>
                  </a:lnTo>
                  <a:lnTo>
                    <a:pt x="934" y="2548"/>
                  </a:lnTo>
                  <a:lnTo>
                    <a:pt x="959" y="2558"/>
                  </a:lnTo>
                  <a:lnTo>
                    <a:pt x="1027" y="2577"/>
                  </a:lnTo>
                  <a:lnTo>
                    <a:pt x="1049" y="2583"/>
                  </a:lnTo>
                  <a:lnTo>
                    <a:pt x="1120" y="2595"/>
                  </a:lnTo>
                  <a:lnTo>
                    <a:pt x="1135" y="2595"/>
                  </a:lnTo>
                  <a:lnTo>
                    <a:pt x="1222" y="2596"/>
                  </a:lnTo>
                  <a:lnTo>
                    <a:pt x="1308" y="2590"/>
                  </a:lnTo>
                  <a:lnTo>
                    <a:pt x="1395" y="2576"/>
                  </a:lnTo>
                  <a:lnTo>
                    <a:pt x="1484" y="2552"/>
                  </a:lnTo>
                  <a:lnTo>
                    <a:pt x="1571" y="2525"/>
                  </a:lnTo>
                  <a:lnTo>
                    <a:pt x="1658" y="2493"/>
                  </a:lnTo>
                  <a:lnTo>
                    <a:pt x="1744" y="2455"/>
                  </a:lnTo>
                  <a:lnTo>
                    <a:pt x="1833" y="2414"/>
                  </a:lnTo>
                  <a:lnTo>
                    <a:pt x="1919" y="2369"/>
                  </a:lnTo>
                  <a:lnTo>
                    <a:pt x="2007" y="2322"/>
                  </a:lnTo>
                  <a:lnTo>
                    <a:pt x="2093" y="2273"/>
                  </a:lnTo>
                  <a:lnTo>
                    <a:pt x="2182" y="2222"/>
                  </a:lnTo>
                  <a:lnTo>
                    <a:pt x="2269" y="2167"/>
                  </a:lnTo>
                  <a:lnTo>
                    <a:pt x="2356" y="2111"/>
                  </a:lnTo>
                  <a:lnTo>
                    <a:pt x="2442" y="2055"/>
                  </a:lnTo>
                  <a:lnTo>
                    <a:pt x="2529" y="1996"/>
                  </a:lnTo>
                  <a:lnTo>
                    <a:pt x="2618" y="1938"/>
                  </a:lnTo>
                  <a:lnTo>
                    <a:pt x="2705" y="1879"/>
                  </a:lnTo>
                  <a:lnTo>
                    <a:pt x="2791" y="1817"/>
                  </a:lnTo>
                  <a:lnTo>
                    <a:pt x="2879" y="1755"/>
                  </a:lnTo>
                  <a:lnTo>
                    <a:pt x="2967" y="1694"/>
                  </a:lnTo>
                  <a:lnTo>
                    <a:pt x="3055" y="1633"/>
                  </a:lnTo>
                  <a:lnTo>
                    <a:pt x="3142" y="1572"/>
                  </a:lnTo>
                  <a:lnTo>
                    <a:pt x="3228" y="1508"/>
                  </a:lnTo>
                  <a:lnTo>
                    <a:pt x="3316" y="1446"/>
                  </a:lnTo>
                  <a:lnTo>
                    <a:pt x="3404" y="1385"/>
                  </a:lnTo>
                  <a:lnTo>
                    <a:pt x="3491" y="132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3" name="Freeform 2355"/>
            <p:cNvSpPr>
              <a:spLocks/>
            </p:cNvSpPr>
            <p:nvPr/>
          </p:nvSpPr>
          <p:spPr bwMode="auto">
            <a:xfrm>
              <a:off x="5056" y="2558"/>
              <a:ext cx="2" cy="2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0 h 4"/>
                <a:gd name="T4" fmla="*/ 3 w 4"/>
                <a:gd name="T5" fmla="*/ 0 h 4"/>
                <a:gd name="T6" fmla="*/ 1 w 4"/>
                <a:gd name="T7" fmla="*/ 0 h 4"/>
                <a:gd name="T8" fmla="*/ 0 w 4"/>
                <a:gd name="T9" fmla="*/ 1 h 4"/>
                <a:gd name="T10" fmla="*/ 1 w 4"/>
                <a:gd name="T11" fmla="*/ 3 h 4"/>
                <a:gd name="T12" fmla="*/ 3 w 4"/>
                <a:gd name="T13" fmla="*/ 4 h 4"/>
                <a:gd name="T14" fmla="*/ 4 w 4"/>
                <a:gd name="T15" fmla="*/ 3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4" name="Freeform 2356"/>
            <p:cNvSpPr>
              <a:spLocks/>
            </p:cNvSpPr>
            <p:nvPr/>
          </p:nvSpPr>
          <p:spPr bwMode="auto">
            <a:xfrm>
              <a:off x="5013" y="2589"/>
              <a:ext cx="2" cy="2"/>
            </a:xfrm>
            <a:custGeom>
              <a:avLst/>
              <a:gdLst>
                <a:gd name="T0" fmla="*/ 3 w 3"/>
                <a:gd name="T1" fmla="*/ 3 h 5"/>
                <a:gd name="T2" fmla="*/ 3 w 3"/>
                <a:gd name="T3" fmla="*/ 2 h 5"/>
                <a:gd name="T4" fmla="*/ 2 w 3"/>
                <a:gd name="T5" fmla="*/ 0 h 5"/>
                <a:gd name="T6" fmla="*/ 0 w 3"/>
                <a:gd name="T7" fmla="*/ 2 h 5"/>
                <a:gd name="T8" fmla="*/ 0 w 3"/>
                <a:gd name="T9" fmla="*/ 3 h 5"/>
                <a:gd name="T10" fmla="*/ 0 w 3"/>
                <a:gd name="T11" fmla="*/ 5 h 5"/>
                <a:gd name="T12" fmla="*/ 2 w 3"/>
                <a:gd name="T13" fmla="*/ 5 h 5"/>
                <a:gd name="T14" fmla="*/ 3 w 3"/>
                <a:gd name="T15" fmla="*/ 5 h 5"/>
                <a:gd name="T16" fmla="*/ 3 w 3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6" name="Freeform 2357"/>
            <p:cNvSpPr>
              <a:spLocks/>
            </p:cNvSpPr>
            <p:nvPr/>
          </p:nvSpPr>
          <p:spPr bwMode="auto">
            <a:xfrm>
              <a:off x="4969" y="2620"/>
              <a:ext cx="3" cy="3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0 w 4"/>
                <a:gd name="T11" fmla="*/ 3 h 4"/>
                <a:gd name="T12" fmla="*/ 1 w 4"/>
                <a:gd name="T13" fmla="*/ 4 h 4"/>
                <a:gd name="T14" fmla="*/ 3 w 4"/>
                <a:gd name="T15" fmla="*/ 3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7" name="Freeform 2358"/>
            <p:cNvSpPr>
              <a:spLocks/>
            </p:cNvSpPr>
            <p:nvPr/>
          </p:nvSpPr>
          <p:spPr bwMode="auto">
            <a:xfrm>
              <a:off x="4925" y="2651"/>
              <a:ext cx="2" cy="2"/>
            </a:xfrm>
            <a:custGeom>
              <a:avLst/>
              <a:gdLst>
                <a:gd name="T0" fmla="*/ 5 w 5"/>
                <a:gd name="T1" fmla="*/ 2 h 4"/>
                <a:gd name="T2" fmla="*/ 3 w 5"/>
                <a:gd name="T3" fmla="*/ 0 h 4"/>
                <a:gd name="T4" fmla="*/ 2 w 5"/>
                <a:gd name="T5" fmla="*/ 0 h 4"/>
                <a:gd name="T6" fmla="*/ 0 w 5"/>
                <a:gd name="T7" fmla="*/ 0 h 4"/>
                <a:gd name="T8" fmla="*/ 0 w 5"/>
                <a:gd name="T9" fmla="*/ 2 h 4"/>
                <a:gd name="T10" fmla="*/ 0 w 5"/>
                <a:gd name="T11" fmla="*/ 3 h 4"/>
                <a:gd name="T12" fmla="*/ 2 w 5"/>
                <a:gd name="T13" fmla="*/ 4 h 4"/>
                <a:gd name="T14" fmla="*/ 3 w 5"/>
                <a:gd name="T15" fmla="*/ 3 h 4"/>
                <a:gd name="T16" fmla="*/ 5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3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8" name="Freeform 2359"/>
            <p:cNvSpPr>
              <a:spLocks/>
            </p:cNvSpPr>
            <p:nvPr/>
          </p:nvSpPr>
          <p:spPr bwMode="auto">
            <a:xfrm>
              <a:off x="4881" y="2682"/>
              <a:ext cx="3" cy="3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1 h 4"/>
                <a:gd name="T4" fmla="*/ 3 w 4"/>
                <a:gd name="T5" fmla="*/ 0 h 4"/>
                <a:gd name="T6" fmla="*/ 1 w 4"/>
                <a:gd name="T7" fmla="*/ 1 h 4"/>
                <a:gd name="T8" fmla="*/ 0 w 4"/>
                <a:gd name="T9" fmla="*/ 3 h 4"/>
                <a:gd name="T10" fmla="*/ 1 w 4"/>
                <a:gd name="T11" fmla="*/ 4 h 4"/>
                <a:gd name="T12" fmla="*/ 3 w 4"/>
                <a:gd name="T13" fmla="*/ 4 h 4"/>
                <a:gd name="T14" fmla="*/ 4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9" name="Freeform 2360"/>
            <p:cNvSpPr>
              <a:spLocks/>
            </p:cNvSpPr>
            <p:nvPr/>
          </p:nvSpPr>
          <p:spPr bwMode="auto">
            <a:xfrm>
              <a:off x="4838" y="2714"/>
              <a:ext cx="2" cy="2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0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2 h 5"/>
                <a:gd name="T10" fmla="*/ 1 w 4"/>
                <a:gd name="T11" fmla="*/ 3 h 5"/>
                <a:gd name="T12" fmla="*/ 3 w 4"/>
                <a:gd name="T13" fmla="*/ 5 h 5"/>
                <a:gd name="T14" fmla="*/ 4 w 4"/>
                <a:gd name="T15" fmla="*/ 3 h 5"/>
                <a:gd name="T16" fmla="*/ 4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0" name="Freeform 2361"/>
            <p:cNvSpPr>
              <a:spLocks/>
            </p:cNvSpPr>
            <p:nvPr/>
          </p:nvSpPr>
          <p:spPr bwMode="auto">
            <a:xfrm>
              <a:off x="4795" y="2744"/>
              <a:ext cx="2" cy="2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0 h 5"/>
                <a:gd name="T4" fmla="*/ 1 w 4"/>
                <a:gd name="T5" fmla="*/ 0 h 5"/>
                <a:gd name="T6" fmla="*/ 0 w 4"/>
                <a:gd name="T7" fmla="*/ 0 h 5"/>
                <a:gd name="T8" fmla="*/ 0 w 4"/>
                <a:gd name="T9" fmla="*/ 2 h 5"/>
                <a:gd name="T10" fmla="*/ 0 w 4"/>
                <a:gd name="T11" fmla="*/ 3 h 5"/>
                <a:gd name="T12" fmla="*/ 1 w 4"/>
                <a:gd name="T13" fmla="*/ 5 h 5"/>
                <a:gd name="T14" fmla="*/ 3 w 4"/>
                <a:gd name="T15" fmla="*/ 3 h 5"/>
                <a:gd name="T16" fmla="*/ 4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1" name="Freeform 2362"/>
            <p:cNvSpPr>
              <a:spLocks/>
            </p:cNvSpPr>
            <p:nvPr/>
          </p:nvSpPr>
          <p:spPr bwMode="auto">
            <a:xfrm>
              <a:off x="4751" y="2775"/>
              <a:ext cx="2" cy="2"/>
            </a:xfrm>
            <a:custGeom>
              <a:avLst/>
              <a:gdLst>
                <a:gd name="T0" fmla="*/ 4 w 4"/>
                <a:gd name="T1" fmla="*/ 2 h 5"/>
                <a:gd name="T2" fmla="*/ 3 w 4"/>
                <a:gd name="T3" fmla="*/ 0 h 5"/>
                <a:gd name="T4" fmla="*/ 2 w 4"/>
                <a:gd name="T5" fmla="*/ 0 h 5"/>
                <a:gd name="T6" fmla="*/ 0 w 4"/>
                <a:gd name="T7" fmla="*/ 0 h 5"/>
                <a:gd name="T8" fmla="*/ 0 w 4"/>
                <a:gd name="T9" fmla="*/ 2 h 5"/>
                <a:gd name="T10" fmla="*/ 0 w 4"/>
                <a:gd name="T11" fmla="*/ 5 h 5"/>
                <a:gd name="T12" fmla="*/ 2 w 4"/>
                <a:gd name="T13" fmla="*/ 5 h 5"/>
                <a:gd name="T14" fmla="*/ 3 w 4"/>
                <a:gd name="T15" fmla="*/ 5 h 5"/>
                <a:gd name="T16" fmla="*/ 4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2" name="Freeform 2363"/>
            <p:cNvSpPr>
              <a:spLocks/>
            </p:cNvSpPr>
            <p:nvPr/>
          </p:nvSpPr>
          <p:spPr bwMode="auto">
            <a:xfrm>
              <a:off x="4707" y="2805"/>
              <a:ext cx="2" cy="2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2 h 4"/>
                <a:gd name="T10" fmla="*/ 0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4 w 4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3" name="Freeform 2364"/>
            <p:cNvSpPr>
              <a:spLocks/>
            </p:cNvSpPr>
            <p:nvPr/>
          </p:nvSpPr>
          <p:spPr bwMode="auto">
            <a:xfrm>
              <a:off x="4663" y="2836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1 h 4"/>
                <a:gd name="T4" fmla="*/ 2 w 4"/>
                <a:gd name="T5" fmla="*/ 0 h 4"/>
                <a:gd name="T6" fmla="*/ 1 w 4"/>
                <a:gd name="T7" fmla="*/ 1 h 4"/>
                <a:gd name="T8" fmla="*/ 0 w 4"/>
                <a:gd name="T9" fmla="*/ 3 h 4"/>
                <a:gd name="T10" fmla="*/ 1 w 4"/>
                <a:gd name="T11" fmla="*/ 4 h 4"/>
                <a:gd name="T12" fmla="*/ 2 w 4"/>
                <a:gd name="T13" fmla="*/ 4 h 4"/>
                <a:gd name="T14" fmla="*/ 4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4" name="Freeform 2365"/>
            <p:cNvSpPr>
              <a:spLocks/>
            </p:cNvSpPr>
            <p:nvPr/>
          </p:nvSpPr>
          <p:spPr bwMode="auto">
            <a:xfrm>
              <a:off x="4620" y="2866"/>
              <a:ext cx="3" cy="2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0 w 4"/>
                <a:gd name="T11" fmla="*/ 5 h 5"/>
                <a:gd name="T12" fmla="*/ 1 w 4"/>
                <a:gd name="T13" fmla="*/ 5 h 5"/>
                <a:gd name="T14" fmla="*/ 3 w 4"/>
                <a:gd name="T15" fmla="*/ 5 h 5"/>
                <a:gd name="T16" fmla="*/ 4 w 4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5" name="Freeform 2366"/>
            <p:cNvSpPr>
              <a:spLocks/>
            </p:cNvSpPr>
            <p:nvPr/>
          </p:nvSpPr>
          <p:spPr bwMode="auto">
            <a:xfrm>
              <a:off x="4576" y="2896"/>
              <a:ext cx="2" cy="2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0 w 4"/>
                <a:gd name="T11" fmla="*/ 3 h 4"/>
                <a:gd name="T12" fmla="*/ 1 w 4"/>
                <a:gd name="T13" fmla="*/ 4 h 4"/>
                <a:gd name="T14" fmla="*/ 3 w 4"/>
                <a:gd name="T15" fmla="*/ 3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6" name="Freeform 2367"/>
            <p:cNvSpPr>
              <a:spLocks/>
            </p:cNvSpPr>
            <p:nvPr/>
          </p:nvSpPr>
          <p:spPr bwMode="auto">
            <a:xfrm>
              <a:off x="4532" y="2924"/>
              <a:ext cx="3" cy="2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0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7" name="Freeform 2368"/>
            <p:cNvSpPr>
              <a:spLocks/>
            </p:cNvSpPr>
            <p:nvPr/>
          </p:nvSpPr>
          <p:spPr bwMode="auto">
            <a:xfrm>
              <a:off x="4489" y="2952"/>
              <a:ext cx="2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1 h 4"/>
                <a:gd name="T4" fmla="*/ 3 w 5"/>
                <a:gd name="T5" fmla="*/ 0 h 4"/>
                <a:gd name="T6" fmla="*/ 2 w 5"/>
                <a:gd name="T7" fmla="*/ 1 h 4"/>
                <a:gd name="T8" fmla="*/ 0 w 5"/>
                <a:gd name="T9" fmla="*/ 2 h 4"/>
                <a:gd name="T10" fmla="*/ 2 w 5"/>
                <a:gd name="T11" fmla="*/ 4 h 4"/>
                <a:gd name="T12" fmla="*/ 3 w 5"/>
                <a:gd name="T13" fmla="*/ 4 h 4"/>
                <a:gd name="T14" fmla="*/ 5 w 5"/>
                <a:gd name="T15" fmla="*/ 4 h 4"/>
                <a:gd name="T16" fmla="*/ 5 w 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8" name="Freeform 2369"/>
            <p:cNvSpPr>
              <a:spLocks/>
            </p:cNvSpPr>
            <p:nvPr/>
          </p:nvSpPr>
          <p:spPr bwMode="auto">
            <a:xfrm>
              <a:off x="4446" y="2980"/>
              <a:ext cx="2" cy="2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0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9" name="Freeform 2370"/>
            <p:cNvSpPr>
              <a:spLocks/>
            </p:cNvSpPr>
            <p:nvPr/>
          </p:nvSpPr>
          <p:spPr bwMode="auto">
            <a:xfrm>
              <a:off x="4402" y="3008"/>
              <a:ext cx="2" cy="2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2 h 4"/>
                <a:gd name="T4" fmla="*/ 2 w 5"/>
                <a:gd name="T5" fmla="*/ 0 h 4"/>
                <a:gd name="T6" fmla="*/ 0 w 5"/>
                <a:gd name="T7" fmla="*/ 2 h 4"/>
                <a:gd name="T8" fmla="*/ 0 w 5"/>
                <a:gd name="T9" fmla="*/ 3 h 4"/>
                <a:gd name="T10" fmla="*/ 0 w 5"/>
                <a:gd name="T11" fmla="*/ 4 h 4"/>
                <a:gd name="T12" fmla="*/ 2 w 5"/>
                <a:gd name="T13" fmla="*/ 4 h 4"/>
                <a:gd name="T14" fmla="*/ 3 w 5"/>
                <a:gd name="T15" fmla="*/ 4 h 4"/>
                <a:gd name="T16" fmla="*/ 5 w 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0" name="Freeform 2371"/>
            <p:cNvSpPr>
              <a:spLocks/>
            </p:cNvSpPr>
            <p:nvPr/>
          </p:nvSpPr>
          <p:spPr bwMode="auto">
            <a:xfrm>
              <a:off x="4358" y="3033"/>
              <a:ext cx="2" cy="2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3 h 4"/>
                <a:gd name="T10" fmla="*/ 0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1" name="Freeform 2372"/>
            <p:cNvSpPr>
              <a:spLocks/>
            </p:cNvSpPr>
            <p:nvPr/>
          </p:nvSpPr>
          <p:spPr bwMode="auto">
            <a:xfrm>
              <a:off x="4314" y="3058"/>
              <a:ext cx="2" cy="3"/>
            </a:xfrm>
            <a:custGeom>
              <a:avLst/>
              <a:gdLst>
                <a:gd name="T0" fmla="*/ 5 w 5"/>
                <a:gd name="T1" fmla="*/ 1 h 4"/>
                <a:gd name="T2" fmla="*/ 5 w 5"/>
                <a:gd name="T3" fmla="*/ 0 h 4"/>
                <a:gd name="T4" fmla="*/ 3 w 5"/>
                <a:gd name="T5" fmla="*/ 0 h 4"/>
                <a:gd name="T6" fmla="*/ 2 w 5"/>
                <a:gd name="T7" fmla="*/ 0 h 4"/>
                <a:gd name="T8" fmla="*/ 0 w 5"/>
                <a:gd name="T9" fmla="*/ 1 h 4"/>
                <a:gd name="T10" fmla="*/ 2 w 5"/>
                <a:gd name="T11" fmla="*/ 3 h 4"/>
                <a:gd name="T12" fmla="*/ 3 w 5"/>
                <a:gd name="T13" fmla="*/ 4 h 4"/>
                <a:gd name="T14" fmla="*/ 5 w 5"/>
                <a:gd name="T15" fmla="*/ 3 h 4"/>
                <a:gd name="T16" fmla="*/ 5 w 5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2" name="Freeform 2373"/>
            <p:cNvSpPr>
              <a:spLocks/>
            </p:cNvSpPr>
            <p:nvPr/>
          </p:nvSpPr>
          <p:spPr bwMode="auto">
            <a:xfrm>
              <a:off x="4271" y="3082"/>
              <a:ext cx="2" cy="2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0 h 4"/>
                <a:gd name="T4" fmla="*/ 1 w 2"/>
                <a:gd name="T5" fmla="*/ 0 h 4"/>
                <a:gd name="T6" fmla="*/ 0 w 2"/>
                <a:gd name="T7" fmla="*/ 0 h 4"/>
                <a:gd name="T8" fmla="*/ 0 w 2"/>
                <a:gd name="T9" fmla="*/ 1 h 4"/>
                <a:gd name="T10" fmla="*/ 0 w 2"/>
                <a:gd name="T11" fmla="*/ 2 h 4"/>
                <a:gd name="T12" fmla="*/ 1 w 2"/>
                <a:gd name="T13" fmla="*/ 4 h 4"/>
                <a:gd name="T14" fmla="*/ 2 w 2"/>
                <a:gd name="T15" fmla="*/ 2 h 4"/>
                <a:gd name="T16" fmla="*/ 2 w 2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3" name="Freeform 2374"/>
            <p:cNvSpPr>
              <a:spLocks/>
            </p:cNvSpPr>
            <p:nvPr/>
          </p:nvSpPr>
          <p:spPr bwMode="auto">
            <a:xfrm>
              <a:off x="4228" y="3104"/>
              <a:ext cx="2" cy="2"/>
            </a:xfrm>
            <a:custGeom>
              <a:avLst/>
              <a:gdLst>
                <a:gd name="T0" fmla="*/ 5 w 5"/>
                <a:gd name="T1" fmla="*/ 1 h 3"/>
                <a:gd name="T2" fmla="*/ 3 w 5"/>
                <a:gd name="T3" fmla="*/ 0 h 3"/>
                <a:gd name="T4" fmla="*/ 2 w 5"/>
                <a:gd name="T5" fmla="*/ 0 h 3"/>
                <a:gd name="T6" fmla="*/ 0 w 5"/>
                <a:gd name="T7" fmla="*/ 0 h 3"/>
                <a:gd name="T8" fmla="*/ 0 w 5"/>
                <a:gd name="T9" fmla="*/ 1 h 3"/>
                <a:gd name="T10" fmla="*/ 0 w 5"/>
                <a:gd name="T11" fmla="*/ 3 h 3"/>
                <a:gd name="T12" fmla="*/ 2 w 5"/>
                <a:gd name="T13" fmla="*/ 3 h 3"/>
                <a:gd name="T14" fmla="*/ 3 w 5"/>
                <a:gd name="T15" fmla="*/ 3 h 3"/>
                <a:gd name="T16" fmla="*/ 5 w 5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4" name="Freeform 2375"/>
            <p:cNvSpPr>
              <a:spLocks/>
            </p:cNvSpPr>
            <p:nvPr/>
          </p:nvSpPr>
          <p:spPr bwMode="auto">
            <a:xfrm>
              <a:off x="4183" y="3124"/>
              <a:ext cx="2" cy="2"/>
            </a:xfrm>
            <a:custGeom>
              <a:avLst/>
              <a:gdLst>
                <a:gd name="T0" fmla="*/ 4 w 4"/>
                <a:gd name="T1" fmla="*/ 3 h 4"/>
                <a:gd name="T2" fmla="*/ 2 w 4"/>
                <a:gd name="T3" fmla="*/ 1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0 w 4"/>
                <a:gd name="T11" fmla="*/ 4 h 4"/>
                <a:gd name="T12" fmla="*/ 1 w 4"/>
                <a:gd name="T13" fmla="*/ 4 h 4"/>
                <a:gd name="T14" fmla="*/ 2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5" name="Freeform 2376"/>
            <p:cNvSpPr>
              <a:spLocks/>
            </p:cNvSpPr>
            <p:nvPr/>
          </p:nvSpPr>
          <p:spPr bwMode="auto">
            <a:xfrm>
              <a:off x="4140" y="3143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1 h 4"/>
                <a:gd name="T4" fmla="*/ 3 w 5"/>
                <a:gd name="T5" fmla="*/ 0 h 4"/>
                <a:gd name="T6" fmla="*/ 2 w 5"/>
                <a:gd name="T7" fmla="*/ 1 h 4"/>
                <a:gd name="T8" fmla="*/ 0 w 5"/>
                <a:gd name="T9" fmla="*/ 3 h 4"/>
                <a:gd name="T10" fmla="*/ 2 w 5"/>
                <a:gd name="T11" fmla="*/ 4 h 4"/>
                <a:gd name="T12" fmla="*/ 3 w 5"/>
                <a:gd name="T13" fmla="*/ 4 h 4"/>
                <a:gd name="T14" fmla="*/ 5 w 5"/>
                <a:gd name="T15" fmla="*/ 4 h 4"/>
                <a:gd name="T16" fmla="*/ 5 w 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6" name="Freeform 2377"/>
            <p:cNvSpPr>
              <a:spLocks/>
            </p:cNvSpPr>
            <p:nvPr/>
          </p:nvSpPr>
          <p:spPr bwMode="auto">
            <a:xfrm>
              <a:off x="4096" y="3159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1 h 4"/>
                <a:gd name="T4" fmla="*/ 3 w 4"/>
                <a:gd name="T5" fmla="*/ 0 h 4"/>
                <a:gd name="T6" fmla="*/ 1 w 4"/>
                <a:gd name="T7" fmla="*/ 1 h 4"/>
                <a:gd name="T8" fmla="*/ 0 w 4"/>
                <a:gd name="T9" fmla="*/ 3 h 4"/>
                <a:gd name="T10" fmla="*/ 1 w 4"/>
                <a:gd name="T11" fmla="*/ 4 h 4"/>
                <a:gd name="T12" fmla="*/ 3 w 4"/>
                <a:gd name="T13" fmla="*/ 4 h 4"/>
                <a:gd name="T14" fmla="*/ 4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7" name="Freeform 2378"/>
            <p:cNvSpPr>
              <a:spLocks/>
            </p:cNvSpPr>
            <p:nvPr/>
          </p:nvSpPr>
          <p:spPr bwMode="auto">
            <a:xfrm>
              <a:off x="4053" y="3173"/>
              <a:ext cx="2" cy="2"/>
            </a:xfrm>
            <a:custGeom>
              <a:avLst/>
              <a:gdLst>
                <a:gd name="T0" fmla="*/ 5 w 5"/>
                <a:gd name="T1" fmla="*/ 3 h 5"/>
                <a:gd name="T2" fmla="*/ 3 w 5"/>
                <a:gd name="T3" fmla="*/ 2 h 5"/>
                <a:gd name="T4" fmla="*/ 2 w 5"/>
                <a:gd name="T5" fmla="*/ 0 h 5"/>
                <a:gd name="T6" fmla="*/ 0 w 5"/>
                <a:gd name="T7" fmla="*/ 2 h 5"/>
                <a:gd name="T8" fmla="*/ 0 w 5"/>
                <a:gd name="T9" fmla="*/ 3 h 5"/>
                <a:gd name="T10" fmla="*/ 0 w 5"/>
                <a:gd name="T11" fmla="*/ 5 h 5"/>
                <a:gd name="T12" fmla="*/ 2 w 5"/>
                <a:gd name="T13" fmla="*/ 5 h 5"/>
                <a:gd name="T14" fmla="*/ 3 w 5"/>
                <a:gd name="T15" fmla="*/ 5 h 5"/>
                <a:gd name="T16" fmla="*/ 5 w 5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8" name="Freeform 2379"/>
            <p:cNvSpPr>
              <a:spLocks/>
            </p:cNvSpPr>
            <p:nvPr/>
          </p:nvSpPr>
          <p:spPr bwMode="auto">
            <a:xfrm>
              <a:off x="4009" y="3184"/>
              <a:ext cx="2" cy="3"/>
            </a:xfrm>
            <a:custGeom>
              <a:avLst/>
              <a:gdLst>
                <a:gd name="T0" fmla="*/ 5 w 5"/>
                <a:gd name="T1" fmla="*/ 3 h 4"/>
                <a:gd name="T2" fmla="*/ 3 w 5"/>
                <a:gd name="T3" fmla="*/ 1 h 4"/>
                <a:gd name="T4" fmla="*/ 2 w 5"/>
                <a:gd name="T5" fmla="*/ 0 h 4"/>
                <a:gd name="T6" fmla="*/ 0 w 5"/>
                <a:gd name="T7" fmla="*/ 1 h 4"/>
                <a:gd name="T8" fmla="*/ 0 w 5"/>
                <a:gd name="T9" fmla="*/ 3 h 4"/>
                <a:gd name="T10" fmla="*/ 0 w 5"/>
                <a:gd name="T11" fmla="*/ 4 h 4"/>
                <a:gd name="T12" fmla="*/ 2 w 5"/>
                <a:gd name="T13" fmla="*/ 4 h 4"/>
                <a:gd name="T14" fmla="*/ 3 w 5"/>
                <a:gd name="T15" fmla="*/ 4 h 4"/>
                <a:gd name="T16" fmla="*/ 5 w 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9" name="Freeform 2380"/>
            <p:cNvSpPr>
              <a:spLocks/>
            </p:cNvSpPr>
            <p:nvPr/>
          </p:nvSpPr>
          <p:spPr bwMode="auto">
            <a:xfrm>
              <a:off x="3965" y="3192"/>
              <a:ext cx="2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2 h 5"/>
                <a:gd name="T4" fmla="*/ 2 w 5"/>
                <a:gd name="T5" fmla="*/ 0 h 5"/>
                <a:gd name="T6" fmla="*/ 0 w 5"/>
                <a:gd name="T7" fmla="*/ 2 h 5"/>
                <a:gd name="T8" fmla="*/ 0 w 5"/>
                <a:gd name="T9" fmla="*/ 3 h 5"/>
                <a:gd name="T10" fmla="*/ 0 w 5"/>
                <a:gd name="T11" fmla="*/ 5 h 5"/>
                <a:gd name="T12" fmla="*/ 2 w 5"/>
                <a:gd name="T13" fmla="*/ 5 h 5"/>
                <a:gd name="T14" fmla="*/ 5 w 5"/>
                <a:gd name="T15" fmla="*/ 5 h 5"/>
                <a:gd name="T16" fmla="*/ 5 w 5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0" name="Freeform 2381"/>
            <p:cNvSpPr>
              <a:spLocks/>
            </p:cNvSpPr>
            <p:nvPr/>
          </p:nvSpPr>
          <p:spPr bwMode="auto">
            <a:xfrm>
              <a:off x="3921" y="3195"/>
              <a:ext cx="3" cy="2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0 h 4"/>
                <a:gd name="T4" fmla="*/ 3 w 4"/>
                <a:gd name="T5" fmla="*/ 0 h 4"/>
                <a:gd name="T6" fmla="*/ 1 w 4"/>
                <a:gd name="T7" fmla="*/ 0 h 4"/>
                <a:gd name="T8" fmla="*/ 0 w 4"/>
                <a:gd name="T9" fmla="*/ 1 h 4"/>
                <a:gd name="T10" fmla="*/ 1 w 4"/>
                <a:gd name="T11" fmla="*/ 2 h 4"/>
                <a:gd name="T12" fmla="*/ 3 w 4"/>
                <a:gd name="T13" fmla="*/ 4 h 4"/>
                <a:gd name="T14" fmla="*/ 4 w 4"/>
                <a:gd name="T15" fmla="*/ 2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1" name="Freeform 2382"/>
            <p:cNvSpPr>
              <a:spLocks/>
            </p:cNvSpPr>
            <p:nvPr/>
          </p:nvSpPr>
          <p:spPr bwMode="auto">
            <a:xfrm>
              <a:off x="3879" y="3194"/>
              <a:ext cx="2" cy="2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2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0 w 4"/>
                <a:gd name="T11" fmla="*/ 4 h 4"/>
                <a:gd name="T12" fmla="*/ 2 w 4"/>
                <a:gd name="T13" fmla="*/ 4 h 4"/>
                <a:gd name="T14" fmla="*/ 3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2" name="Freeform 2383"/>
            <p:cNvSpPr>
              <a:spLocks/>
            </p:cNvSpPr>
            <p:nvPr/>
          </p:nvSpPr>
          <p:spPr bwMode="auto">
            <a:xfrm>
              <a:off x="3835" y="3189"/>
              <a:ext cx="2" cy="2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0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2 h 5"/>
                <a:gd name="T10" fmla="*/ 1 w 4"/>
                <a:gd name="T11" fmla="*/ 3 h 5"/>
                <a:gd name="T12" fmla="*/ 3 w 4"/>
                <a:gd name="T13" fmla="*/ 5 h 5"/>
                <a:gd name="T14" fmla="*/ 4 w 4"/>
                <a:gd name="T15" fmla="*/ 3 h 5"/>
                <a:gd name="T16" fmla="*/ 4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3" name="Freeform 2384"/>
            <p:cNvSpPr>
              <a:spLocks/>
            </p:cNvSpPr>
            <p:nvPr/>
          </p:nvSpPr>
          <p:spPr bwMode="auto">
            <a:xfrm>
              <a:off x="3791" y="3176"/>
              <a:ext cx="2" cy="2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2 h 5"/>
                <a:gd name="T4" fmla="*/ 2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0 w 4"/>
                <a:gd name="T11" fmla="*/ 5 h 5"/>
                <a:gd name="T12" fmla="*/ 2 w 4"/>
                <a:gd name="T13" fmla="*/ 5 h 5"/>
                <a:gd name="T14" fmla="*/ 3 w 4"/>
                <a:gd name="T15" fmla="*/ 5 h 5"/>
                <a:gd name="T16" fmla="*/ 4 w 4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4" name="Freeform 2385"/>
            <p:cNvSpPr>
              <a:spLocks/>
            </p:cNvSpPr>
            <p:nvPr/>
          </p:nvSpPr>
          <p:spPr bwMode="auto">
            <a:xfrm>
              <a:off x="3747" y="3157"/>
              <a:ext cx="2" cy="2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2 h 5"/>
                <a:gd name="T4" fmla="*/ 3 w 4"/>
                <a:gd name="T5" fmla="*/ 0 h 5"/>
                <a:gd name="T6" fmla="*/ 1 w 4"/>
                <a:gd name="T7" fmla="*/ 2 h 5"/>
                <a:gd name="T8" fmla="*/ 0 w 4"/>
                <a:gd name="T9" fmla="*/ 3 h 5"/>
                <a:gd name="T10" fmla="*/ 1 w 4"/>
                <a:gd name="T11" fmla="*/ 5 h 5"/>
                <a:gd name="T12" fmla="*/ 3 w 4"/>
                <a:gd name="T13" fmla="*/ 5 h 5"/>
                <a:gd name="T14" fmla="*/ 4 w 4"/>
                <a:gd name="T15" fmla="*/ 5 h 5"/>
                <a:gd name="T16" fmla="*/ 4 w 4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4" y="2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5" name="Freeform 2386"/>
            <p:cNvSpPr>
              <a:spLocks/>
            </p:cNvSpPr>
            <p:nvPr/>
          </p:nvSpPr>
          <p:spPr bwMode="auto">
            <a:xfrm>
              <a:off x="3704" y="3128"/>
              <a:ext cx="2" cy="3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0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6" name="Freeform 2387"/>
            <p:cNvSpPr>
              <a:spLocks/>
            </p:cNvSpPr>
            <p:nvPr/>
          </p:nvSpPr>
          <p:spPr bwMode="auto">
            <a:xfrm>
              <a:off x="3660" y="3091"/>
              <a:ext cx="3" cy="2"/>
            </a:xfrm>
            <a:custGeom>
              <a:avLst/>
              <a:gdLst>
                <a:gd name="T0" fmla="*/ 4 w 4"/>
                <a:gd name="T1" fmla="*/ 1 h 4"/>
                <a:gd name="T2" fmla="*/ 3 w 4"/>
                <a:gd name="T3" fmla="*/ 0 h 4"/>
                <a:gd name="T4" fmla="*/ 1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0 w 4"/>
                <a:gd name="T11" fmla="*/ 3 h 4"/>
                <a:gd name="T12" fmla="*/ 1 w 4"/>
                <a:gd name="T13" fmla="*/ 4 h 4"/>
                <a:gd name="T14" fmla="*/ 3 w 4"/>
                <a:gd name="T15" fmla="*/ 3 h 4"/>
                <a:gd name="T16" fmla="*/ 4 w 4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7" name="Freeform 2388"/>
            <p:cNvSpPr>
              <a:spLocks/>
            </p:cNvSpPr>
            <p:nvPr/>
          </p:nvSpPr>
          <p:spPr bwMode="auto">
            <a:xfrm>
              <a:off x="3616" y="3040"/>
              <a:ext cx="2" cy="2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0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8" name="Freeform 2389"/>
            <p:cNvSpPr>
              <a:spLocks/>
            </p:cNvSpPr>
            <p:nvPr/>
          </p:nvSpPr>
          <p:spPr bwMode="auto">
            <a:xfrm>
              <a:off x="3572" y="2974"/>
              <a:ext cx="3" cy="2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0 h 3"/>
                <a:gd name="T4" fmla="*/ 3 w 4"/>
                <a:gd name="T5" fmla="*/ 0 h 3"/>
                <a:gd name="T6" fmla="*/ 1 w 4"/>
                <a:gd name="T7" fmla="*/ 0 h 3"/>
                <a:gd name="T8" fmla="*/ 0 w 4"/>
                <a:gd name="T9" fmla="*/ 2 h 3"/>
                <a:gd name="T10" fmla="*/ 1 w 4"/>
                <a:gd name="T11" fmla="*/ 3 h 3"/>
                <a:gd name="T12" fmla="*/ 3 w 4"/>
                <a:gd name="T13" fmla="*/ 3 h 3"/>
                <a:gd name="T14" fmla="*/ 4 w 4"/>
                <a:gd name="T15" fmla="*/ 3 h 3"/>
                <a:gd name="T16" fmla="*/ 4 w 4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9" name="Freeform 2390"/>
            <p:cNvSpPr>
              <a:spLocks/>
            </p:cNvSpPr>
            <p:nvPr/>
          </p:nvSpPr>
          <p:spPr bwMode="auto">
            <a:xfrm>
              <a:off x="3529" y="2889"/>
              <a:ext cx="2" cy="2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0 w 3"/>
                <a:gd name="T7" fmla="*/ 1 h 4"/>
                <a:gd name="T8" fmla="*/ 0 w 3"/>
                <a:gd name="T9" fmla="*/ 3 h 4"/>
                <a:gd name="T10" fmla="*/ 0 w 3"/>
                <a:gd name="T11" fmla="*/ 4 h 4"/>
                <a:gd name="T12" fmla="*/ 1 w 3"/>
                <a:gd name="T13" fmla="*/ 4 h 4"/>
                <a:gd name="T14" fmla="*/ 3 w 3"/>
                <a:gd name="T15" fmla="*/ 4 h 4"/>
                <a:gd name="T16" fmla="*/ 3 w 3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0" name="Freeform 2391"/>
            <p:cNvSpPr>
              <a:spLocks/>
            </p:cNvSpPr>
            <p:nvPr/>
          </p:nvSpPr>
          <p:spPr bwMode="auto">
            <a:xfrm>
              <a:off x="3486" y="2780"/>
              <a:ext cx="2" cy="2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1 w 4"/>
                <a:gd name="T5" fmla="*/ 0 h 4"/>
                <a:gd name="T6" fmla="*/ 0 w 4"/>
                <a:gd name="T7" fmla="*/ 1 h 4"/>
                <a:gd name="T8" fmla="*/ 0 w 4"/>
                <a:gd name="T9" fmla="*/ 3 h 4"/>
                <a:gd name="T10" fmla="*/ 0 w 4"/>
                <a:gd name="T11" fmla="*/ 4 h 4"/>
                <a:gd name="T12" fmla="*/ 1 w 4"/>
                <a:gd name="T13" fmla="*/ 4 h 4"/>
                <a:gd name="T14" fmla="*/ 3 w 4"/>
                <a:gd name="T15" fmla="*/ 4 h 4"/>
                <a:gd name="T16" fmla="*/ 4 w 4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1" name="Freeform 2392"/>
            <p:cNvSpPr>
              <a:spLocks/>
            </p:cNvSpPr>
            <p:nvPr/>
          </p:nvSpPr>
          <p:spPr bwMode="auto">
            <a:xfrm>
              <a:off x="3441" y="2640"/>
              <a:ext cx="3" cy="2"/>
            </a:xfrm>
            <a:custGeom>
              <a:avLst/>
              <a:gdLst>
                <a:gd name="T0" fmla="*/ 4 w 4"/>
                <a:gd name="T1" fmla="*/ 3 h 5"/>
                <a:gd name="T2" fmla="*/ 3 w 4"/>
                <a:gd name="T3" fmla="*/ 2 h 5"/>
                <a:gd name="T4" fmla="*/ 1 w 4"/>
                <a:gd name="T5" fmla="*/ 0 h 5"/>
                <a:gd name="T6" fmla="*/ 0 w 4"/>
                <a:gd name="T7" fmla="*/ 2 h 5"/>
                <a:gd name="T8" fmla="*/ 0 w 4"/>
                <a:gd name="T9" fmla="*/ 3 h 5"/>
                <a:gd name="T10" fmla="*/ 0 w 4"/>
                <a:gd name="T11" fmla="*/ 5 h 5"/>
                <a:gd name="T12" fmla="*/ 1 w 4"/>
                <a:gd name="T13" fmla="*/ 5 h 5"/>
                <a:gd name="T14" fmla="*/ 3 w 4"/>
                <a:gd name="T15" fmla="*/ 5 h 5"/>
                <a:gd name="T16" fmla="*/ 4 w 4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2" name="Freeform 2393"/>
            <p:cNvSpPr>
              <a:spLocks/>
            </p:cNvSpPr>
            <p:nvPr/>
          </p:nvSpPr>
          <p:spPr bwMode="auto">
            <a:xfrm>
              <a:off x="3398" y="2458"/>
              <a:ext cx="2" cy="2"/>
            </a:xfrm>
            <a:custGeom>
              <a:avLst/>
              <a:gdLst>
                <a:gd name="T0" fmla="*/ 4 w 4"/>
                <a:gd name="T1" fmla="*/ 2 h 5"/>
                <a:gd name="T2" fmla="*/ 4 w 4"/>
                <a:gd name="T3" fmla="*/ 0 h 5"/>
                <a:gd name="T4" fmla="*/ 3 w 4"/>
                <a:gd name="T5" fmla="*/ 0 h 5"/>
                <a:gd name="T6" fmla="*/ 1 w 4"/>
                <a:gd name="T7" fmla="*/ 0 h 5"/>
                <a:gd name="T8" fmla="*/ 0 w 4"/>
                <a:gd name="T9" fmla="*/ 2 h 5"/>
                <a:gd name="T10" fmla="*/ 1 w 4"/>
                <a:gd name="T11" fmla="*/ 3 h 5"/>
                <a:gd name="T12" fmla="*/ 3 w 4"/>
                <a:gd name="T13" fmla="*/ 5 h 5"/>
                <a:gd name="T14" fmla="*/ 4 w 4"/>
                <a:gd name="T15" fmla="*/ 3 h 5"/>
                <a:gd name="T16" fmla="*/ 4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3" name="Freeform 2394"/>
            <p:cNvSpPr>
              <a:spLocks/>
            </p:cNvSpPr>
            <p:nvPr/>
          </p:nvSpPr>
          <p:spPr bwMode="auto">
            <a:xfrm>
              <a:off x="3354" y="2219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1 h 4"/>
                <a:gd name="T4" fmla="*/ 3 w 5"/>
                <a:gd name="T5" fmla="*/ 0 h 4"/>
                <a:gd name="T6" fmla="*/ 2 w 5"/>
                <a:gd name="T7" fmla="*/ 1 h 4"/>
                <a:gd name="T8" fmla="*/ 0 w 5"/>
                <a:gd name="T9" fmla="*/ 3 h 4"/>
                <a:gd name="T10" fmla="*/ 2 w 5"/>
                <a:gd name="T11" fmla="*/ 4 h 4"/>
                <a:gd name="T12" fmla="*/ 3 w 5"/>
                <a:gd name="T13" fmla="*/ 4 h 4"/>
                <a:gd name="T14" fmla="*/ 5 w 5"/>
                <a:gd name="T15" fmla="*/ 4 h 4"/>
                <a:gd name="T16" fmla="*/ 5 w 5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4" name="Freeform 2395"/>
            <p:cNvSpPr>
              <a:spLocks/>
            </p:cNvSpPr>
            <p:nvPr/>
          </p:nvSpPr>
          <p:spPr bwMode="auto">
            <a:xfrm>
              <a:off x="3311" y="1897"/>
              <a:ext cx="2" cy="2"/>
            </a:xfrm>
            <a:custGeom>
              <a:avLst/>
              <a:gdLst>
                <a:gd name="T0" fmla="*/ 4 w 4"/>
                <a:gd name="T1" fmla="*/ 2 h 5"/>
                <a:gd name="T2" fmla="*/ 2 w 4"/>
                <a:gd name="T3" fmla="*/ 0 h 5"/>
                <a:gd name="T4" fmla="*/ 1 w 4"/>
                <a:gd name="T5" fmla="*/ 0 h 5"/>
                <a:gd name="T6" fmla="*/ 0 w 4"/>
                <a:gd name="T7" fmla="*/ 0 h 5"/>
                <a:gd name="T8" fmla="*/ 0 w 4"/>
                <a:gd name="T9" fmla="*/ 2 h 5"/>
                <a:gd name="T10" fmla="*/ 0 w 4"/>
                <a:gd name="T11" fmla="*/ 3 h 5"/>
                <a:gd name="T12" fmla="*/ 1 w 4"/>
                <a:gd name="T13" fmla="*/ 5 h 5"/>
                <a:gd name="T14" fmla="*/ 2 w 4"/>
                <a:gd name="T15" fmla="*/ 3 h 5"/>
                <a:gd name="T16" fmla="*/ 4 w 4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5" name="Rectangle 2396"/>
            <p:cNvSpPr>
              <a:spLocks noChangeArrowheads="1"/>
            </p:cNvSpPr>
            <p:nvPr/>
          </p:nvSpPr>
          <p:spPr bwMode="auto">
            <a:xfrm>
              <a:off x="4154" y="1648"/>
              <a:ext cx="2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6" name="Freeform 2397"/>
            <p:cNvSpPr>
              <a:spLocks/>
            </p:cNvSpPr>
            <p:nvPr/>
          </p:nvSpPr>
          <p:spPr bwMode="auto">
            <a:xfrm>
              <a:off x="4183" y="1611"/>
              <a:ext cx="41" cy="63"/>
            </a:xfrm>
            <a:custGeom>
              <a:avLst/>
              <a:gdLst>
                <a:gd name="T0" fmla="*/ 42 w 81"/>
                <a:gd name="T1" fmla="*/ 0 h 125"/>
                <a:gd name="T2" fmla="*/ 56 w 81"/>
                <a:gd name="T3" fmla="*/ 1 h 125"/>
                <a:gd name="T4" fmla="*/ 69 w 81"/>
                <a:gd name="T5" fmla="*/ 10 h 125"/>
                <a:gd name="T6" fmla="*/ 77 w 81"/>
                <a:gd name="T7" fmla="*/ 20 h 125"/>
                <a:gd name="T8" fmla="*/ 80 w 81"/>
                <a:gd name="T9" fmla="*/ 34 h 125"/>
                <a:gd name="T10" fmla="*/ 78 w 81"/>
                <a:gd name="T11" fmla="*/ 42 h 125"/>
                <a:gd name="T12" fmla="*/ 77 w 81"/>
                <a:gd name="T13" fmla="*/ 49 h 125"/>
                <a:gd name="T14" fmla="*/ 72 w 81"/>
                <a:gd name="T15" fmla="*/ 56 h 125"/>
                <a:gd name="T16" fmla="*/ 68 w 81"/>
                <a:gd name="T17" fmla="*/ 64 h 125"/>
                <a:gd name="T18" fmla="*/ 64 w 81"/>
                <a:gd name="T19" fmla="*/ 68 h 125"/>
                <a:gd name="T20" fmla="*/ 59 w 81"/>
                <a:gd name="T21" fmla="*/ 74 h 125"/>
                <a:gd name="T22" fmla="*/ 52 w 81"/>
                <a:gd name="T23" fmla="*/ 80 h 125"/>
                <a:gd name="T24" fmla="*/ 45 w 81"/>
                <a:gd name="T25" fmla="*/ 85 h 125"/>
                <a:gd name="T26" fmla="*/ 39 w 81"/>
                <a:gd name="T27" fmla="*/ 90 h 125"/>
                <a:gd name="T28" fmla="*/ 33 w 81"/>
                <a:gd name="T29" fmla="*/ 94 h 125"/>
                <a:gd name="T30" fmla="*/ 30 w 81"/>
                <a:gd name="T31" fmla="*/ 99 h 125"/>
                <a:gd name="T32" fmla="*/ 27 w 81"/>
                <a:gd name="T33" fmla="*/ 100 h 125"/>
                <a:gd name="T34" fmla="*/ 20 w 81"/>
                <a:gd name="T35" fmla="*/ 109 h 125"/>
                <a:gd name="T36" fmla="*/ 81 w 81"/>
                <a:gd name="T37" fmla="*/ 109 h 125"/>
                <a:gd name="T38" fmla="*/ 81 w 81"/>
                <a:gd name="T39" fmla="*/ 125 h 125"/>
                <a:gd name="T40" fmla="*/ 0 w 81"/>
                <a:gd name="T41" fmla="*/ 125 h 125"/>
                <a:gd name="T42" fmla="*/ 0 w 81"/>
                <a:gd name="T43" fmla="*/ 119 h 125"/>
                <a:gd name="T44" fmla="*/ 1 w 81"/>
                <a:gd name="T45" fmla="*/ 113 h 125"/>
                <a:gd name="T46" fmla="*/ 5 w 81"/>
                <a:gd name="T47" fmla="*/ 104 h 125"/>
                <a:gd name="T48" fmla="*/ 10 w 81"/>
                <a:gd name="T49" fmla="*/ 97 h 125"/>
                <a:gd name="T50" fmla="*/ 16 w 81"/>
                <a:gd name="T51" fmla="*/ 91 h 125"/>
                <a:gd name="T52" fmla="*/ 21 w 81"/>
                <a:gd name="T53" fmla="*/ 84 h 125"/>
                <a:gd name="T54" fmla="*/ 30 w 81"/>
                <a:gd name="T55" fmla="*/ 78 h 125"/>
                <a:gd name="T56" fmla="*/ 46 w 81"/>
                <a:gd name="T57" fmla="*/ 62 h 125"/>
                <a:gd name="T58" fmla="*/ 56 w 81"/>
                <a:gd name="T59" fmla="*/ 52 h 125"/>
                <a:gd name="T60" fmla="*/ 61 w 81"/>
                <a:gd name="T61" fmla="*/ 46 h 125"/>
                <a:gd name="T62" fmla="*/ 62 w 81"/>
                <a:gd name="T63" fmla="*/ 40 h 125"/>
                <a:gd name="T64" fmla="*/ 64 w 81"/>
                <a:gd name="T65" fmla="*/ 34 h 125"/>
                <a:gd name="T66" fmla="*/ 62 w 81"/>
                <a:gd name="T67" fmla="*/ 29 h 125"/>
                <a:gd name="T68" fmla="*/ 61 w 81"/>
                <a:gd name="T69" fmla="*/ 24 h 125"/>
                <a:gd name="T70" fmla="*/ 56 w 81"/>
                <a:gd name="T71" fmla="*/ 20 h 125"/>
                <a:gd name="T72" fmla="*/ 52 w 81"/>
                <a:gd name="T73" fmla="*/ 17 h 125"/>
                <a:gd name="T74" fmla="*/ 48 w 81"/>
                <a:gd name="T75" fmla="*/ 14 h 125"/>
                <a:gd name="T76" fmla="*/ 40 w 81"/>
                <a:gd name="T77" fmla="*/ 14 h 125"/>
                <a:gd name="T78" fmla="*/ 34 w 81"/>
                <a:gd name="T79" fmla="*/ 14 h 125"/>
                <a:gd name="T80" fmla="*/ 29 w 81"/>
                <a:gd name="T81" fmla="*/ 17 h 125"/>
                <a:gd name="T82" fmla="*/ 24 w 81"/>
                <a:gd name="T83" fmla="*/ 20 h 125"/>
                <a:gd name="T84" fmla="*/ 20 w 81"/>
                <a:gd name="T85" fmla="*/ 24 h 125"/>
                <a:gd name="T86" fmla="*/ 18 w 81"/>
                <a:gd name="T87" fmla="*/ 29 h 125"/>
                <a:gd name="T88" fmla="*/ 17 w 81"/>
                <a:gd name="T89" fmla="*/ 36 h 125"/>
                <a:gd name="T90" fmla="*/ 1 w 81"/>
                <a:gd name="T91" fmla="*/ 34 h 125"/>
                <a:gd name="T92" fmla="*/ 5 w 81"/>
                <a:gd name="T93" fmla="*/ 18 h 125"/>
                <a:gd name="T94" fmla="*/ 13 w 81"/>
                <a:gd name="T95" fmla="*/ 8 h 125"/>
                <a:gd name="T96" fmla="*/ 26 w 81"/>
                <a:gd name="T97" fmla="*/ 1 h 125"/>
                <a:gd name="T98" fmla="*/ 42 w 81"/>
                <a:gd name="T9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" h="125">
                  <a:moveTo>
                    <a:pt x="42" y="0"/>
                  </a:moveTo>
                  <a:lnTo>
                    <a:pt x="56" y="1"/>
                  </a:lnTo>
                  <a:lnTo>
                    <a:pt x="69" y="10"/>
                  </a:lnTo>
                  <a:lnTo>
                    <a:pt x="77" y="20"/>
                  </a:lnTo>
                  <a:lnTo>
                    <a:pt x="80" y="34"/>
                  </a:lnTo>
                  <a:lnTo>
                    <a:pt x="78" y="42"/>
                  </a:lnTo>
                  <a:lnTo>
                    <a:pt x="77" y="49"/>
                  </a:lnTo>
                  <a:lnTo>
                    <a:pt x="72" y="56"/>
                  </a:lnTo>
                  <a:lnTo>
                    <a:pt x="68" y="64"/>
                  </a:lnTo>
                  <a:lnTo>
                    <a:pt x="64" y="68"/>
                  </a:lnTo>
                  <a:lnTo>
                    <a:pt x="59" y="74"/>
                  </a:lnTo>
                  <a:lnTo>
                    <a:pt x="52" y="80"/>
                  </a:lnTo>
                  <a:lnTo>
                    <a:pt x="45" y="85"/>
                  </a:lnTo>
                  <a:lnTo>
                    <a:pt x="39" y="90"/>
                  </a:lnTo>
                  <a:lnTo>
                    <a:pt x="33" y="94"/>
                  </a:lnTo>
                  <a:lnTo>
                    <a:pt x="30" y="99"/>
                  </a:lnTo>
                  <a:lnTo>
                    <a:pt x="27" y="100"/>
                  </a:lnTo>
                  <a:lnTo>
                    <a:pt x="20" y="109"/>
                  </a:lnTo>
                  <a:lnTo>
                    <a:pt x="81" y="109"/>
                  </a:lnTo>
                  <a:lnTo>
                    <a:pt x="81" y="125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1" y="113"/>
                  </a:lnTo>
                  <a:lnTo>
                    <a:pt x="5" y="104"/>
                  </a:lnTo>
                  <a:lnTo>
                    <a:pt x="10" y="97"/>
                  </a:lnTo>
                  <a:lnTo>
                    <a:pt x="16" y="91"/>
                  </a:lnTo>
                  <a:lnTo>
                    <a:pt x="21" y="84"/>
                  </a:lnTo>
                  <a:lnTo>
                    <a:pt x="30" y="78"/>
                  </a:lnTo>
                  <a:lnTo>
                    <a:pt x="46" y="62"/>
                  </a:lnTo>
                  <a:lnTo>
                    <a:pt x="56" y="52"/>
                  </a:lnTo>
                  <a:lnTo>
                    <a:pt x="61" y="46"/>
                  </a:lnTo>
                  <a:lnTo>
                    <a:pt x="62" y="40"/>
                  </a:lnTo>
                  <a:lnTo>
                    <a:pt x="64" y="34"/>
                  </a:lnTo>
                  <a:lnTo>
                    <a:pt x="62" y="29"/>
                  </a:lnTo>
                  <a:lnTo>
                    <a:pt x="61" y="24"/>
                  </a:lnTo>
                  <a:lnTo>
                    <a:pt x="56" y="20"/>
                  </a:lnTo>
                  <a:lnTo>
                    <a:pt x="52" y="17"/>
                  </a:lnTo>
                  <a:lnTo>
                    <a:pt x="48" y="14"/>
                  </a:lnTo>
                  <a:lnTo>
                    <a:pt x="40" y="14"/>
                  </a:lnTo>
                  <a:lnTo>
                    <a:pt x="34" y="14"/>
                  </a:lnTo>
                  <a:lnTo>
                    <a:pt x="29" y="17"/>
                  </a:lnTo>
                  <a:lnTo>
                    <a:pt x="24" y="20"/>
                  </a:lnTo>
                  <a:lnTo>
                    <a:pt x="20" y="24"/>
                  </a:lnTo>
                  <a:lnTo>
                    <a:pt x="18" y="29"/>
                  </a:lnTo>
                  <a:lnTo>
                    <a:pt x="17" y="36"/>
                  </a:lnTo>
                  <a:lnTo>
                    <a:pt x="1" y="34"/>
                  </a:lnTo>
                  <a:lnTo>
                    <a:pt x="5" y="18"/>
                  </a:lnTo>
                  <a:lnTo>
                    <a:pt x="13" y="8"/>
                  </a:lnTo>
                  <a:lnTo>
                    <a:pt x="26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7" name="Rectangle 2398"/>
            <p:cNvSpPr>
              <a:spLocks noChangeArrowheads="1"/>
            </p:cNvSpPr>
            <p:nvPr/>
          </p:nvSpPr>
          <p:spPr bwMode="auto">
            <a:xfrm>
              <a:off x="4235" y="1611"/>
              <a:ext cx="8" cy="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8" name="Freeform 2399"/>
            <p:cNvSpPr>
              <a:spLocks noEditPoints="1"/>
            </p:cNvSpPr>
            <p:nvPr/>
          </p:nvSpPr>
          <p:spPr bwMode="auto">
            <a:xfrm>
              <a:off x="4252" y="1627"/>
              <a:ext cx="40" cy="48"/>
            </a:xfrm>
            <a:custGeom>
              <a:avLst/>
              <a:gdLst>
                <a:gd name="T0" fmla="*/ 40 w 82"/>
                <a:gd name="T1" fmla="*/ 14 h 94"/>
                <a:gd name="T2" fmla="*/ 34 w 82"/>
                <a:gd name="T3" fmla="*/ 16 h 94"/>
                <a:gd name="T4" fmla="*/ 28 w 82"/>
                <a:gd name="T5" fmla="*/ 18 h 94"/>
                <a:gd name="T6" fmla="*/ 24 w 82"/>
                <a:gd name="T7" fmla="*/ 23 h 94"/>
                <a:gd name="T8" fmla="*/ 18 w 82"/>
                <a:gd name="T9" fmla="*/ 33 h 94"/>
                <a:gd name="T10" fmla="*/ 16 w 82"/>
                <a:gd name="T11" fmla="*/ 48 h 94"/>
                <a:gd name="T12" fmla="*/ 18 w 82"/>
                <a:gd name="T13" fmla="*/ 62 h 94"/>
                <a:gd name="T14" fmla="*/ 24 w 82"/>
                <a:gd name="T15" fmla="*/ 72 h 94"/>
                <a:gd name="T16" fmla="*/ 28 w 82"/>
                <a:gd name="T17" fmla="*/ 77 h 94"/>
                <a:gd name="T18" fmla="*/ 34 w 82"/>
                <a:gd name="T19" fmla="*/ 80 h 94"/>
                <a:gd name="T20" fmla="*/ 40 w 82"/>
                <a:gd name="T21" fmla="*/ 80 h 94"/>
                <a:gd name="T22" fmla="*/ 47 w 82"/>
                <a:gd name="T23" fmla="*/ 80 h 94"/>
                <a:gd name="T24" fmla="*/ 54 w 82"/>
                <a:gd name="T25" fmla="*/ 77 h 94"/>
                <a:gd name="T26" fmla="*/ 58 w 82"/>
                <a:gd name="T27" fmla="*/ 72 h 94"/>
                <a:gd name="T28" fmla="*/ 64 w 82"/>
                <a:gd name="T29" fmla="*/ 62 h 94"/>
                <a:gd name="T30" fmla="*/ 66 w 82"/>
                <a:gd name="T31" fmla="*/ 46 h 94"/>
                <a:gd name="T32" fmla="*/ 64 w 82"/>
                <a:gd name="T33" fmla="*/ 33 h 94"/>
                <a:gd name="T34" fmla="*/ 58 w 82"/>
                <a:gd name="T35" fmla="*/ 23 h 94"/>
                <a:gd name="T36" fmla="*/ 53 w 82"/>
                <a:gd name="T37" fmla="*/ 18 h 94"/>
                <a:gd name="T38" fmla="*/ 47 w 82"/>
                <a:gd name="T39" fmla="*/ 16 h 94"/>
                <a:gd name="T40" fmla="*/ 40 w 82"/>
                <a:gd name="T41" fmla="*/ 14 h 94"/>
                <a:gd name="T42" fmla="*/ 40 w 82"/>
                <a:gd name="T43" fmla="*/ 0 h 94"/>
                <a:gd name="T44" fmla="*/ 57 w 82"/>
                <a:gd name="T45" fmla="*/ 2 h 94"/>
                <a:gd name="T46" fmla="*/ 70 w 82"/>
                <a:gd name="T47" fmla="*/ 13 h 94"/>
                <a:gd name="T48" fmla="*/ 79 w 82"/>
                <a:gd name="T49" fmla="*/ 27 h 94"/>
                <a:gd name="T50" fmla="*/ 82 w 82"/>
                <a:gd name="T51" fmla="*/ 46 h 94"/>
                <a:gd name="T52" fmla="*/ 80 w 82"/>
                <a:gd name="T53" fmla="*/ 62 h 94"/>
                <a:gd name="T54" fmla="*/ 77 w 82"/>
                <a:gd name="T55" fmla="*/ 74 h 94"/>
                <a:gd name="T56" fmla="*/ 73 w 82"/>
                <a:gd name="T57" fmla="*/ 80 h 94"/>
                <a:gd name="T58" fmla="*/ 69 w 82"/>
                <a:gd name="T59" fmla="*/ 85 h 94"/>
                <a:gd name="T60" fmla="*/ 61 w 82"/>
                <a:gd name="T61" fmla="*/ 90 h 94"/>
                <a:gd name="T62" fmla="*/ 56 w 82"/>
                <a:gd name="T63" fmla="*/ 93 h 94"/>
                <a:gd name="T64" fmla="*/ 48 w 82"/>
                <a:gd name="T65" fmla="*/ 94 h 94"/>
                <a:gd name="T66" fmla="*/ 40 w 82"/>
                <a:gd name="T67" fmla="*/ 94 h 94"/>
                <a:gd name="T68" fmla="*/ 25 w 82"/>
                <a:gd name="T69" fmla="*/ 91 h 94"/>
                <a:gd name="T70" fmla="*/ 12 w 82"/>
                <a:gd name="T71" fmla="*/ 83 h 94"/>
                <a:gd name="T72" fmla="*/ 3 w 82"/>
                <a:gd name="T73" fmla="*/ 68 h 94"/>
                <a:gd name="T74" fmla="*/ 0 w 82"/>
                <a:gd name="T75" fmla="*/ 48 h 94"/>
                <a:gd name="T76" fmla="*/ 2 w 82"/>
                <a:gd name="T77" fmla="*/ 32 h 94"/>
                <a:gd name="T78" fmla="*/ 6 w 82"/>
                <a:gd name="T79" fmla="*/ 20 h 94"/>
                <a:gd name="T80" fmla="*/ 13 w 82"/>
                <a:gd name="T81" fmla="*/ 10 h 94"/>
                <a:gd name="T82" fmla="*/ 26 w 82"/>
                <a:gd name="T83" fmla="*/ 2 h 94"/>
                <a:gd name="T84" fmla="*/ 40 w 82"/>
                <a:gd name="T8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" h="94">
                  <a:moveTo>
                    <a:pt x="40" y="14"/>
                  </a:moveTo>
                  <a:lnTo>
                    <a:pt x="34" y="16"/>
                  </a:lnTo>
                  <a:lnTo>
                    <a:pt x="28" y="18"/>
                  </a:lnTo>
                  <a:lnTo>
                    <a:pt x="24" y="23"/>
                  </a:lnTo>
                  <a:lnTo>
                    <a:pt x="18" y="33"/>
                  </a:lnTo>
                  <a:lnTo>
                    <a:pt x="16" y="48"/>
                  </a:lnTo>
                  <a:lnTo>
                    <a:pt x="18" y="62"/>
                  </a:lnTo>
                  <a:lnTo>
                    <a:pt x="24" y="72"/>
                  </a:lnTo>
                  <a:lnTo>
                    <a:pt x="28" y="77"/>
                  </a:lnTo>
                  <a:lnTo>
                    <a:pt x="34" y="80"/>
                  </a:lnTo>
                  <a:lnTo>
                    <a:pt x="40" y="80"/>
                  </a:lnTo>
                  <a:lnTo>
                    <a:pt x="47" y="80"/>
                  </a:lnTo>
                  <a:lnTo>
                    <a:pt x="54" y="77"/>
                  </a:lnTo>
                  <a:lnTo>
                    <a:pt x="58" y="72"/>
                  </a:lnTo>
                  <a:lnTo>
                    <a:pt x="64" y="62"/>
                  </a:lnTo>
                  <a:lnTo>
                    <a:pt x="66" y="46"/>
                  </a:lnTo>
                  <a:lnTo>
                    <a:pt x="64" y="33"/>
                  </a:lnTo>
                  <a:lnTo>
                    <a:pt x="58" y="23"/>
                  </a:lnTo>
                  <a:lnTo>
                    <a:pt x="53" y="18"/>
                  </a:lnTo>
                  <a:lnTo>
                    <a:pt x="47" y="16"/>
                  </a:lnTo>
                  <a:lnTo>
                    <a:pt x="40" y="14"/>
                  </a:lnTo>
                  <a:close/>
                  <a:moveTo>
                    <a:pt x="40" y="0"/>
                  </a:moveTo>
                  <a:lnTo>
                    <a:pt x="57" y="2"/>
                  </a:lnTo>
                  <a:lnTo>
                    <a:pt x="70" y="13"/>
                  </a:lnTo>
                  <a:lnTo>
                    <a:pt x="79" y="27"/>
                  </a:lnTo>
                  <a:lnTo>
                    <a:pt x="82" y="46"/>
                  </a:lnTo>
                  <a:lnTo>
                    <a:pt x="80" y="62"/>
                  </a:lnTo>
                  <a:lnTo>
                    <a:pt x="77" y="74"/>
                  </a:lnTo>
                  <a:lnTo>
                    <a:pt x="73" y="80"/>
                  </a:lnTo>
                  <a:lnTo>
                    <a:pt x="69" y="85"/>
                  </a:lnTo>
                  <a:lnTo>
                    <a:pt x="61" y="90"/>
                  </a:lnTo>
                  <a:lnTo>
                    <a:pt x="56" y="93"/>
                  </a:lnTo>
                  <a:lnTo>
                    <a:pt x="48" y="94"/>
                  </a:lnTo>
                  <a:lnTo>
                    <a:pt x="40" y="94"/>
                  </a:lnTo>
                  <a:lnTo>
                    <a:pt x="25" y="91"/>
                  </a:lnTo>
                  <a:lnTo>
                    <a:pt x="12" y="83"/>
                  </a:lnTo>
                  <a:lnTo>
                    <a:pt x="3" y="68"/>
                  </a:lnTo>
                  <a:lnTo>
                    <a:pt x="0" y="48"/>
                  </a:lnTo>
                  <a:lnTo>
                    <a:pt x="2" y="32"/>
                  </a:lnTo>
                  <a:lnTo>
                    <a:pt x="6" y="20"/>
                  </a:lnTo>
                  <a:lnTo>
                    <a:pt x="13" y="10"/>
                  </a:lnTo>
                  <a:lnTo>
                    <a:pt x="26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9" name="Freeform 2400"/>
            <p:cNvSpPr>
              <a:spLocks noEditPoints="1"/>
            </p:cNvSpPr>
            <p:nvPr/>
          </p:nvSpPr>
          <p:spPr bwMode="auto">
            <a:xfrm>
              <a:off x="4299" y="1627"/>
              <a:ext cx="39" cy="65"/>
            </a:xfrm>
            <a:custGeom>
              <a:avLst/>
              <a:gdLst>
                <a:gd name="T0" fmla="*/ 32 w 78"/>
                <a:gd name="T1" fmla="*/ 16 h 129"/>
                <a:gd name="T2" fmla="*/ 23 w 78"/>
                <a:gd name="T3" fmla="*/ 23 h 129"/>
                <a:gd name="T4" fmla="*/ 16 w 78"/>
                <a:gd name="T5" fmla="*/ 46 h 129"/>
                <a:gd name="T6" fmla="*/ 23 w 78"/>
                <a:gd name="T7" fmla="*/ 71 h 129"/>
                <a:gd name="T8" fmla="*/ 33 w 78"/>
                <a:gd name="T9" fmla="*/ 78 h 129"/>
                <a:gd name="T10" fmla="*/ 45 w 78"/>
                <a:gd name="T11" fmla="*/ 78 h 129"/>
                <a:gd name="T12" fmla="*/ 55 w 78"/>
                <a:gd name="T13" fmla="*/ 71 h 129"/>
                <a:gd name="T14" fmla="*/ 61 w 78"/>
                <a:gd name="T15" fmla="*/ 46 h 129"/>
                <a:gd name="T16" fmla="*/ 55 w 78"/>
                <a:gd name="T17" fmla="*/ 23 h 129"/>
                <a:gd name="T18" fmla="*/ 45 w 78"/>
                <a:gd name="T19" fmla="*/ 16 h 129"/>
                <a:gd name="T20" fmla="*/ 36 w 78"/>
                <a:gd name="T21" fmla="*/ 0 h 129"/>
                <a:gd name="T22" fmla="*/ 61 w 78"/>
                <a:gd name="T23" fmla="*/ 13 h 129"/>
                <a:gd name="T24" fmla="*/ 78 w 78"/>
                <a:gd name="T25" fmla="*/ 2 h 129"/>
                <a:gd name="T26" fmla="*/ 77 w 78"/>
                <a:gd name="T27" fmla="*/ 99 h 129"/>
                <a:gd name="T28" fmla="*/ 70 w 78"/>
                <a:gd name="T29" fmla="*/ 116 h 129"/>
                <a:gd name="T30" fmla="*/ 59 w 78"/>
                <a:gd name="T31" fmla="*/ 125 h 129"/>
                <a:gd name="T32" fmla="*/ 46 w 78"/>
                <a:gd name="T33" fmla="*/ 129 h 129"/>
                <a:gd name="T34" fmla="*/ 23 w 78"/>
                <a:gd name="T35" fmla="*/ 128 h 129"/>
                <a:gd name="T36" fmla="*/ 7 w 78"/>
                <a:gd name="T37" fmla="*/ 117 h 129"/>
                <a:gd name="T38" fmla="*/ 1 w 78"/>
                <a:gd name="T39" fmla="*/ 107 h 129"/>
                <a:gd name="T40" fmla="*/ 17 w 78"/>
                <a:gd name="T41" fmla="*/ 101 h 129"/>
                <a:gd name="T42" fmla="*/ 20 w 78"/>
                <a:gd name="T43" fmla="*/ 109 h 129"/>
                <a:gd name="T44" fmla="*/ 27 w 78"/>
                <a:gd name="T45" fmla="*/ 113 h 129"/>
                <a:gd name="T46" fmla="*/ 38 w 78"/>
                <a:gd name="T47" fmla="*/ 115 h 129"/>
                <a:gd name="T48" fmla="*/ 49 w 78"/>
                <a:gd name="T49" fmla="*/ 113 h 129"/>
                <a:gd name="T50" fmla="*/ 57 w 78"/>
                <a:gd name="T51" fmla="*/ 107 h 129"/>
                <a:gd name="T52" fmla="*/ 61 w 78"/>
                <a:gd name="T53" fmla="*/ 100 h 129"/>
                <a:gd name="T54" fmla="*/ 61 w 78"/>
                <a:gd name="T55" fmla="*/ 90 h 129"/>
                <a:gd name="T56" fmla="*/ 51 w 78"/>
                <a:gd name="T57" fmla="*/ 90 h 129"/>
                <a:gd name="T58" fmla="*/ 22 w 78"/>
                <a:gd name="T59" fmla="*/ 90 h 129"/>
                <a:gd name="T60" fmla="*/ 3 w 78"/>
                <a:gd name="T61" fmla="*/ 65 h 129"/>
                <a:gd name="T62" fmla="*/ 1 w 78"/>
                <a:gd name="T63" fmla="*/ 35 h 129"/>
                <a:gd name="T64" fmla="*/ 7 w 78"/>
                <a:gd name="T65" fmla="*/ 16 h 129"/>
                <a:gd name="T66" fmla="*/ 17 w 78"/>
                <a:gd name="T67" fmla="*/ 5 h 129"/>
                <a:gd name="T68" fmla="*/ 29 w 78"/>
                <a:gd name="T69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9">
                  <a:moveTo>
                    <a:pt x="39" y="14"/>
                  </a:moveTo>
                  <a:lnTo>
                    <a:pt x="32" y="16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7" y="32"/>
                  </a:lnTo>
                  <a:lnTo>
                    <a:pt x="16" y="46"/>
                  </a:lnTo>
                  <a:lnTo>
                    <a:pt x="17" y="61"/>
                  </a:lnTo>
                  <a:lnTo>
                    <a:pt x="23" y="71"/>
                  </a:lnTo>
                  <a:lnTo>
                    <a:pt x="27" y="75"/>
                  </a:lnTo>
                  <a:lnTo>
                    <a:pt x="33" y="78"/>
                  </a:lnTo>
                  <a:lnTo>
                    <a:pt x="39" y="78"/>
                  </a:lnTo>
                  <a:lnTo>
                    <a:pt x="45" y="78"/>
                  </a:lnTo>
                  <a:lnTo>
                    <a:pt x="51" y="75"/>
                  </a:lnTo>
                  <a:lnTo>
                    <a:pt x="55" y="71"/>
                  </a:lnTo>
                  <a:lnTo>
                    <a:pt x="59" y="61"/>
                  </a:lnTo>
                  <a:lnTo>
                    <a:pt x="61" y="46"/>
                  </a:lnTo>
                  <a:lnTo>
                    <a:pt x="59" y="33"/>
                  </a:lnTo>
                  <a:lnTo>
                    <a:pt x="55" y="23"/>
                  </a:lnTo>
                  <a:lnTo>
                    <a:pt x="49" y="18"/>
                  </a:lnTo>
                  <a:lnTo>
                    <a:pt x="45" y="16"/>
                  </a:lnTo>
                  <a:lnTo>
                    <a:pt x="39" y="14"/>
                  </a:lnTo>
                  <a:close/>
                  <a:moveTo>
                    <a:pt x="36" y="0"/>
                  </a:moveTo>
                  <a:lnTo>
                    <a:pt x="51" y="2"/>
                  </a:lnTo>
                  <a:lnTo>
                    <a:pt x="61" y="13"/>
                  </a:lnTo>
                  <a:lnTo>
                    <a:pt x="61" y="2"/>
                  </a:lnTo>
                  <a:lnTo>
                    <a:pt x="78" y="2"/>
                  </a:lnTo>
                  <a:lnTo>
                    <a:pt x="78" y="80"/>
                  </a:lnTo>
                  <a:lnTo>
                    <a:pt x="77" y="99"/>
                  </a:lnTo>
                  <a:lnTo>
                    <a:pt x="74" y="110"/>
                  </a:lnTo>
                  <a:lnTo>
                    <a:pt x="70" y="116"/>
                  </a:lnTo>
                  <a:lnTo>
                    <a:pt x="65" y="120"/>
                  </a:lnTo>
                  <a:lnTo>
                    <a:pt x="59" y="125"/>
                  </a:lnTo>
                  <a:lnTo>
                    <a:pt x="54" y="128"/>
                  </a:lnTo>
                  <a:lnTo>
                    <a:pt x="46" y="129"/>
                  </a:lnTo>
                  <a:lnTo>
                    <a:pt x="38" y="129"/>
                  </a:lnTo>
                  <a:lnTo>
                    <a:pt x="23" y="128"/>
                  </a:lnTo>
                  <a:lnTo>
                    <a:pt x="11" y="122"/>
                  </a:lnTo>
                  <a:lnTo>
                    <a:pt x="7" y="117"/>
                  </a:lnTo>
                  <a:lnTo>
                    <a:pt x="4" y="113"/>
                  </a:lnTo>
                  <a:lnTo>
                    <a:pt x="1" y="107"/>
                  </a:lnTo>
                  <a:lnTo>
                    <a:pt x="1" y="100"/>
                  </a:lnTo>
                  <a:lnTo>
                    <a:pt x="17" y="101"/>
                  </a:lnTo>
                  <a:lnTo>
                    <a:pt x="19" y="106"/>
                  </a:lnTo>
                  <a:lnTo>
                    <a:pt x="20" y="109"/>
                  </a:lnTo>
                  <a:lnTo>
                    <a:pt x="23" y="112"/>
                  </a:lnTo>
                  <a:lnTo>
                    <a:pt x="27" y="113"/>
                  </a:lnTo>
                  <a:lnTo>
                    <a:pt x="32" y="115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9" y="113"/>
                  </a:lnTo>
                  <a:lnTo>
                    <a:pt x="54" y="110"/>
                  </a:lnTo>
                  <a:lnTo>
                    <a:pt x="57" y="107"/>
                  </a:lnTo>
                  <a:lnTo>
                    <a:pt x="59" y="104"/>
                  </a:lnTo>
                  <a:lnTo>
                    <a:pt x="61" y="100"/>
                  </a:lnTo>
                  <a:lnTo>
                    <a:pt x="61" y="96"/>
                  </a:lnTo>
                  <a:lnTo>
                    <a:pt x="61" y="90"/>
                  </a:lnTo>
                  <a:lnTo>
                    <a:pt x="61" y="83"/>
                  </a:lnTo>
                  <a:lnTo>
                    <a:pt x="51" y="90"/>
                  </a:lnTo>
                  <a:lnTo>
                    <a:pt x="38" y="93"/>
                  </a:lnTo>
                  <a:lnTo>
                    <a:pt x="22" y="90"/>
                  </a:lnTo>
                  <a:lnTo>
                    <a:pt x="10" y="80"/>
                  </a:lnTo>
                  <a:lnTo>
                    <a:pt x="3" y="65"/>
                  </a:lnTo>
                  <a:lnTo>
                    <a:pt x="0" y="48"/>
                  </a:lnTo>
                  <a:lnTo>
                    <a:pt x="1" y="35"/>
                  </a:lnTo>
                  <a:lnTo>
                    <a:pt x="4" y="23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40" name="Freeform 2401"/>
            <p:cNvSpPr>
              <a:spLocks/>
            </p:cNvSpPr>
            <p:nvPr/>
          </p:nvSpPr>
          <p:spPr bwMode="auto">
            <a:xfrm>
              <a:off x="4351" y="1611"/>
              <a:ext cx="39" cy="63"/>
            </a:xfrm>
            <a:custGeom>
              <a:avLst/>
              <a:gdLst>
                <a:gd name="T0" fmla="*/ 0 w 77"/>
                <a:gd name="T1" fmla="*/ 0 h 125"/>
                <a:gd name="T2" fmla="*/ 17 w 77"/>
                <a:gd name="T3" fmla="*/ 0 h 125"/>
                <a:gd name="T4" fmla="*/ 17 w 77"/>
                <a:gd name="T5" fmla="*/ 110 h 125"/>
                <a:gd name="T6" fmla="*/ 77 w 77"/>
                <a:gd name="T7" fmla="*/ 110 h 125"/>
                <a:gd name="T8" fmla="*/ 77 w 77"/>
                <a:gd name="T9" fmla="*/ 125 h 125"/>
                <a:gd name="T10" fmla="*/ 0 w 77"/>
                <a:gd name="T11" fmla="*/ 125 h 125"/>
                <a:gd name="T12" fmla="*/ 0 w 77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25">
                  <a:moveTo>
                    <a:pt x="0" y="0"/>
                  </a:moveTo>
                  <a:lnTo>
                    <a:pt x="17" y="0"/>
                  </a:lnTo>
                  <a:lnTo>
                    <a:pt x="17" y="110"/>
                  </a:lnTo>
                  <a:lnTo>
                    <a:pt x="77" y="110"/>
                  </a:lnTo>
                  <a:lnTo>
                    <a:pt x="77" y="125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4805" name="直線矢印コネクタ 4804"/>
          <p:cNvCxnSpPr/>
          <p:nvPr/>
        </p:nvCxnSpPr>
        <p:spPr>
          <a:xfrm flipH="1">
            <a:off x="5260975" y="3013867"/>
            <a:ext cx="693735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41" name="テキスト ボックス 11140"/>
              <p:cNvSpPr txBox="1"/>
              <p:nvPr/>
            </p:nvSpPr>
            <p:spPr>
              <a:xfrm>
                <a:off x="5949950" y="2889905"/>
                <a:ext cx="1210781" cy="2717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ja-JP" altLang="en-US" sz="158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ja-JP" sz="158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46.9</m:t>
                          </m:r>
                        </m:e>
                      </m:rad>
                      <m:r>
                        <a:rPr kumimoji="1" lang="en-US" altLang="ja-JP" sz="158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=6.9</m:t>
                      </m:r>
                      <m:r>
                        <a:rPr kumimoji="1" lang="en-US" altLang="ja-JP" sz="158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kumimoji="1" lang="ja-JP" altLang="en-US" sz="1580" dirty="0"/>
              </a:p>
            </p:txBody>
          </p:sp>
        </mc:Choice>
        <mc:Fallback>
          <p:sp>
            <p:nvSpPr>
              <p:cNvPr id="11141" name="テキスト ボックス 11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950" y="2889905"/>
                <a:ext cx="1210781" cy="271741"/>
              </a:xfrm>
              <a:prstGeom prst="rect">
                <a:avLst/>
              </a:prstGeom>
              <a:blipFill rotWithShape="0">
                <a:blip r:embed="rId4"/>
                <a:stretch>
                  <a:fillRect r="-3015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0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with actual T2K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1701800"/>
            <a:ext cx="3813048" cy="359048"/>
          </a:xfrm>
        </p:spPr>
        <p:txBody>
          <a:bodyPr/>
          <a:lstStyle/>
          <a:p>
            <a:r>
              <a:rPr kumimoji="1" lang="en-US" altLang="ja-JP" dirty="0" smtClean="0"/>
              <a:t>Actual T2K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14400" y="2264048"/>
                <a:ext cx="2857500" cy="602729"/>
              </a:xfrm>
            </p:spPr>
            <p:txBody>
              <a:bodyPr vert="horz"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037</m:t>
                        </m:r>
                      </m:sub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038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1" lang="en-US" altLang="ja-JP" dirty="0" smtClean="0"/>
                  <a:t> C.L. 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kumimoji="1" lang="en-US" altLang="ja-JP" dirty="0" smtClean="0"/>
              </a:p>
              <a:p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14400" y="2264048"/>
                <a:ext cx="2857500" cy="602729"/>
              </a:xfrm>
              <a:blipFill rotWithShape="0">
                <a:blip r:embed="rId2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4873752" y="1701800"/>
            <a:ext cx="3813048" cy="359048"/>
          </a:xfrm>
        </p:spPr>
        <p:txBody>
          <a:bodyPr/>
          <a:lstStyle/>
          <a:p>
            <a:r>
              <a:rPr kumimoji="1" lang="en-US" altLang="ja-JP" dirty="0" smtClean="0"/>
              <a:t>Our verification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9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873752" y="2264048"/>
                <a:ext cx="2857500" cy="6027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137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032</m:t>
                        </m:r>
                      </m:sub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037</m:t>
                        </m:r>
                      </m:sup>
                    </m:sSubSup>
                  </m:oMath>
                </a14:m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dirty="0"/>
                  <a:t> C.L. :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10" name="コンテンツ プレースホルダー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873752" y="2264048"/>
                <a:ext cx="2857500" cy="602729"/>
              </a:xfrm>
              <a:blipFill rotWithShape="0"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2459274" y="3069977"/>
            <a:ext cx="4225452" cy="1674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576" dirty="0"/>
              <a:t>Same value, same </a:t>
            </a:r>
            <a:r>
              <a:rPr lang="en-US" altLang="ja-JP" sz="1576" dirty="0" smtClean="0"/>
              <a:t>error</a:t>
            </a:r>
          </a:p>
          <a:p>
            <a:pPr algn="ctr"/>
            <a:r>
              <a:rPr lang="en-US" altLang="ja-JP" dirty="0" smtClean="0"/>
              <a:t>T2K was correct!!!</a:t>
            </a:r>
            <a:endParaRPr lang="en-US" altLang="ja-JP" dirty="0"/>
          </a:p>
          <a:p>
            <a:pPr algn="ctr"/>
            <a:endParaRPr kumimoji="1" lang="en-US" altLang="ja-JP" sz="1576" dirty="0" smtClean="0"/>
          </a:p>
          <a:p>
            <a:pPr algn="ctr"/>
            <a:endParaRPr kumimoji="1" lang="en-US" altLang="ja-JP" sz="1576" dirty="0"/>
          </a:p>
          <a:p>
            <a:pPr algn="ctr"/>
            <a:endParaRPr kumimoji="1" lang="en-US" altLang="ja-JP" sz="1576" dirty="0" smtClean="0"/>
          </a:p>
          <a:p>
            <a:pPr algn="ctr"/>
            <a:r>
              <a:rPr kumimoji="1" lang="en-US" altLang="ja-JP" sz="1576" dirty="0" smtClean="0"/>
              <a:t>(C.L</a:t>
            </a:r>
            <a:r>
              <a:rPr kumimoji="1" lang="en-US" altLang="ja-JP" sz="1576" dirty="0"/>
              <a:t>. is better by using energy likelihood </a:t>
            </a:r>
            <a:r>
              <a:rPr kumimoji="1" lang="en-US" altLang="ja-JP" sz="1576" dirty="0" smtClean="0"/>
              <a:t>function)</a:t>
            </a:r>
            <a:endParaRPr kumimoji="1" lang="ja-JP" altLang="en-US" sz="1576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06061"/>
            <a:ext cx="1743075" cy="163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8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In actual T2K experiment…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 vert="horz">
                <a:normAutofit/>
              </a:bodyPr>
              <a:lstStyle/>
              <a:p>
                <a:r>
                  <a:rPr kumimoji="1" lang="en-US" altLang="ja-JP" sz="2030" dirty="0" smtClean="0"/>
                  <a:t>Likelihood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p>
                          </m:sSubSup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d>
                        <m:d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𝑎𝑝𝑒</m:t>
                          </m:r>
                        </m:sub>
                      </m:sSub>
                      <m:d>
                        <m:d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p>
                          </m:sSubSup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𝑠𝑦𝑠𝑡</m:t>
                          </m:r>
                        </m:sub>
                      </m:sSub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58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d>
                        <m:d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ja-JP" sz="1580" i="1" baseline="-25000"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ja-JP" sz="158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58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ja-JP" sz="1580" i="1" baseline="-25000">
                                      <a:latin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ctrlPr>
                                        <a:rPr lang="en-US" altLang="ja-JP" sz="1580" i="1" baseline="-2500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58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altLang="ja-JP" sz="158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58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ja-JP" sz="1580" i="1" baseline="-2500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altLang="ja-JP" sz="158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𝑎𝑝𝑒</m:t>
                          </m:r>
                        </m:sub>
                      </m:sSub>
                      <m:d>
                        <m:d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p>
                          </m:sSubSup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p>
                          </m:sSubSup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𝑟𝑒𝑐</m:t>
                              </m:r>
                            </m:sup>
                          </m:sSup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sz="158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𝑠𝑦𝑠𝑡</m:t>
                          </m:r>
                        </m:sub>
                      </m:sSub>
                      <m:d>
                        <m:d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ja-JP" sz="158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58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158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58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ja-JP" sz="158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altLang="ja-JP" sz="158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en-US" altLang="ja-JP" sz="158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58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ja-JP" sz="158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altLang="ja-JP" sz="158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58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58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15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altLang="ja-JP" sz="158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58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158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altLang="ja-JP" sz="158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158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</m:t>
                          </m:r>
                        </m:e>
                        <m:sup>
                          <m:r>
                            <a:rPr lang="en-US" altLang="ja-JP" sz="158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158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15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158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ja-JP" sz="158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158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158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ja-JP" sz="1580" dirty="0"/>
                  <a:t> : oscillation parameter  </a:t>
                </a:r>
                <a14:m>
                  <m:oMath xmlns:m="http://schemas.openxmlformats.org/officeDocument/2006/math">
                    <m:r>
                      <a:rPr lang="en-US" altLang="ja-JP" sz="158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ja-JP" sz="1580" dirty="0"/>
                  <a:t> : systematic error parameter</a:t>
                </a:r>
              </a:p>
              <a:p>
                <a:pPr marL="0" indent="0" algn="ctr">
                  <a:buNone/>
                </a:pPr>
                <a:r>
                  <a:rPr lang="en-US" altLang="ja-JP" sz="2030" dirty="0" smtClean="0"/>
                  <a:t>f are more than 49!</a:t>
                </a:r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0">
                <a:blip r:embed="rId3"/>
                <a:stretch>
                  <a:fillRect l="-314" t="-1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experiment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縦書きテキスト プレースホルダー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 vert="horz">
                <a:normAutofit/>
              </a:bodyPr>
              <a:lstStyle/>
              <a:p>
                <a:r>
                  <a:rPr lang="en-US" altLang="ja-JP" sz="2000" dirty="0" smtClean="0"/>
                  <a:t>T2K is just in beginning</a:t>
                </a:r>
              </a:p>
              <a:p>
                <a:r>
                  <a:rPr lang="en-US" altLang="ja-JP" sz="2000" dirty="0"/>
                  <a:t>Continue to get 10 times more data</a:t>
                </a:r>
              </a:p>
              <a:p>
                <a:r>
                  <a:rPr lang="en-US" altLang="ja-JP" sz="2000" dirty="0"/>
                  <a:t>Check the </a:t>
                </a:r>
                <a:r>
                  <a:rPr lang="en-US" altLang="ja-JP" sz="2000" dirty="0" smtClean="0"/>
                  <a:t>sensitivity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→×10</m:t>
                    </m:r>
                  </m:oMath>
                </a14:m>
                <a:r>
                  <a:rPr lang="en-US" altLang="ja-JP" sz="2000" dirty="0"/>
                  <a:t>)</a:t>
                </a:r>
              </a:p>
              <a:p>
                <a:pPr marL="400157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func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0.137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−0.032</m:t>
                        </m:r>
                      </m:sub>
                      <m:sup>
                        <m:r>
                          <a:rPr lang="en-US" altLang="ja-JP" sz="20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+0.037</m:t>
                        </m:r>
                      </m:sup>
                    </m:sSubSup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0.137</m:t>
                        </m:r>
                      </m:e>
                      <m:sub>
                        <m:r>
                          <a:rPr lang="en-US" altLang="ja-JP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−0.0</m:t>
                        </m:r>
                        <m:r>
                          <a:rPr lang="en-US" altLang="ja-JP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altLang="ja-JP" sz="20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+0.0</m:t>
                        </m:r>
                        <m:r>
                          <a:rPr lang="en-US" altLang="ja-JP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bSup>
                  </m:oMath>
                </a14:m>
                <a:r>
                  <a:rPr lang="en-US" altLang="ja-JP" sz="2000" dirty="0" smtClean="0"/>
                  <a:t> (We did)</a:t>
                </a:r>
                <a:endParaRPr lang="en-US" altLang="ja-JP" sz="2000" dirty="0"/>
              </a:p>
              <a:p>
                <a:pPr marL="400157" indent="0">
                  <a:buNone/>
                </a:pPr>
                <a:r>
                  <a:rPr lang="ja-JP" altLang="en-US" sz="2000" dirty="0"/>
                  <a:t>→ </a:t>
                </a:r>
                <a:r>
                  <a:rPr lang="en-US" altLang="ja-JP" sz="2000" dirty="0" smtClean="0"/>
                  <a:t>twice more </a:t>
                </a:r>
                <a:r>
                  <a:rPr lang="en-US" altLang="ja-JP" sz="2000" dirty="0"/>
                  <a:t>precise</a:t>
                </a:r>
              </a:p>
              <a:p>
                <a:r>
                  <a:rPr lang="en-US" altLang="ja-JP" sz="2000" dirty="0"/>
                  <a:t>Anti-Neutrino experiment by Hyper-K</a:t>
                </a:r>
              </a:p>
              <a:p>
                <a:pPr marL="400157" indent="0">
                  <a:buNone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sz="2000" i="1" baseline="-2500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en-US" altLang="ja-JP" sz="2000" i="1" baseline="-2500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altLang="ja-JP" sz="2000" i="1" baseline="-2500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̅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altLang="ja-JP" sz="2000" i="1" baseline="-2500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can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3" name="縦書きテキスト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0">
                <a:blip r:embed="rId2"/>
                <a:stretch>
                  <a:fillRect l="-314" t="-10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3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81005" y="1062612"/>
            <a:ext cx="7772400" cy="9182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2" name="円/楕円 1"/>
          <p:cNvSpPr/>
          <p:nvPr/>
        </p:nvSpPr>
        <p:spPr>
          <a:xfrm>
            <a:off x="3221498" y="3104879"/>
            <a:ext cx="3025124" cy="3025124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sp>
        <p:nvSpPr>
          <p:cNvPr id="7" name="円/楕円 6"/>
          <p:cNvSpPr/>
          <p:nvPr/>
        </p:nvSpPr>
        <p:spPr>
          <a:xfrm>
            <a:off x="4247879" y="1214177"/>
            <a:ext cx="3025124" cy="3025124"/>
          </a:xfrm>
          <a:prstGeom prst="ellipse">
            <a:avLst/>
          </a:prstGeom>
          <a:solidFill>
            <a:schemeClr val="accent4">
              <a:alpha val="72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sp>
        <p:nvSpPr>
          <p:cNvPr id="8" name="円/楕円 7"/>
          <p:cNvSpPr/>
          <p:nvPr/>
        </p:nvSpPr>
        <p:spPr>
          <a:xfrm>
            <a:off x="1979037" y="1160157"/>
            <a:ext cx="3025124" cy="3025124"/>
          </a:xfrm>
          <a:prstGeom prst="ellipse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pic>
        <p:nvPicPr>
          <p:cNvPr id="9" name="Picture 2" descr="C:\Users\Ishida\Documents\JPARCnu\パンフレット\良く使う図版・写真\ニュートリノ\neutrino-3mix-simple.png"/>
          <p:cNvPicPr>
            <a:picLocks noChangeAspect="1" noChangeArrowheads="1"/>
          </p:cNvPicPr>
          <p:nvPr/>
        </p:nvPicPr>
        <p:blipFill>
          <a:blip r:embed="rId2" cstate="print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29"/>
          <a:stretch>
            <a:fillRect/>
          </a:stretch>
        </p:blipFill>
        <p:spPr bwMode="auto">
          <a:xfrm>
            <a:off x="3005418" y="1862418"/>
            <a:ext cx="3241204" cy="3214125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3977780" y="5103622"/>
            <a:ext cx="1494961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1" dirty="0"/>
              <a:t>Theory</a:t>
            </a:r>
            <a:endParaRPr kumimoji="1" lang="ja-JP" altLang="en-US" sz="360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22756" y="2888799"/>
            <a:ext cx="2338012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1" dirty="0"/>
              <a:t>Experiment</a:t>
            </a:r>
            <a:endParaRPr kumimoji="1" lang="ja-JP" altLang="en-US" sz="360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92602" y="2888799"/>
            <a:ext cx="1974580" cy="646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1" dirty="0"/>
              <a:t>Analyzing</a:t>
            </a:r>
            <a:endParaRPr kumimoji="1" lang="ja-JP" altLang="en-US" sz="3601" dirty="0"/>
          </a:p>
        </p:txBody>
      </p:sp>
    </p:spTree>
    <p:extLst>
      <p:ext uri="{BB962C8B-B14F-4D97-AF65-F5344CB8AC3E}">
        <p14:creationId xmlns:p14="http://schemas.microsoft.com/office/powerpoint/2010/main" val="11515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What is neutrino?</a:t>
            </a:r>
            <a:endParaRPr kumimoji="1" lang="ja-JP" altLang="en-US" dirty="0"/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5490341" y="2133260"/>
            <a:ext cx="3565324" cy="3347576"/>
          </a:xfrm>
        </p:spPr>
        <p:txBody>
          <a:bodyPr vert="horz"/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Three Flavors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Neutral (no charge)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Only Weak Interaction</a:t>
            </a:r>
          </a:p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Very Tiny Mass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very difficult for detecting…</a:t>
            </a:r>
            <a:endParaRPr lang="en-US" altLang="ja-JP" dirty="0"/>
          </a:p>
        </p:txBody>
      </p:sp>
      <p:pic>
        <p:nvPicPr>
          <p:cNvPr id="7" name="図 6" descr="Standard_Model_of_Elementary_Particles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5" y="2024478"/>
            <a:ext cx="4515306" cy="372738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角丸四角形 7"/>
          <p:cNvSpPr/>
          <p:nvPr/>
        </p:nvSpPr>
        <p:spPr>
          <a:xfrm>
            <a:off x="1114716" y="4833522"/>
            <a:ext cx="2484923" cy="918341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</p:spTree>
    <p:extLst>
      <p:ext uri="{BB962C8B-B14F-4D97-AF65-F5344CB8AC3E}">
        <p14:creationId xmlns:p14="http://schemas.microsoft.com/office/powerpoint/2010/main" val="416332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>The interesting point is…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en-US" altLang="ja-JP" sz="4951" dirty="0">
                <a:solidFill>
                  <a:srgbClr val="FF6600"/>
                </a:solidFill>
              </a:rPr>
              <a:t>Neutrino Oscillation</a:t>
            </a:r>
            <a:endParaRPr lang="ja-JP" altLang="en-US" sz="495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Neutrino Oscillation(</a:t>
            </a:r>
            <a:r>
              <a:rPr lang="en-US" altLang="ja-JP" sz="4051" dirty="0">
                <a:solidFill>
                  <a:srgbClr val="FF6600"/>
                </a:solidFill>
              </a:rPr>
              <a:t>Two</a:t>
            </a:r>
            <a:r>
              <a:rPr kumimoji="1" lang="en-US" altLang="ja-JP" dirty="0" smtClean="0"/>
              <a:t> mixing case)</a:t>
            </a:r>
            <a:endParaRPr kumimoji="1" lang="ja-JP" altLang="en-US" dirty="0"/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>
          <a:xfrm>
            <a:off x="4355920" y="2294579"/>
            <a:ext cx="4483666" cy="918341"/>
          </a:xfrm>
        </p:spPr>
        <p:txBody>
          <a:bodyPr vert="horz"/>
          <a:lstStyle/>
          <a:p>
            <a:pPr marL="0" indent="0">
              <a:buNone/>
            </a:pPr>
            <a:r>
              <a:rPr lang="ja-JP" altLang="en-US" dirty="0" smtClean="0"/>
              <a:t>・</a:t>
            </a:r>
            <a:r>
              <a:rPr lang="en-US" altLang="ja-JP" dirty="0" smtClean="0"/>
              <a:t>The mass basis is different from the interaction basis.</a:t>
            </a:r>
            <a:endParaRPr kumimoji="1" lang="ja-JP" altLang="en-US" dirty="0" smtClean="0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682555" y="2240560"/>
            <a:ext cx="3612769" cy="1373611"/>
            <a:chOff x="3574132" y="2996952"/>
            <a:chExt cx="4815771" cy="1831004"/>
          </a:xfrm>
        </p:grpSpPr>
        <p:graphicFrame>
          <p:nvGraphicFramePr>
            <p:cNvPr id="2" name="オブジェクト 1"/>
            <p:cNvGraphicFramePr>
              <a:graphicFrameLocks noChangeAspect="1"/>
            </p:cNvGraphicFramePr>
            <p:nvPr>
              <p:extLst/>
            </p:nvPr>
          </p:nvGraphicFramePr>
          <p:xfrm>
            <a:off x="3790156" y="2996952"/>
            <a:ext cx="4512315" cy="1228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数式" r:id="rId4" imgW="2146300" imgH="584200" progId="Equation.3">
                    <p:embed/>
                  </p:oleObj>
                </mc:Choice>
                <mc:Fallback>
                  <p:oleObj name="数式" r:id="rId4" imgW="2146300" imgH="584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790156" y="2996952"/>
                          <a:ext cx="4512315" cy="122820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テキスト ボックス 2"/>
            <p:cNvSpPr txBox="1"/>
            <p:nvPr/>
          </p:nvSpPr>
          <p:spPr>
            <a:xfrm>
              <a:off x="3574132" y="4221088"/>
              <a:ext cx="1268906" cy="5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101" dirty="0">
                  <a:solidFill>
                    <a:srgbClr val="FF6600"/>
                  </a:solidFill>
                </a:rPr>
                <a:t>flavour</a:t>
              </a:r>
              <a:endParaRPr kumimoji="1" lang="ja-JP" altLang="en-US" sz="2101" dirty="0">
                <a:solidFill>
                  <a:srgbClr val="FF6600"/>
                </a:solidFill>
              </a:endParaRPr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3718148" y="2996952"/>
              <a:ext cx="1080120" cy="129614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7150" cmpd="sng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1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402283" y="4273931"/>
              <a:ext cx="987620" cy="554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101" dirty="0">
                  <a:solidFill>
                    <a:schemeClr val="accent1"/>
                  </a:solidFill>
                </a:rPr>
                <a:t>mass</a:t>
              </a:r>
              <a:endParaRPr kumimoji="1" lang="ja-JP" altLang="en-US" sz="2101" dirty="0">
                <a:solidFill>
                  <a:schemeClr val="accent1"/>
                </a:solidFill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7318548" y="2996952"/>
              <a:ext cx="1008112" cy="1296144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101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14292" y="4221088"/>
              <a:ext cx="2419263" cy="55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l-GR" altLang="ja-JP" sz="2101" dirty="0"/>
                <a:t>Θ</a:t>
              </a:r>
              <a:r>
                <a:rPr kumimoji="1" lang="en-US" altLang="ja-JP" sz="2101" dirty="0"/>
                <a:t>:mixing angle</a:t>
              </a:r>
              <a:endParaRPr kumimoji="1" lang="ja-JP" altLang="en-US" sz="2101" dirty="0"/>
            </a:p>
          </p:txBody>
        </p:sp>
      </p:grpSp>
      <p:sp>
        <p:nvSpPr>
          <p:cNvPr id="15" name="縦書きテキスト プレースホルダー 4"/>
          <p:cNvSpPr txBox="1">
            <a:spLocks/>
          </p:cNvSpPr>
          <p:nvPr/>
        </p:nvSpPr>
        <p:spPr>
          <a:xfrm>
            <a:off x="1330797" y="3753120"/>
            <a:ext cx="5888187" cy="486181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lang="ja-JP" sz="28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101" dirty="0"/>
              <a:t>The probability to change </a:t>
            </a:r>
            <a:r>
              <a:rPr lang="en-US" altLang="ja-JP" sz="2101" dirty="0" err="1">
                <a:latin typeface="Bell MT"/>
                <a:cs typeface="Bell MT"/>
              </a:rPr>
              <a:t>ν</a:t>
            </a:r>
            <a:r>
              <a:rPr lang="en-US" altLang="ja-JP" sz="1200" dirty="0" err="1">
                <a:latin typeface="Bell MT"/>
                <a:cs typeface="Bell MT"/>
              </a:rPr>
              <a:t>μ</a:t>
            </a:r>
            <a:r>
              <a:rPr lang="en-US" altLang="ja-JP" sz="1200" dirty="0"/>
              <a:t> </a:t>
            </a:r>
            <a:r>
              <a:rPr lang="en-US" altLang="ja-JP" sz="2101" dirty="0"/>
              <a:t>into </a:t>
            </a:r>
            <a:r>
              <a:rPr lang="en-US" altLang="ja-JP" sz="2101" dirty="0" err="1"/>
              <a:t>ν</a:t>
            </a:r>
            <a:r>
              <a:rPr lang="en-US" altLang="ja-JP" sz="1350" dirty="0" err="1"/>
              <a:t>τ</a:t>
            </a:r>
            <a:r>
              <a:rPr lang="en-US" altLang="ja-JP" sz="1350" dirty="0"/>
              <a:t> </a:t>
            </a:r>
            <a:r>
              <a:rPr lang="en-US" altLang="ja-JP" sz="2101" dirty="0"/>
              <a:t> </a:t>
            </a:r>
            <a:r>
              <a:rPr lang="en-US" altLang="ja-JP" sz="2401" dirty="0"/>
              <a:t>is… </a:t>
            </a:r>
            <a:endParaRPr lang="en-US" altLang="en-US" sz="2101" dirty="0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/>
          </p:nvPr>
        </p:nvGraphicFramePr>
        <p:xfrm>
          <a:off x="1143967" y="4347341"/>
          <a:ext cx="4670494" cy="69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数式" r:id="rId6" imgW="2806700" imgH="419100" progId="Equation.3">
                  <p:embed/>
                </p:oleObj>
              </mc:Choice>
              <mc:Fallback>
                <p:oleObj name="数式" r:id="rId6" imgW="2806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967" y="4347341"/>
                        <a:ext cx="4670494" cy="69740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6570742" y="4239301"/>
            <a:ext cx="2917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800" dirty="0"/>
              <a:t>L : Length [km]</a:t>
            </a:r>
          </a:p>
          <a:p>
            <a:r>
              <a:rPr kumimoji="1" lang="en-US" altLang="ja-JP" sz="1800" dirty="0"/>
              <a:t>E : energy[</a:t>
            </a:r>
            <a:r>
              <a:rPr kumimoji="1" lang="en-US" altLang="ja-JP" sz="1800" dirty="0" err="1"/>
              <a:t>GeV</a:t>
            </a:r>
            <a:r>
              <a:rPr kumimoji="1" lang="en-US" altLang="ja-JP" sz="1800" dirty="0"/>
              <a:t>]</a:t>
            </a:r>
          </a:p>
          <a:p>
            <a:r>
              <a:rPr kumimoji="1" lang="en-US" altLang="ja-JP" sz="1800" dirty="0"/>
              <a:t>Δm</a:t>
            </a:r>
            <a:r>
              <a:rPr kumimoji="1" lang="en-US" altLang="ja-JP" sz="1800" baseline="30000" dirty="0"/>
              <a:t>2 </a:t>
            </a:r>
            <a:r>
              <a:rPr kumimoji="1" lang="en-US" altLang="ja-JP" sz="1800" dirty="0"/>
              <a:t>: mass square difference[eV</a:t>
            </a:r>
            <a:r>
              <a:rPr kumimoji="1" lang="en-US" altLang="ja-JP" sz="1800" baseline="30000" dirty="0"/>
              <a:t>2</a:t>
            </a:r>
            <a:r>
              <a:rPr kumimoji="1" lang="en-US" altLang="ja-JP" sz="1800" dirty="0"/>
              <a:t>]</a:t>
            </a:r>
            <a:endParaRPr kumimoji="1" lang="ja-JP" altLang="en-US" sz="1800" baseline="30000" dirty="0"/>
          </a:p>
        </p:txBody>
      </p:sp>
      <p:sp>
        <p:nvSpPr>
          <p:cNvPr id="21" name="縦書きテキスト プレースホルダー 4"/>
          <p:cNvSpPr txBox="1">
            <a:spLocks/>
          </p:cNvSpPr>
          <p:nvPr/>
        </p:nvSpPr>
        <p:spPr>
          <a:xfrm>
            <a:off x="1330797" y="5265682"/>
            <a:ext cx="5888187" cy="486181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lang="ja-JP" sz="28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101" dirty="0"/>
              <a:t>but nature is more complex…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46876" y="4401362"/>
            <a:ext cx="594221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301" dirty="0">
                <a:solidFill>
                  <a:srgbClr val="FF0000"/>
                </a:solidFill>
              </a:rPr>
              <a:t>✔</a:t>
            </a:r>
            <a:endParaRPr kumimoji="1" lang="ja-JP" altLang="en-US" sz="330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58180" y="4131261"/>
            <a:ext cx="594221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301" dirty="0">
                <a:solidFill>
                  <a:srgbClr val="FF0000"/>
                </a:solidFill>
              </a:rPr>
              <a:t>✔</a:t>
            </a:r>
            <a:endParaRPr kumimoji="1" lang="ja-JP" altLang="en-US" sz="330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058180" y="4563422"/>
            <a:ext cx="594221" cy="600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301" dirty="0">
                <a:solidFill>
                  <a:srgbClr val="FF0000"/>
                </a:solidFill>
              </a:rPr>
              <a:t>✔</a:t>
            </a:r>
            <a:endParaRPr kumimoji="1" lang="ja-JP" altLang="en-US" sz="3301" dirty="0">
              <a:solidFill>
                <a:srgbClr val="FF0000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005418" y="4455381"/>
            <a:ext cx="432161" cy="43216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sp>
        <p:nvSpPr>
          <p:cNvPr id="26" name="角丸四角形 25"/>
          <p:cNvSpPr/>
          <p:nvPr/>
        </p:nvSpPr>
        <p:spPr>
          <a:xfrm>
            <a:off x="4355920" y="4455381"/>
            <a:ext cx="432161" cy="432161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</p:spTree>
    <p:extLst>
      <p:ext uri="{BB962C8B-B14F-4D97-AF65-F5344CB8AC3E}">
        <p14:creationId xmlns:p14="http://schemas.microsoft.com/office/powerpoint/2010/main" val="30302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/>
      <p:bldP spid="19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/>
          </p:nvPr>
        </p:nvGraphicFramePr>
        <p:xfrm>
          <a:off x="790597" y="2186539"/>
          <a:ext cx="8106235" cy="1188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数式" r:id="rId4" imgW="5803900" imgH="850900" progId="Equation.3">
                  <p:embed/>
                </p:oleObj>
              </mc:Choice>
              <mc:Fallback>
                <p:oleObj name="数式" r:id="rId4" imgW="58039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0597" y="2186539"/>
                        <a:ext cx="8106235" cy="118844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角丸四角形 12"/>
          <p:cNvSpPr/>
          <p:nvPr/>
        </p:nvSpPr>
        <p:spPr>
          <a:xfrm>
            <a:off x="3707680" y="2195686"/>
            <a:ext cx="2430903" cy="12424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>
              <a:solidFill>
                <a:srgbClr val="3366FF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Neutrino Oscillation(</a:t>
            </a:r>
            <a:r>
              <a:rPr lang="en-US" altLang="ja-JP" sz="4051" dirty="0">
                <a:solidFill>
                  <a:srgbClr val="FF6600"/>
                </a:solidFill>
              </a:rPr>
              <a:t>Three</a:t>
            </a:r>
            <a:r>
              <a:rPr kumimoji="1" lang="en-US" altLang="ja-JP" dirty="0" smtClean="0"/>
              <a:t> mixing case)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3387" y="3537041"/>
            <a:ext cx="2182332" cy="692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rgbClr val="FFFF00"/>
                </a:solidFill>
              </a:rPr>
              <a:t>Atmospheric Neutrinos</a:t>
            </a:r>
          </a:p>
          <a:p>
            <a:pPr algn="ctr"/>
            <a:r>
              <a:rPr kumimoji="1" lang="en-US" altLang="ja-JP" sz="2401" dirty="0" err="1">
                <a:solidFill>
                  <a:srgbClr val="FFFF00"/>
                </a:solidFill>
              </a:rPr>
              <a:t>ν</a:t>
            </a:r>
            <a:r>
              <a:rPr kumimoji="1" lang="en-US" altLang="ja-JP" sz="1500" dirty="0" err="1">
                <a:solidFill>
                  <a:srgbClr val="FFFF00"/>
                </a:solidFill>
              </a:rPr>
              <a:t>μ→</a:t>
            </a:r>
            <a:r>
              <a:rPr kumimoji="1" lang="en-US" altLang="ja-JP" sz="2401" dirty="0" err="1">
                <a:solidFill>
                  <a:srgbClr val="FFFF00"/>
                </a:solidFill>
              </a:rPr>
              <a:t>ν</a:t>
            </a:r>
            <a:r>
              <a:rPr kumimoji="1" lang="en-US" altLang="ja-JP" sz="1500" dirty="0" err="1">
                <a:solidFill>
                  <a:srgbClr val="FFFF00"/>
                </a:solidFill>
              </a:rPr>
              <a:t>τ</a:t>
            </a:r>
            <a:endParaRPr kumimoji="1" lang="en-US" altLang="ja-JP" sz="2401" dirty="0">
              <a:solidFill>
                <a:srgbClr val="FFFF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600898" y="2186538"/>
            <a:ext cx="2052763" cy="12424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>
              <a:solidFill>
                <a:srgbClr val="3366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5094" y="3537041"/>
            <a:ext cx="2182332" cy="6926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rgbClr val="008000"/>
                </a:solidFill>
              </a:rPr>
              <a:t>Solar Neutrinos</a:t>
            </a:r>
          </a:p>
          <a:p>
            <a:r>
              <a:rPr kumimoji="1" lang="en-US" altLang="ja-JP" sz="2101" dirty="0">
                <a:solidFill>
                  <a:srgbClr val="008000"/>
                </a:solidFill>
              </a:rPr>
              <a:t>        </a:t>
            </a:r>
            <a:r>
              <a:rPr kumimoji="1" lang="en-US" altLang="ja-JP" sz="2401" dirty="0" err="1">
                <a:solidFill>
                  <a:srgbClr val="008000"/>
                </a:solidFill>
              </a:rPr>
              <a:t>ν</a:t>
            </a:r>
            <a:r>
              <a:rPr kumimoji="1" lang="en-US" altLang="ja-JP" sz="1500" dirty="0" err="1">
                <a:solidFill>
                  <a:srgbClr val="008000"/>
                </a:solidFill>
              </a:rPr>
              <a:t>e→</a:t>
            </a:r>
            <a:r>
              <a:rPr kumimoji="1" lang="en-US" altLang="ja-JP" sz="2401" dirty="0" err="1">
                <a:solidFill>
                  <a:srgbClr val="008000"/>
                </a:solidFill>
              </a:rPr>
              <a:t>ν</a:t>
            </a:r>
            <a:r>
              <a:rPr kumimoji="1" lang="en-US" altLang="ja-JP" sz="1500" dirty="0" err="1">
                <a:solidFill>
                  <a:srgbClr val="008000"/>
                </a:solidFill>
              </a:rPr>
              <a:t>x</a:t>
            </a:r>
            <a:endParaRPr kumimoji="1" lang="en-US" altLang="ja-JP" sz="2401" dirty="0">
              <a:solidFill>
                <a:srgbClr val="008000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192603" y="2186538"/>
            <a:ext cx="2052763" cy="12424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715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>
              <a:solidFill>
                <a:srgbClr val="33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36761" y="3546190"/>
            <a:ext cx="2584341" cy="78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101" dirty="0">
                <a:solidFill>
                  <a:srgbClr val="FF6600"/>
                </a:solidFill>
              </a:rPr>
              <a:t>Accelerator</a:t>
            </a:r>
          </a:p>
          <a:p>
            <a:pPr algn="ctr"/>
            <a:r>
              <a:rPr kumimoji="1" lang="en-US" altLang="ja-JP" sz="2401" dirty="0" err="1">
                <a:solidFill>
                  <a:srgbClr val="FF6600"/>
                </a:solidFill>
              </a:rPr>
              <a:t>ν</a:t>
            </a:r>
            <a:r>
              <a:rPr kumimoji="1" lang="en-US" altLang="ja-JP" sz="1500" dirty="0" err="1">
                <a:solidFill>
                  <a:srgbClr val="FF6600"/>
                </a:solidFill>
              </a:rPr>
              <a:t>μ→</a:t>
            </a:r>
            <a:r>
              <a:rPr kumimoji="1" lang="en-US" altLang="ja-JP" sz="2401" dirty="0" err="1">
                <a:solidFill>
                  <a:srgbClr val="FF6600"/>
                </a:solidFill>
              </a:rPr>
              <a:t>ν</a:t>
            </a:r>
            <a:r>
              <a:rPr kumimoji="1" lang="en-US" altLang="ja-JP" sz="1500" dirty="0" err="1">
                <a:solidFill>
                  <a:srgbClr val="FF6600"/>
                </a:solidFill>
              </a:rPr>
              <a:t>e</a:t>
            </a:r>
            <a:endParaRPr kumimoji="1" lang="en-US" altLang="ja-JP" sz="2101" dirty="0">
              <a:solidFill>
                <a:srgbClr val="FF6600"/>
              </a:solidFill>
            </a:endParaRPr>
          </a:p>
        </p:txBody>
      </p:sp>
      <p:pic>
        <p:nvPicPr>
          <p:cNvPr id="14" name="Picture 2" descr="C:\Users\Ishida\Documents\JPARCnu\パンフレット\良く使う図版・写真\ニュートリノ\neutrino-3mix-simp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29"/>
          <a:stretch>
            <a:fillRect/>
          </a:stretch>
        </p:blipFill>
        <p:spPr bwMode="auto">
          <a:xfrm>
            <a:off x="7543105" y="856582"/>
            <a:ext cx="1188441" cy="1178513"/>
          </a:xfrm>
          <a:prstGeom prst="rect">
            <a:avLst/>
          </a:prstGeom>
          <a:noFill/>
        </p:spPr>
      </p:pic>
      <p:sp>
        <p:nvSpPr>
          <p:cNvPr id="16" name="縦書きテキスト プレースホルダー 4"/>
          <p:cNvSpPr txBox="1">
            <a:spLocks/>
          </p:cNvSpPr>
          <p:nvPr/>
        </p:nvSpPr>
        <p:spPr>
          <a:xfrm>
            <a:off x="1276778" y="4293321"/>
            <a:ext cx="5888187" cy="486181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lang="ja-JP" sz="28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101" dirty="0"/>
              <a:t>What we want to know is …</a:t>
            </a: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/>
          </p:nvPr>
        </p:nvGraphicFramePr>
        <p:xfrm>
          <a:off x="3383559" y="4725482"/>
          <a:ext cx="864321" cy="91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数式" r:id="rId7" imgW="203200" imgH="215900" progId="Equation.3">
                  <p:embed/>
                </p:oleObj>
              </mc:Choice>
              <mc:Fallback>
                <p:oleObj name="数式" r:id="rId7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3559" y="4725482"/>
                        <a:ext cx="864321" cy="91834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>
            <p:extLst/>
          </p:nvPr>
        </p:nvGraphicFramePr>
        <p:xfrm>
          <a:off x="6415568" y="4921242"/>
          <a:ext cx="533315" cy="57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数式" r:id="rId9" imgW="177800" imgH="190500" progId="Equation.3">
                  <p:embed/>
                </p:oleObj>
              </mc:Choice>
              <mc:Fallback>
                <p:oleObj name="数式" r:id="rId9" imgW="1778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15568" y="4921242"/>
                        <a:ext cx="533315" cy="57140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テキスト ボックス 21"/>
          <p:cNvSpPr txBox="1"/>
          <p:nvPr/>
        </p:nvSpPr>
        <p:spPr>
          <a:xfrm>
            <a:off x="952656" y="4873166"/>
            <a:ext cx="2584341" cy="41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101" dirty="0">
                <a:solidFill>
                  <a:srgbClr val="FF6600"/>
                </a:solidFill>
              </a:rPr>
              <a:t>Mixing Parameter</a:t>
            </a:r>
            <a:endParaRPr kumimoji="1" lang="ja-JP" altLang="en-US" sz="2101" dirty="0">
              <a:solidFill>
                <a:srgbClr val="FF6600"/>
              </a:solidFill>
            </a:endParaRPr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/>
          </p:nvPr>
        </p:nvGraphicFramePr>
        <p:xfrm>
          <a:off x="2033057" y="2186539"/>
          <a:ext cx="1134421" cy="120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数式" r:id="rId11" imgW="203200" imgH="215900" progId="Equation.3">
                  <p:embed/>
                </p:oleObj>
              </mc:Choice>
              <mc:Fallback>
                <p:oleObj name="数式" r:id="rId11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33057" y="2186539"/>
                        <a:ext cx="1134421" cy="12053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/>
          </p:nvPr>
        </p:nvGraphicFramePr>
        <p:xfrm>
          <a:off x="6624762" y="2186539"/>
          <a:ext cx="1242462" cy="1238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数式" r:id="rId13" imgW="203200" imgH="203200" progId="Equation.3">
                  <p:embed/>
                </p:oleObj>
              </mc:Choice>
              <mc:Fallback>
                <p:oleObj name="数式" r:id="rId13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24762" y="2186539"/>
                        <a:ext cx="1242462" cy="12385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/>
          </p:nvPr>
        </p:nvGraphicFramePr>
        <p:xfrm>
          <a:off x="3977779" y="2223677"/>
          <a:ext cx="1134421" cy="120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数式" r:id="rId15" imgW="203200" imgH="215900" progId="Equation.3">
                  <p:embed/>
                </p:oleObj>
              </mc:Choice>
              <mc:Fallback>
                <p:oleObj name="数式" r:id="rId15" imgW="203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77779" y="2223677"/>
                        <a:ext cx="1134421" cy="120532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1647291" y="1808398"/>
            <a:ext cx="1511952" cy="168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353" dirty="0">
                <a:solidFill>
                  <a:srgbClr val="FF0000"/>
                </a:solidFill>
              </a:rPr>
              <a:t>✔</a:t>
            </a:r>
            <a:endParaRPr kumimoji="1" lang="ja-JP" altLang="en-US" sz="10353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92602" y="1862418"/>
            <a:ext cx="1511952" cy="168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353" dirty="0">
                <a:solidFill>
                  <a:srgbClr val="FF0000"/>
                </a:solidFill>
              </a:rPr>
              <a:t>✔</a:t>
            </a:r>
            <a:endParaRPr kumimoji="1" lang="ja-JP" altLang="en-US" sz="10353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01900" y="1970458"/>
            <a:ext cx="1350502" cy="168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353" dirty="0">
                <a:solidFill>
                  <a:srgbClr val="FF0000"/>
                </a:solidFill>
              </a:rPr>
              <a:t>❓</a:t>
            </a:r>
          </a:p>
        </p:txBody>
      </p:sp>
      <p:graphicFrame>
        <p:nvGraphicFramePr>
          <p:cNvPr id="31" name="オブジェクト 30"/>
          <p:cNvGraphicFramePr>
            <a:graphicFrameLocks noChangeAspect="1"/>
          </p:cNvGraphicFramePr>
          <p:nvPr>
            <p:extLst/>
          </p:nvPr>
        </p:nvGraphicFramePr>
        <p:xfrm>
          <a:off x="5274261" y="2780759"/>
          <a:ext cx="600527" cy="56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数式" r:id="rId17" imgW="228600" imgH="215900" progId="Equation.3">
                  <p:embed/>
                </p:oleObj>
              </mc:Choice>
              <mc:Fallback>
                <p:oleObj name="数式" r:id="rId17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274261" y="2780759"/>
                        <a:ext cx="600527" cy="5671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山形 31"/>
          <p:cNvSpPr/>
          <p:nvPr/>
        </p:nvSpPr>
        <p:spPr>
          <a:xfrm>
            <a:off x="4409940" y="4779502"/>
            <a:ext cx="1890702" cy="756281"/>
          </a:xfrm>
          <a:prstGeom prst="chevro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97378" y="2834779"/>
            <a:ext cx="1152880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1" dirty="0">
                <a:solidFill>
                  <a:srgbClr val="FF0000"/>
                </a:solidFill>
              </a:rPr>
              <a:t>~45°</a:t>
            </a:r>
            <a:endParaRPr kumimoji="1" lang="ja-JP" altLang="en-US" sz="300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89084" y="2942819"/>
            <a:ext cx="1152880" cy="55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1" dirty="0">
                <a:solidFill>
                  <a:srgbClr val="FF0000"/>
                </a:solidFill>
              </a:rPr>
              <a:t>~34°</a:t>
            </a:r>
            <a:endParaRPr kumimoji="1" lang="ja-JP" altLang="en-US" sz="3001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559660" y="4563422"/>
            <a:ext cx="2584341" cy="1108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2" dirty="0">
                <a:solidFill>
                  <a:srgbClr val="FF6600"/>
                </a:solidFill>
              </a:rPr>
              <a:t>T2K</a:t>
            </a:r>
            <a:endParaRPr kumimoji="1" lang="ja-JP" altLang="en-US" sz="6602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3" grpId="0"/>
      <p:bldP spid="17" grpId="0"/>
      <p:bldP spid="18" grpId="0"/>
      <p:bldP spid="32" grpId="0" animBg="1"/>
      <p:bldP spid="33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438837" y="2726739"/>
            <a:ext cx="6752508" cy="264698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951" dirty="0"/>
              <a:t>CP </a:t>
            </a:r>
            <a:r>
              <a:rPr lang="en-US" altLang="ja-JP" sz="4951" dirty="0" err="1"/>
              <a:t>violation</a:t>
            </a:r>
            <a:r>
              <a:rPr lang="en-US" altLang="ja-JP" dirty="0" err="1" smtClean="0"/>
              <a:t>~What</a:t>
            </a:r>
            <a:r>
              <a:rPr lang="en-US" altLang="ja-JP" dirty="0" smtClean="0"/>
              <a:t> is </a:t>
            </a:r>
            <a:r>
              <a:rPr lang="en-US" altLang="ja-JP" dirty="0" err="1" smtClean="0"/>
              <a:t>δ</a:t>
            </a:r>
            <a:r>
              <a:rPr lang="en-US" altLang="ja-JP" sz="1800" dirty="0" err="1"/>
              <a:t>CP</a:t>
            </a:r>
            <a:r>
              <a:rPr lang="en-US" altLang="ja-JP" sz="1800" dirty="0"/>
              <a:t> in PMNS matrix</a:t>
            </a:r>
            <a:r>
              <a:rPr lang="en-US" altLang="ja-JP" dirty="0" smtClean="0"/>
              <a:t>?~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/>
          </p:nvPr>
        </p:nvGraphicFramePr>
        <p:xfrm>
          <a:off x="1545723" y="2785895"/>
          <a:ext cx="4214719" cy="64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数式" r:id="rId4" imgW="3162300" imgH="482600" progId="Equation.3">
                  <p:embed/>
                </p:oleObj>
              </mc:Choice>
              <mc:Fallback>
                <p:oleObj name="数式" r:id="rId4" imgW="3162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5723" y="2785895"/>
                        <a:ext cx="4214719" cy="64310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59"/>
          <a:stretch/>
        </p:blipFill>
        <p:spPr>
          <a:xfrm>
            <a:off x="1454375" y="3429000"/>
            <a:ext cx="6682951" cy="19447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縦書きテキスト プレースホルダー 4"/>
          <p:cNvSpPr txBox="1">
            <a:spLocks/>
          </p:cNvSpPr>
          <p:nvPr/>
        </p:nvSpPr>
        <p:spPr>
          <a:xfrm>
            <a:off x="1006676" y="2240558"/>
            <a:ext cx="7616830" cy="486181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kumimoji="1" lang="ja-JP" sz="28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4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kumimoji="1" lang="ja-JP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101" dirty="0"/>
              <a:t>This parameter leads to CP violation.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519238" y="3429000"/>
            <a:ext cx="5618087" cy="702261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8651" y="3158900"/>
            <a:ext cx="21823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rgbClr val="FF6600"/>
                </a:solidFill>
              </a:rPr>
              <a:t>CP term</a:t>
            </a:r>
            <a:endParaRPr kumimoji="1" lang="en-US" altLang="ja-JP" sz="2101" dirty="0">
              <a:solidFill>
                <a:srgbClr val="FF66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475" y="5049604"/>
            <a:ext cx="184731" cy="738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sz="2101" dirty="0"/>
          </a:p>
          <a:p>
            <a:endParaRPr kumimoji="1" lang="ja-JP" altLang="en-US" sz="2101" dirty="0"/>
          </a:p>
        </p:txBody>
      </p:sp>
      <p:sp>
        <p:nvSpPr>
          <p:cNvPr id="18" name="角丸四角形 17"/>
          <p:cNvSpPr/>
          <p:nvPr/>
        </p:nvSpPr>
        <p:spPr>
          <a:xfrm>
            <a:off x="1492856" y="2726739"/>
            <a:ext cx="4321605" cy="70226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68482" y="2780760"/>
            <a:ext cx="218233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solidFill>
                  <a:srgbClr val="FF0000"/>
                </a:solidFill>
              </a:rPr>
              <a:t>Leading Term</a:t>
            </a:r>
            <a:endParaRPr kumimoji="1" lang="en-US" altLang="ja-JP" sz="2101" dirty="0">
              <a:solidFill>
                <a:srgbClr val="FF0000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517980" y="3483020"/>
            <a:ext cx="594221" cy="27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sp>
        <p:nvSpPr>
          <p:cNvPr id="21" name="円/楕円 20"/>
          <p:cNvSpPr/>
          <p:nvPr/>
        </p:nvSpPr>
        <p:spPr>
          <a:xfrm>
            <a:off x="4463960" y="3807141"/>
            <a:ext cx="594221" cy="270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1"/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/>
          </p:nvPr>
        </p:nvGraphicFramePr>
        <p:xfrm>
          <a:off x="2195117" y="4185281"/>
          <a:ext cx="4777791" cy="81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数式" r:id="rId7" imgW="1574800" imgH="266700" progId="Equation.3">
                  <p:embed/>
                </p:oleObj>
              </mc:Choice>
              <mc:Fallback>
                <p:oleObj name="数式" r:id="rId7" imgW="1574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5117" y="4185281"/>
                        <a:ext cx="4777791" cy="8103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図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7080" y="4963127"/>
            <a:ext cx="1728083" cy="51474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7880" y="4941562"/>
            <a:ext cx="3903829" cy="5156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74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 animBg="1"/>
      <p:bldP spid="19" grpId="0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My Documents\JPEG\superkamiokan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6580"/>
            <a:ext cx="9144000" cy="5172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90"/>
                </a:solidFill>
              </a:rPr>
              <a:t>How can we detect neutrinos?</a:t>
            </a:r>
            <a:endParaRPr kumimoji="1" lang="ja-JP" altLang="en-US" dirty="0">
              <a:solidFill>
                <a:srgbClr val="000090"/>
              </a:solidFill>
            </a:endParaRPr>
          </a:p>
        </p:txBody>
      </p:sp>
      <p:sp>
        <p:nvSpPr>
          <p:cNvPr id="5" name="縦書きテキスト プレースホルダー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kumimoji="1" lang="en-US" altLang="ja-JP" dirty="0" smtClean="0">
                <a:solidFill>
                  <a:srgbClr val="000090"/>
                </a:solidFill>
              </a:rPr>
              <a:t>The answer is…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 algn="ctr">
              <a:buNone/>
            </a:pPr>
            <a:r>
              <a:rPr lang="en-US" altLang="ja-JP" sz="10353" dirty="0">
                <a:solidFill>
                  <a:srgbClr val="FF6600"/>
                </a:solidFill>
              </a:rPr>
              <a:t>Super K</a:t>
            </a:r>
            <a:endParaRPr lang="ja-JP" altLang="en-US" sz="10353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_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Tech_16x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85D49CD-E250-49F2-832A-47F73F5814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1278</Words>
  <Application>Microsoft Office PowerPoint</Application>
  <PresentationFormat>画面に合わせる (4:3)</PresentationFormat>
  <Paragraphs>390</Paragraphs>
  <Slides>36</Slides>
  <Notes>10</Notes>
  <HiddenSlides>2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6" baseType="lpstr">
      <vt:lpstr>HGPｺﾞｼｯｸE</vt:lpstr>
      <vt:lpstr>Meiryo UI</vt:lpstr>
      <vt:lpstr>ＭＳ Ｐゴシック</vt:lpstr>
      <vt:lpstr>Arial</vt:lpstr>
      <vt:lpstr>Bell MT</vt:lpstr>
      <vt:lpstr>Calibri</vt:lpstr>
      <vt:lpstr>Cambria Math</vt:lpstr>
      <vt:lpstr>Symbol</vt:lpstr>
      <vt:lpstr>Tech_16x9</vt:lpstr>
      <vt:lpstr>数式</vt:lpstr>
      <vt:lpstr>Neutrino Physics</vt:lpstr>
      <vt:lpstr>CONTENTS</vt:lpstr>
      <vt:lpstr>Theory of Neutrino Physics</vt:lpstr>
      <vt:lpstr>What is neutrino?</vt:lpstr>
      <vt:lpstr> The interesting point is… </vt:lpstr>
      <vt:lpstr>Neutrino Oscillation(Two mixing case)</vt:lpstr>
      <vt:lpstr>Neutrino Oscillation(Three mixing case)</vt:lpstr>
      <vt:lpstr>CP violation~What is δCP in PMNS matrix?~</vt:lpstr>
      <vt:lpstr>How can we detect neutrinos?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T2K Experiment</vt:lpstr>
      <vt:lpstr>What is T2K?</vt:lpstr>
      <vt:lpstr>Devices to discovery</vt:lpstr>
      <vt:lpstr>Enrichment           signals</vt:lpstr>
      <vt:lpstr>          events</vt:lpstr>
      <vt:lpstr>J-PARC beamline</vt:lpstr>
      <vt:lpstr>Analyzing T2K data</vt:lpstr>
      <vt:lpstr>What we have</vt:lpstr>
      <vt:lpstr>PowerPoint プレゼンテーション</vt:lpstr>
      <vt:lpstr>Maximum Likelihood Method to find θ_13</vt:lpstr>
      <vt:lpstr>Get θ_13</vt:lpstr>
      <vt:lpstr>Get errors</vt:lpstr>
      <vt:lpstr>Get confidence level for θ_13≠0 </vt:lpstr>
      <vt:lpstr>Comparison with actual T2K</vt:lpstr>
      <vt:lpstr>In actual T2K experiment…</vt:lpstr>
      <vt:lpstr>Future experiment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2014-03-06T13:28:05Z</dcterms:created>
  <dcterms:modified xsi:type="dcterms:W3CDTF">2014-03-08T08:56:09Z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