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340" r:id="rId3"/>
    <p:sldId id="309" r:id="rId4"/>
    <p:sldId id="284" r:id="rId5"/>
    <p:sldId id="299" r:id="rId6"/>
    <p:sldId id="342" r:id="rId7"/>
    <p:sldId id="343" r:id="rId8"/>
    <p:sldId id="344" r:id="rId9"/>
    <p:sldId id="295" r:id="rId10"/>
    <p:sldId id="301" r:id="rId11"/>
    <p:sldId id="345" r:id="rId12"/>
    <p:sldId id="346" r:id="rId13"/>
    <p:sldId id="298" r:id="rId14"/>
    <p:sldId id="347" r:id="rId15"/>
    <p:sldId id="332" r:id="rId16"/>
    <p:sldId id="333" r:id="rId17"/>
    <p:sldId id="307" r:id="rId1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  <a:srgbClr val="FFFC00"/>
    <a:srgbClr val="FF40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9"/>
    <p:restoredTop sz="94631"/>
  </p:normalViewPr>
  <p:slideViewPr>
    <p:cSldViewPr snapToGrid="0" snapToObjects="1">
      <p:cViewPr>
        <p:scale>
          <a:sx n="94" d="100"/>
          <a:sy n="94" d="100"/>
        </p:scale>
        <p:origin x="576" y="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田中周太" userId="3516141a36749827" providerId="LiveId" clId="{3A5F2A4C-9100-1C44-9253-B4BA3A1A7C4D}"/>
    <pc:docChg chg="undo custSel addSld modSld">
      <pc:chgData name="田中周太" userId="3516141a36749827" providerId="LiveId" clId="{3A5F2A4C-9100-1C44-9253-B4BA3A1A7C4D}" dt="2018-11-20T08:23:19.974" v="728" actId="18331"/>
      <pc:docMkLst>
        <pc:docMk/>
      </pc:docMkLst>
      <pc:sldChg chg="addSp delSp modSp delAnim modAnim">
        <pc:chgData name="田中周太" userId="3516141a36749827" providerId="LiveId" clId="{3A5F2A4C-9100-1C44-9253-B4BA3A1A7C4D}" dt="2018-11-19T06:06:29.806" v="491" actId="1036"/>
        <pc:sldMkLst>
          <pc:docMk/>
          <pc:sldMk cId="1299091952" sldId="299"/>
        </pc:sldMkLst>
        <pc:spChg chg="mod">
          <ac:chgData name="田中周太" userId="3516141a36749827" providerId="LiveId" clId="{3A5F2A4C-9100-1C44-9253-B4BA3A1A7C4D}" dt="2018-11-19T00:56:20.892" v="405" actId="20577"/>
          <ac:spMkLst>
            <pc:docMk/>
            <pc:sldMk cId="1299091952" sldId="299"/>
            <ac:spMk id="2" creationId="{00000000-0000-0000-0000-000000000000}"/>
          </ac:spMkLst>
        </pc:spChg>
        <pc:spChg chg="del">
          <ac:chgData name="田中周太" userId="3516141a36749827" providerId="LiveId" clId="{3A5F2A4C-9100-1C44-9253-B4BA3A1A7C4D}" dt="2018-11-19T00:21:39.710" v="27" actId="478"/>
          <ac:spMkLst>
            <pc:docMk/>
            <pc:sldMk cId="1299091952" sldId="299"/>
            <ac:spMk id="3" creationId="{BBDF2573-1319-E941-9921-75EDD55AFFC5}"/>
          </ac:spMkLst>
        </pc:spChg>
        <pc:spChg chg="del">
          <ac:chgData name="田中周太" userId="3516141a36749827" providerId="LiveId" clId="{3A5F2A4C-9100-1C44-9253-B4BA3A1A7C4D}" dt="2018-11-19T00:21:39.710" v="27" actId="478"/>
          <ac:spMkLst>
            <pc:docMk/>
            <pc:sldMk cId="1299091952" sldId="299"/>
            <ac:spMk id="16" creationId="{00000000-0000-0000-0000-000000000000}"/>
          </ac:spMkLst>
        </pc:spChg>
        <pc:spChg chg="del">
          <ac:chgData name="田中周太" userId="3516141a36749827" providerId="LiveId" clId="{3A5F2A4C-9100-1C44-9253-B4BA3A1A7C4D}" dt="2018-11-19T00:21:39.710" v="27" actId="478"/>
          <ac:spMkLst>
            <pc:docMk/>
            <pc:sldMk cId="1299091952" sldId="299"/>
            <ac:spMk id="17" creationId="{00000000-0000-0000-0000-000000000000}"/>
          </ac:spMkLst>
        </pc:spChg>
        <pc:spChg chg="del">
          <ac:chgData name="田中周太" userId="3516141a36749827" providerId="LiveId" clId="{3A5F2A4C-9100-1C44-9253-B4BA3A1A7C4D}" dt="2018-11-19T00:21:36.012" v="26" actId="478"/>
          <ac:spMkLst>
            <pc:docMk/>
            <pc:sldMk cId="1299091952" sldId="299"/>
            <ac:spMk id="20" creationId="{00000000-0000-0000-0000-000000000000}"/>
          </ac:spMkLst>
        </pc:spChg>
        <pc:spChg chg="del">
          <ac:chgData name="田中周太" userId="3516141a36749827" providerId="LiveId" clId="{3A5F2A4C-9100-1C44-9253-B4BA3A1A7C4D}" dt="2018-11-19T00:21:39.710" v="27" actId="478"/>
          <ac:spMkLst>
            <pc:docMk/>
            <pc:sldMk cId="1299091952" sldId="299"/>
            <ac:spMk id="24" creationId="{00000000-0000-0000-0000-000000000000}"/>
          </ac:spMkLst>
        </pc:spChg>
        <pc:spChg chg="del">
          <ac:chgData name="田中周太" userId="3516141a36749827" providerId="LiveId" clId="{3A5F2A4C-9100-1C44-9253-B4BA3A1A7C4D}" dt="2018-11-19T00:21:39.710" v="27" actId="478"/>
          <ac:spMkLst>
            <pc:docMk/>
            <pc:sldMk cId="1299091952" sldId="299"/>
            <ac:spMk id="26" creationId="{00000000-0000-0000-0000-000000000000}"/>
          </ac:spMkLst>
        </pc:spChg>
        <pc:spChg chg="del">
          <ac:chgData name="田中周太" userId="3516141a36749827" providerId="LiveId" clId="{3A5F2A4C-9100-1C44-9253-B4BA3A1A7C4D}" dt="2018-11-19T00:21:39.710" v="27" actId="478"/>
          <ac:spMkLst>
            <pc:docMk/>
            <pc:sldMk cId="1299091952" sldId="299"/>
            <ac:spMk id="28" creationId="{00000000-0000-0000-0000-000000000000}"/>
          </ac:spMkLst>
        </pc:spChg>
        <pc:spChg chg="del">
          <ac:chgData name="田中周太" userId="3516141a36749827" providerId="LiveId" clId="{3A5F2A4C-9100-1C44-9253-B4BA3A1A7C4D}" dt="2018-11-19T00:21:39.710" v="27" actId="478"/>
          <ac:spMkLst>
            <pc:docMk/>
            <pc:sldMk cId="1299091952" sldId="299"/>
            <ac:spMk id="29" creationId="{00000000-0000-0000-0000-000000000000}"/>
          </ac:spMkLst>
        </pc:spChg>
        <pc:spChg chg="add mod">
          <ac:chgData name="田中周太" userId="3516141a36749827" providerId="LiveId" clId="{3A5F2A4C-9100-1C44-9253-B4BA3A1A7C4D}" dt="2018-11-19T00:36:40.880" v="134" actId="1076"/>
          <ac:spMkLst>
            <pc:docMk/>
            <pc:sldMk cId="1299091952" sldId="299"/>
            <ac:spMk id="30" creationId="{9A139169-B284-204F-85F6-B9E2F24B492A}"/>
          </ac:spMkLst>
        </pc:spChg>
        <pc:spChg chg="mod">
          <ac:chgData name="田中周太" userId="3516141a36749827" providerId="LiveId" clId="{3A5F2A4C-9100-1C44-9253-B4BA3A1A7C4D}" dt="2018-11-19T06:06:29.806" v="491" actId="1036"/>
          <ac:spMkLst>
            <pc:docMk/>
            <pc:sldMk cId="1299091952" sldId="299"/>
            <ac:spMk id="31" creationId="{00000000-0000-0000-0000-000000000000}"/>
          </ac:spMkLst>
        </pc:spChg>
        <pc:spChg chg="add mod">
          <ac:chgData name="田中周太" userId="3516141a36749827" providerId="LiveId" clId="{3A5F2A4C-9100-1C44-9253-B4BA3A1A7C4D}" dt="2018-11-19T00:36:15.612" v="118" actId="1038"/>
          <ac:spMkLst>
            <pc:docMk/>
            <pc:sldMk cId="1299091952" sldId="299"/>
            <ac:spMk id="32" creationId="{E146ADB8-D7E6-F749-8A43-0EC5EB098D5E}"/>
          </ac:spMkLst>
        </pc:spChg>
        <pc:spChg chg="del">
          <ac:chgData name="田中周太" userId="3516141a36749827" providerId="LiveId" clId="{3A5F2A4C-9100-1C44-9253-B4BA3A1A7C4D}" dt="2018-11-19T00:21:31.291" v="25" actId="478"/>
          <ac:spMkLst>
            <pc:docMk/>
            <pc:sldMk cId="1299091952" sldId="299"/>
            <ac:spMk id="33" creationId="{6FCB7276-2DD1-CC45-A74B-1C8FC162F320}"/>
          </ac:spMkLst>
        </pc:spChg>
        <pc:spChg chg="del">
          <ac:chgData name="田中周太" userId="3516141a36749827" providerId="LiveId" clId="{3A5F2A4C-9100-1C44-9253-B4BA3A1A7C4D}" dt="2018-11-19T00:21:39.710" v="27" actId="478"/>
          <ac:spMkLst>
            <pc:docMk/>
            <pc:sldMk cId="1299091952" sldId="299"/>
            <ac:spMk id="35" creationId="{7CB3F81C-11CC-1D42-AE53-9FA24EB14740}"/>
          </ac:spMkLst>
        </pc:spChg>
        <pc:spChg chg="del">
          <ac:chgData name="田中周太" userId="3516141a36749827" providerId="LiveId" clId="{3A5F2A4C-9100-1C44-9253-B4BA3A1A7C4D}" dt="2018-11-19T00:21:39.710" v="27" actId="478"/>
          <ac:spMkLst>
            <pc:docMk/>
            <pc:sldMk cId="1299091952" sldId="299"/>
            <ac:spMk id="37" creationId="{A4DFB3BC-C680-3C40-A40C-589E62179958}"/>
          </ac:spMkLst>
        </pc:spChg>
        <pc:spChg chg="del">
          <ac:chgData name="田中周太" userId="3516141a36749827" providerId="LiveId" clId="{3A5F2A4C-9100-1C44-9253-B4BA3A1A7C4D}" dt="2018-11-19T00:21:39.710" v="27" actId="478"/>
          <ac:spMkLst>
            <pc:docMk/>
            <pc:sldMk cId="1299091952" sldId="299"/>
            <ac:spMk id="38" creationId="{F0F40425-1F7F-1B4C-89ED-7F0CE9C9CEFD}"/>
          </ac:spMkLst>
        </pc:spChg>
        <pc:spChg chg="add mod">
          <ac:chgData name="田中周太" userId="3516141a36749827" providerId="LiveId" clId="{3A5F2A4C-9100-1C44-9253-B4BA3A1A7C4D}" dt="2018-11-19T00:36:15.612" v="118" actId="1038"/>
          <ac:spMkLst>
            <pc:docMk/>
            <pc:sldMk cId="1299091952" sldId="299"/>
            <ac:spMk id="39" creationId="{CBA2E897-C5FC-AD45-ACA4-23E0B8E7E0C4}"/>
          </ac:spMkLst>
        </pc:spChg>
        <pc:spChg chg="add mod">
          <ac:chgData name="田中周太" userId="3516141a36749827" providerId="LiveId" clId="{3A5F2A4C-9100-1C44-9253-B4BA3A1A7C4D}" dt="2018-11-19T00:37:23.950" v="196" actId="1038"/>
          <ac:spMkLst>
            <pc:docMk/>
            <pc:sldMk cId="1299091952" sldId="299"/>
            <ac:spMk id="40" creationId="{F0A3232E-8C4E-CB49-9610-C7FB982FF17F}"/>
          </ac:spMkLst>
        </pc:spChg>
        <pc:picChg chg="add mod">
          <ac:chgData name="田中周太" userId="3516141a36749827" providerId="LiveId" clId="{3A5F2A4C-9100-1C44-9253-B4BA3A1A7C4D}" dt="2018-11-19T00:36:15.612" v="118" actId="1038"/>
          <ac:picMkLst>
            <pc:docMk/>
            <pc:sldMk cId="1299091952" sldId="299"/>
            <ac:picMk id="5" creationId="{4A26CB1B-8479-184E-BD74-579901233926}"/>
          </ac:picMkLst>
        </pc:picChg>
        <pc:picChg chg="add mod">
          <ac:chgData name="田中周太" userId="3516141a36749827" providerId="LiveId" clId="{3A5F2A4C-9100-1C44-9253-B4BA3A1A7C4D}" dt="2018-11-19T00:36:57.437" v="163" actId="167"/>
          <ac:picMkLst>
            <pc:docMk/>
            <pc:sldMk cId="1299091952" sldId="299"/>
            <ac:picMk id="7" creationId="{7CDD0412-0A58-B244-9EA7-E1D7F3D0195F}"/>
          </ac:picMkLst>
        </pc:picChg>
        <pc:picChg chg="add del mod">
          <ac:chgData name="田中周太" userId="3516141a36749827" providerId="LiveId" clId="{3A5F2A4C-9100-1C44-9253-B4BA3A1A7C4D}" dt="2018-11-19T00:40:03.285" v="211" actId="478"/>
          <ac:picMkLst>
            <pc:docMk/>
            <pc:sldMk cId="1299091952" sldId="299"/>
            <ac:picMk id="12" creationId="{CB2645E5-4309-3B4D-9331-8965BF433341}"/>
          </ac:picMkLst>
        </pc:picChg>
        <pc:picChg chg="add del mod">
          <ac:chgData name="田中周太" userId="3516141a36749827" providerId="LiveId" clId="{3A5F2A4C-9100-1C44-9253-B4BA3A1A7C4D}" dt="2018-11-19T00:40:57.883" v="229" actId="478"/>
          <ac:picMkLst>
            <pc:docMk/>
            <pc:sldMk cId="1299091952" sldId="299"/>
            <ac:picMk id="13" creationId="{A4F4DB6F-66B5-9F40-9227-C00DF93A1D32}"/>
          </ac:picMkLst>
        </pc:picChg>
        <pc:picChg chg="add mod">
          <ac:chgData name="田中周太" userId="3516141a36749827" providerId="LiveId" clId="{3A5F2A4C-9100-1C44-9253-B4BA3A1A7C4D}" dt="2018-11-19T00:41:10.688" v="289" actId="1037"/>
          <ac:picMkLst>
            <pc:docMk/>
            <pc:sldMk cId="1299091952" sldId="299"/>
            <ac:picMk id="14" creationId="{9516AD66-DA1E-D945-B792-061D3D59A834}"/>
          </ac:picMkLst>
        </pc:picChg>
        <pc:picChg chg="add mod">
          <ac:chgData name="田中周太" userId="3516141a36749827" providerId="LiveId" clId="{3A5F2A4C-9100-1C44-9253-B4BA3A1A7C4D}" dt="2018-11-19T00:41:43.592" v="314" actId="207"/>
          <ac:picMkLst>
            <pc:docMk/>
            <pc:sldMk cId="1299091952" sldId="299"/>
            <ac:picMk id="15" creationId="{B049185A-8587-4C49-8448-6123F8866227}"/>
          </ac:picMkLst>
        </pc:picChg>
        <pc:picChg chg="add mod">
          <ac:chgData name="田中周太" userId="3516141a36749827" providerId="LiveId" clId="{3A5F2A4C-9100-1C44-9253-B4BA3A1A7C4D}" dt="2018-11-19T00:42:13.148" v="371" actId="1037"/>
          <ac:picMkLst>
            <pc:docMk/>
            <pc:sldMk cId="1299091952" sldId="299"/>
            <ac:picMk id="18" creationId="{157DE635-B3B8-9A4E-8F85-3C34F6081B08}"/>
          </ac:picMkLst>
        </pc:picChg>
        <pc:picChg chg="add mod">
          <ac:chgData name="田中周太" userId="3516141a36749827" providerId="LiveId" clId="{3A5F2A4C-9100-1C44-9253-B4BA3A1A7C4D}" dt="2018-11-19T00:46:21.418" v="389" actId="1038"/>
          <ac:picMkLst>
            <pc:docMk/>
            <pc:sldMk cId="1299091952" sldId="299"/>
            <ac:picMk id="21" creationId="{30884245-C85B-944A-BA43-C9EDC0FEA9AA}"/>
          </ac:picMkLst>
        </pc:picChg>
        <pc:picChg chg="del">
          <ac:chgData name="田中周太" userId="3516141a36749827" providerId="LiveId" clId="{3A5F2A4C-9100-1C44-9253-B4BA3A1A7C4D}" dt="2018-11-19T00:21:39.710" v="27" actId="478"/>
          <ac:picMkLst>
            <pc:docMk/>
            <pc:sldMk cId="1299091952" sldId="299"/>
            <ac:picMk id="23" creationId="{00000000-0000-0000-0000-000000000000}"/>
          </ac:picMkLst>
        </pc:picChg>
        <pc:picChg chg="del">
          <ac:chgData name="田中周太" userId="3516141a36749827" providerId="LiveId" clId="{3A5F2A4C-9100-1C44-9253-B4BA3A1A7C4D}" dt="2018-11-19T00:21:39.710" v="27" actId="478"/>
          <ac:picMkLst>
            <pc:docMk/>
            <pc:sldMk cId="1299091952" sldId="299"/>
            <ac:picMk id="25" creationId="{00000000-0000-0000-0000-000000000000}"/>
          </ac:picMkLst>
        </pc:picChg>
        <pc:picChg chg="del">
          <ac:chgData name="田中周太" userId="3516141a36749827" providerId="LiveId" clId="{3A5F2A4C-9100-1C44-9253-B4BA3A1A7C4D}" dt="2018-11-19T00:21:39.710" v="27" actId="478"/>
          <ac:picMkLst>
            <pc:docMk/>
            <pc:sldMk cId="1299091952" sldId="299"/>
            <ac:picMk id="34" creationId="{A68FBBB4-A087-B448-86F0-334D105DC05D}"/>
          </ac:picMkLst>
        </pc:picChg>
        <pc:picChg chg="del">
          <ac:chgData name="田中周太" userId="3516141a36749827" providerId="LiveId" clId="{3A5F2A4C-9100-1C44-9253-B4BA3A1A7C4D}" dt="2018-11-19T00:21:39.710" v="27" actId="478"/>
          <ac:picMkLst>
            <pc:docMk/>
            <pc:sldMk cId="1299091952" sldId="299"/>
            <ac:picMk id="36" creationId="{48BC10B5-87E6-424F-BB03-2DC36334DA8F}"/>
          </ac:picMkLst>
        </pc:picChg>
        <pc:inkChg chg="del">
          <ac:chgData name="田中周太" userId="3516141a36749827" providerId="LiveId" clId="{3A5F2A4C-9100-1C44-9253-B4BA3A1A7C4D}" dt="2018-11-19T00:21:39.710" v="27" actId="478"/>
          <ac:inkMkLst>
            <pc:docMk/>
            <pc:sldMk cId="1299091952" sldId="299"/>
            <ac:inkMk id="27" creationId="{00000000-0000-0000-0000-000000000000}"/>
          </ac:inkMkLst>
        </pc:inkChg>
        <pc:cxnChg chg="add mod">
          <ac:chgData name="田中周太" userId="3516141a36749827" providerId="LiveId" clId="{3A5F2A4C-9100-1C44-9253-B4BA3A1A7C4D}" dt="2018-11-19T00:38:06.407" v="204" actId="1582"/>
          <ac:cxnSpMkLst>
            <pc:docMk/>
            <pc:sldMk cId="1299091952" sldId="299"/>
            <ac:cxnSpMk id="9" creationId="{54C9239E-2784-A04A-B979-60CE98B2B4D7}"/>
          </ac:cxnSpMkLst>
        </pc:cxnChg>
      </pc:sldChg>
      <pc:sldChg chg="addSp delSp modSp add modAnim">
        <pc:chgData name="田中周太" userId="3516141a36749827" providerId="LiveId" clId="{3A5F2A4C-9100-1C44-9253-B4BA3A1A7C4D}" dt="2018-11-20T08:23:19.974" v="728" actId="18331"/>
        <pc:sldMkLst>
          <pc:docMk/>
          <pc:sldMk cId="3889518225" sldId="307"/>
        </pc:sldMkLst>
        <pc:spChg chg="del">
          <ac:chgData name="田中周太" userId="3516141a36749827" providerId="LiveId" clId="{3A5F2A4C-9100-1C44-9253-B4BA3A1A7C4D}" dt="2018-11-20T07:21:54.943" v="531" actId="478"/>
          <ac:spMkLst>
            <pc:docMk/>
            <pc:sldMk cId="3889518225" sldId="307"/>
            <ac:spMk id="16" creationId="{00000000-0000-0000-0000-000000000000}"/>
          </ac:spMkLst>
        </pc:spChg>
        <pc:spChg chg="del">
          <ac:chgData name="田中周太" userId="3516141a36749827" providerId="LiveId" clId="{3A5F2A4C-9100-1C44-9253-B4BA3A1A7C4D}" dt="2018-11-20T07:21:58.420" v="532" actId="478"/>
          <ac:spMkLst>
            <pc:docMk/>
            <pc:sldMk cId="3889518225" sldId="307"/>
            <ac:spMk id="18" creationId="{00000000-0000-0000-0000-000000000000}"/>
          </ac:spMkLst>
        </pc:spChg>
        <pc:spChg chg="mod">
          <ac:chgData name="田中周太" userId="3516141a36749827" providerId="LiveId" clId="{3A5F2A4C-9100-1C44-9253-B4BA3A1A7C4D}" dt="2018-11-20T08:22:58.950" v="704" actId="1076"/>
          <ac:spMkLst>
            <pc:docMk/>
            <pc:sldMk cId="3889518225" sldId="307"/>
            <ac:spMk id="27" creationId="{00000000-0000-0000-0000-000000000000}"/>
          </ac:spMkLst>
        </pc:spChg>
        <pc:spChg chg="mod">
          <ac:chgData name="田中周太" userId="3516141a36749827" providerId="LiveId" clId="{3A5F2A4C-9100-1C44-9253-B4BA3A1A7C4D}" dt="2018-11-20T08:22:58.950" v="704" actId="1076"/>
          <ac:spMkLst>
            <pc:docMk/>
            <pc:sldMk cId="3889518225" sldId="307"/>
            <ac:spMk id="28" creationId="{00000000-0000-0000-0000-000000000000}"/>
          </ac:spMkLst>
        </pc:spChg>
        <pc:spChg chg="mod">
          <ac:chgData name="田中周太" userId="3516141a36749827" providerId="LiveId" clId="{3A5F2A4C-9100-1C44-9253-B4BA3A1A7C4D}" dt="2018-11-20T08:22:58.950" v="704" actId="1076"/>
          <ac:spMkLst>
            <pc:docMk/>
            <pc:sldMk cId="3889518225" sldId="307"/>
            <ac:spMk id="29" creationId="{00000000-0000-0000-0000-000000000000}"/>
          </ac:spMkLst>
        </pc:spChg>
        <pc:picChg chg="add mod">
          <ac:chgData name="田中周太" userId="3516141a36749827" providerId="LiveId" clId="{3A5F2A4C-9100-1C44-9253-B4BA3A1A7C4D}" dt="2018-11-20T08:23:09.017" v="712" actId="1076"/>
          <ac:picMkLst>
            <pc:docMk/>
            <pc:sldMk cId="3889518225" sldId="307"/>
            <ac:picMk id="3" creationId="{865BCBE8-0A85-154A-9B58-0390D0131659}"/>
          </ac:picMkLst>
        </pc:picChg>
        <pc:picChg chg="del">
          <ac:chgData name="田中周太" userId="3516141a36749827" providerId="LiveId" clId="{3A5F2A4C-9100-1C44-9253-B4BA3A1A7C4D}" dt="2018-11-20T07:21:54.943" v="531" actId="478"/>
          <ac:picMkLst>
            <pc:docMk/>
            <pc:sldMk cId="3889518225" sldId="307"/>
            <ac:picMk id="7" creationId="{00000000-0000-0000-0000-000000000000}"/>
          </ac:picMkLst>
        </pc:picChg>
        <pc:picChg chg="mod">
          <ac:chgData name="田中周太" userId="3516141a36749827" providerId="LiveId" clId="{3A5F2A4C-9100-1C44-9253-B4BA3A1A7C4D}" dt="2018-11-20T08:22:58.950" v="704" actId="1076"/>
          <ac:picMkLst>
            <pc:docMk/>
            <pc:sldMk cId="3889518225" sldId="307"/>
            <ac:picMk id="10" creationId="{00000000-0000-0000-0000-000000000000}"/>
          </ac:picMkLst>
        </pc:picChg>
        <pc:picChg chg="add mod">
          <ac:chgData name="田中周太" userId="3516141a36749827" providerId="LiveId" clId="{3A5F2A4C-9100-1C44-9253-B4BA3A1A7C4D}" dt="2018-11-20T08:23:19.974" v="728" actId="18331"/>
          <ac:picMkLst>
            <pc:docMk/>
            <pc:sldMk cId="3889518225" sldId="307"/>
            <ac:picMk id="15" creationId="{0A16F3CD-C1E2-B64D-89C5-81A869A0C95A}"/>
          </ac:picMkLst>
        </pc:picChg>
        <pc:picChg chg="mod">
          <ac:chgData name="田中周太" userId="3516141a36749827" providerId="LiveId" clId="{3A5F2A4C-9100-1C44-9253-B4BA3A1A7C4D}" dt="2018-11-20T08:23:04.023" v="709" actId="1076"/>
          <ac:picMkLst>
            <pc:docMk/>
            <pc:sldMk cId="3889518225" sldId="307"/>
            <ac:picMk id="30" creationId="{00000000-0000-0000-0000-000000000000}"/>
          </ac:picMkLst>
        </pc:picChg>
        <pc:cxnChg chg="mod">
          <ac:chgData name="田中周太" userId="3516141a36749827" providerId="LiveId" clId="{3A5F2A4C-9100-1C44-9253-B4BA3A1A7C4D}" dt="2018-11-20T08:22:58.950" v="704" actId="1076"/>
          <ac:cxnSpMkLst>
            <pc:docMk/>
            <pc:sldMk cId="3889518225" sldId="307"/>
            <ac:cxnSpMk id="20" creationId="{00000000-0000-0000-0000-000000000000}"/>
          </ac:cxnSpMkLst>
        </pc:cxnChg>
        <pc:cxnChg chg="mod">
          <ac:chgData name="田中周太" userId="3516141a36749827" providerId="LiveId" clId="{3A5F2A4C-9100-1C44-9253-B4BA3A1A7C4D}" dt="2018-11-20T08:22:58.950" v="704" actId="1076"/>
          <ac:cxnSpMkLst>
            <pc:docMk/>
            <pc:sldMk cId="3889518225" sldId="307"/>
            <ac:cxnSpMk id="25" creationId="{00000000-0000-0000-0000-000000000000}"/>
          </ac:cxnSpMkLst>
        </pc:cxnChg>
        <pc:cxnChg chg="mod">
          <ac:chgData name="田中周太" userId="3516141a36749827" providerId="LiveId" clId="{3A5F2A4C-9100-1C44-9253-B4BA3A1A7C4D}" dt="2018-11-20T08:22:58.950" v="704" actId="1076"/>
          <ac:cxnSpMkLst>
            <pc:docMk/>
            <pc:sldMk cId="3889518225" sldId="307"/>
            <ac:cxnSpMk id="26" creationId="{00000000-0000-0000-0000-000000000000}"/>
          </ac:cxnSpMkLst>
        </pc:cxnChg>
      </pc:sldChg>
      <pc:sldChg chg="modSp">
        <pc:chgData name="田中周太" userId="3516141a36749827" providerId="LiveId" clId="{3A5F2A4C-9100-1C44-9253-B4BA3A1A7C4D}" dt="2018-11-20T07:36:01.050" v="690" actId="1038"/>
        <pc:sldMkLst>
          <pc:docMk/>
          <pc:sldMk cId="2693959946" sldId="309"/>
        </pc:sldMkLst>
        <pc:spChg chg="mod">
          <ac:chgData name="田中周太" userId="3516141a36749827" providerId="LiveId" clId="{3A5F2A4C-9100-1C44-9253-B4BA3A1A7C4D}" dt="2018-11-20T07:36:01.050" v="690" actId="1038"/>
          <ac:spMkLst>
            <pc:docMk/>
            <pc:sldMk cId="2693959946" sldId="309"/>
            <ac:spMk id="13" creationId="{6E86F302-8E0C-E646-B762-02318B3306F4}"/>
          </ac:spMkLst>
        </pc:spChg>
        <pc:spChg chg="mod">
          <ac:chgData name="田中周太" userId="3516141a36749827" providerId="LiveId" clId="{3A5F2A4C-9100-1C44-9253-B4BA3A1A7C4D}" dt="2018-11-20T07:36:01.050" v="690" actId="1038"/>
          <ac:spMkLst>
            <pc:docMk/>
            <pc:sldMk cId="2693959946" sldId="309"/>
            <ac:spMk id="29" creationId="{CC5FFE1A-4D4A-CC4D-A671-C1DCD773136B}"/>
          </ac:spMkLst>
        </pc:spChg>
      </pc:sldChg>
      <pc:sldChg chg="addSp delSp modSp add">
        <pc:chgData name="田中周太" userId="3516141a36749827" providerId="LiveId" clId="{3A5F2A4C-9100-1C44-9253-B4BA3A1A7C4D}" dt="2018-11-19T06:08:44.541" v="515"/>
        <pc:sldMkLst>
          <pc:docMk/>
          <pc:sldMk cId="357779858" sldId="342"/>
        </pc:sldMkLst>
        <pc:spChg chg="mod">
          <ac:chgData name="田中周太" userId="3516141a36749827" providerId="LiveId" clId="{3A5F2A4C-9100-1C44-9253-B4BA3A1A7C4D}" dt="2018-11-19T00:58:23.425" v="427" actId="20577"/>
          <ac:spMkLst>
            <pc:docMk/>
            <pc:sldMk cId="357779858" sldId="342"/>
            <ac:spMk id="2" creationId="{00000000-0000-0000-0000-000000000000}"/>
          </ac:spMkLst>
        </pc:spChg>
        <pc:spChg chg="add mod">
          <ac:chgData name="田中周太" userId="3516141a36749827" providerId="LiveId" clId="{3A5F2A4C-9100-1C44-9253-B4BA3A1A7C4D}" dt="2018-11-19T01:23:19.985" v="477" actId="1076"/>
          <ac:spMkLst>
            <pc:docMk/>
            <pc:sldMk cId="357779858" sldId="342"/>
            <ac:spMk id="19" creationId="{FF57FA35-D529-CF40-A5B1-785F116A16C2}"/>
          </ac:spMkLst>
        </pc:spChg>
        <pc:spChg chg="del">
          <ac:chgData name="田中周太" userId="3516141a36749827" providerId="LiveId" clId="{3A5F2A4C-9100-1C44-9253-B4BA3A1A7C4D}" dt="2018-11-19T01:15:44.222" v="459" actId="478"/>
          <ac:spMkLst>
            <pc:docMk/>
            <pc:sldMk cId="357779858" sldId="342"/>
            <ac:spMk id="30" creationId="{9A139169-B284-204F-85F6-B9E2F24B492A}"/>
          </ac:spMkLst>
        </pc:spChg>
        <pc:spChg chg="del">
          <ac:chgData name="田中周太" userId="3516141a36749827" providerId="LiveId" clId="{3A5F2A4C-9100-1C44-9253-B4BA3A1A7C4D}" dt="2018-11-19T01:15:44.222" v="459" actId="478"/>
          <ac:spMkLst>
            <pc:docMk/>
            <pc:sldMk cId="357779858" sldId="342"/>
            <ac:spMk id="32" creationId="{E146ADB8-D7E6-F749-8A43-0EC5EB098D5E}"/>
          </ac:spMkLst>
        </pc:spChg>
        <pc:spChg chg="del">
          <ac:chgData name="田中周太" userId="3516141a36749827" providerId="LiveId" clId="{3A5F2A4C-9100-1C44-9253-B4BA3A1A7C4D}" dt="2018-11-19T01:15:44.222" v="459" actId="478"/>
          <ac:spMkLst>
            <pc:docMk/>
            <pc:sldMk cId="357779858" sldId="342"/>
            <ac:spMk id="39" creationId="{CBA2E897-C5FC-AD45-ACA4-23E0B8E7E0C4}"/>
          </ac:spMkLst>
        </pc:spChg>
        <pc:spChg chg="del">
          <ac:chgData name="田中周太" userId="3516141a36749827" providerId="LiveId" clId="{3A5F2A4C-9100-1C44-9253-B4BA3A1A7C4D}" dt="2018-11-19T00:58:31.478" v="428" actId="478"/>
          <ac:spMkLst>
            <pc:docMk/>
            <pc:sldMk cId="357779858" sldId="342"/>
            <ac:spMk id="40" creationId="{F0A3232E-8C4E-CB49-9610-C7FB982FF17F}"/>
          </ac:spMkLst>
        </pc:spChg>
        <pc:picChg chg="del">
          <ac:chgData name="田中周太" userId="3516141a36749827" providerId="LiveId" clId="{3A5F2A4C-9100-1C44-9253-B4BA3A1A7C4D}" dt="2018-11-19T01:15:44.222" v="459" actId="478"/>
          <ac:picMkLst>
            <pc:docMk/>
            <pc:sldMk cId="357779858" sldId="342"/>
            <ac:picMk id="5" creationId="{4A26CB1B-8479-184E-BD74-579901233926}"/>
          </ac:picMkLst>
        </pc:picChg>
        <pc:picChg chg="add mod">
          <ac:chgData name="田中周太" userId="3516141a36749827" providerId="LiveId" clId="{3A5F2A4C-9100-1C44-9253-B4BA3A1A7C4D}" dt="2018-11-19T01:22:35.093" v="463" actId="14100"/>
          <ac:picMkLst>
            <pc:docMk/>
            <pc:sldMk cId="357779858" sldId="342"/>
            <ac:picMk id="6" creationId="{E990C38D-894E-1A4E-AE3E-A496F84613B5}"/>
          </ac:picMkLst>
        </pc:picChg>
        <pc:picChg chg="del">
          <ac:chgData name="田中周太" userId="3516141a36749827" providerId="LiveId" clId="{3A5F2A4C-9100-1C44-9253-B4BA3A1A7C4D}" dt="2018-11-19T00:58:31.478" v="428" actId="478"/>
          <ac:picMkLst>
            <pc:docMk/>
            <pc:sldMk cId="357779858" sldId="342"/>
            <ac:picMk id="7" creationId="{7CDD0412-0A58-B244-9EA7-E1D7F3D0195F}"/>
          </ac:picMkLst>
        </pc:picChg>
        <pc:picChg chg="add mod">
          <ac:chgData name="田中周太" userId="3516141a36749827" providerId="LiveId" clId="{3A5F2A4C-9100-1C44-9253-B4BA3A1A7C4D}" dt="2018-11-19T06:08:21.009" v="513" actId="1076"/>
          <ac:picMkLst>
            <pc:docMk/>
            <pc:sldMk cId="357779858" sldId="342"/>
            <ac:picMk id="8" creationId="{9149639B-DA1D-474D-BE0C-51B45CB27CFF}"/>
          </ac:picMkLst>
        </pc:picChg>
        <pc:picChg chg="del">
          <ac:chgData name="田中周太" userId="3516141a36749827" providerId="LiveId" clId="{3A5F2A4C-9100-1C44-9253-B4BA3A1A7C4D}" dt="2018-11-19T00:58:31.478" v="428" actId="478"/>
          <ac:picMkLst>
            <pc:docMk/>
            <pc:sldMk cId="357779858" sldId="342"/>
            <ac:picMk id="14" creationId="{9516AD66-DA1E-D945-B792-061D3D59A834}"/>
          </ac:picMkLst>
        </pc:picChg>
        <pc:picChg chg="del">
          <ac:chgData name="田中周太" userId="3516141a36749827" providerId="LiveId" clId="{3A5F2A4C-9100-1C44-9253-B4BA3A1A7C4D}" dt="2018-11-19T00:58:31.478" v="428" actId="478"/>
          <ac:picMkLst>
            <pc:docMk/>
            <pc:sldMk cId="357779858" sldId="342"/>
            <ac:picMk id="15" creationId="{B049185A-8587-4C49-8448-6123F8866227}"/>
          </ac:picMkLst>
        </pc:picChg>
        <pc:picChg chg="del">
          <ac:chgData name="田中周太" userId="3516141a36749827" providerId="LiveId" clId="{3A5F2A4C-9100-1C44-9253-B4BA3A1A7C4D}" dt="2018-11-19T00:58:31.478" v="428" actId="478"/>
          <ac:picMkLst>
            <pc:docMk/>
            <pc:sldMk cId="357779858" sldId="342"/>
            <ac:picMk id="18" creationId="{157DE635-B3B8-9A4E-8F85-3C34F6081B08}"/>
          </ac:picMkLst>
        </pc:picChg>
        <pc:picChg chg="add del mod">
          <ac:chgData name="田中周太" userId="3516141a36749827" providerId="LiveId" clId="{3A5F2A4C-9100-1C44-9253-B4BA3A1A7C4D}" dt="2018-11-19T06:08:11.975" v="511" actId="478"/>
          <ac:picMkLst>
            <pc:docMk/>
            <pc:sldMk cId="357779858" sldId="342"/>
            <ac:picMk id="20" creationId="{F835FFB2-2F12-3C4A-9288-4E6CAC5E61FD}"/>
          </ac:picMkLst>
        </pc:picChg>
        <pc:picChg chg="del">
          <ac:chgData name="田中周太" userId="3516141a36749827" providerId="LiveId" clId="{3A5F2A4C-9100-1C44-9253-B4BA3A1A7C4D}" dt="2018-11-19T00:58:31.478" v="428" actId="478"/>
          <ac:picMkLst>
            <pc:docMk/>
            <pc:sldMk cId="357779858" sldId="342"/>
            <ac:picMk id="21" creationId="{30884245-C85B-944A-BA43-C9EDC0FEA9AA}"/>
          </ac:picMkLst>
        </pc:picChg>
        <pc:picChg chg="add del">
          <ac:chgData name="田中周太" userId="3516141a36749827" providerId="LiveId" clId="{3A5F2A4C-9100-1C44-9253-B4BA3A1A7C4D}" dt="2018-11-19T06:08:44.541" v="515"/>
          <ac:picMkLst>
            <pc:docMk/>
            <pc:sldMk cId="357779858" sldId="342"/>
            <ac:picMk id="22" creationId="{22188232-3021-E04D-99DC-0EA9C0D4D16E}"/>
          </ac:picMkLst>
        </pc:picChg>
        <pc:cxnChg chg="del">
          <ac:chgData name="田中周太" userId="3516141a36749827" providerId="LiveId" clId="{3A5F2A4C-9100-1C44-9253-B4BA3A1A7C4D}" dt="2018-11-19T00:58:31.478" v="428" actId="478"/>
          <ac:cxnSpMkLst>
            <pc:docMk/>
            <pc:sldMk cId="357779858" sldId="342"/>
            <ac:cxnSpMk id="9" creationId="{54C9239E-2784-A04A-B979-60CE98B2B4D7}"/>
          </ac:cxnSpMkLst>
        </pc:cxnChg>
      </pc:sldChg>
      <pc:sldChg chg="addSp delSp modSp add">
        <pc:chgData name="田中周太" userId="3516141a36749827" providerId="LiveId" clId="{3A5F2A4C-9100-1C44-9253-B4BA3A1A7C4D}" dt="2018-11-20T08:21:32.700" v="694" actId="478"/>
        <pc:sldMkLst>
          <pc:docMk/>
          <pc:sldMk cId="993997696" sldId="343"/>
        </pc:sldMkLst>
        <pc:picChg chg="add del mod">
          <ac:chgData name="田中周太" userId="3516141a36749827" providerId="LiveId" clId="{3A5F2A4C-9100-1C44-9253-B4BA3A1A7C4D}" dt="2018-11-20T08:21:07.095" v="692" actId="478"/>
          <ac:picMkLst>
            <pc:docMk/>
            <pc:sldMk cId="993997696" sldId="343"/>
            <ac:picMk id="5" creationId="{3F289AA5-D2AE-4F4A-A575-81F31452D574}"/>
          </ac:picMkLst>
        </pc:picChg>
        <pc:picChg chg="add mod">
          <ac:chgData name="田中周太" userId="3516141a36749827" providerId="LiveId" clId="{3A5F2A4C-9100-1C44-9253-B4BA3A1A7C4D}" dt="2018-11-19T06:08:54.268" v="518"/>
          <ac:picMkLst>
            <pc:docMk/>
            <pc:sldMk cId="993997696" sldId="343"/>
            <ac:picMk id="5" creationId="{8627FE27-207E-4141-AED0-6E8359CAE1B9}"/>
          </ac:picMkLst>
        </pc:picChg>
        <pc:picChg chg="del">
          <ac:chgData name="田中周太" userId="3516141a36749827" providerId="LiveId" clId="{3A5F2A4C-9100-1C44-9253-B4BA3A1A7C4D}" dt="2018-11-19T06:08:50.552" v="517" actId="478"/>
          <ac:picMkLst>
            <pc:docMk/>
            <pc:sldMk cId="993997696" sldId="343"/>
            <ac:picMk id="6" creationId="{E990C38D-894E-1A4E-AE3E-A496F84613B5}"/>
          </ac:picMkLst>
        </pc:picChg>
        <pc:picChg chg="add del mod">
          <ac:chgData name="田中周太" userId="3516141a36749827" providerId="LiveId" clId="{3A5F2A4C-9100-1C44-9253-B4BA3A1A7C4D}" dt="2018-11-20T08:21:32.700" v="694" actId="478"/>
          <ac:picMkLst>
            <pc:docMk/>
            <pc:sldMk cId="993997696" sldId="343"/>
            <ac:picMk id="9" creationId="{8F55BEA2-659D-1945-8C03-C304D677E101}"/>
          </ac:picMkLst>
        </pc:picChg>
      </pc:sldChg>
      <pc:sldChg chg="modSp">
        <pc:chgData name="田中周太" userId="3516141a36749827" providerId="LiveId" clId="{3A5F2A4C-9100-1C44-9253-B4BA3A1A7C4D}" dt="2018-11-19T14:03:03.174" v="529" actId="1038"/>
        <pc:sldMkLst>
          <pc:docMk/>
          <pc:sldMk cId="3667882875" sldId="346"/>
        </pc:sldMkLst>
        <pc:picChg chg="mod">
          <ac:chgData name="田中周太" userId="3516141a36749827" providerId="LiveId" clId="{3A5F2A4C-9100-1C44-9253-B4BA3A1A7C4D}" dt="2018-11-19T14:03:03.174" v="529" actId="1038"/>
          <ac:picMkLst>
            <pc:docMk/>
            <pc:sldMk cId="3667882875" sldId="346"/>
            <ac:picMk id="5" creationId="{679C7834-98AB-C840-A4F7-F46B67D2D66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20" units="cm"/>
        </inkml:traceFormat>
        <inkml:channelProperties>
          <inkml:channelProperty channel="X" name="resolution" value="28.31858" units="1/cm"/>
          <inkml:channelProperty channel="Y" name="resolution" value="28.34646" units="1/cm"/>
        </inkml:channelProperties>
      </inkml:inkSource>
      <inkml:timestamp xml:id="ts0" timeString="2018-09-13T13:11:56.3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21595 8333,'0'0,"0"0,-18 0,-20 0,1 0,-18 0,-1 0,1 0,-20 0,1 0,0 0,-37 0,18 0,19-16,-19 0,19-16,-19 16,38-16,-38-1,37 17,-36-16,55 0,-19 0,19 0,18 32,1-32,18 32,-19 0,19-16,0 16,0-16,-18-1,-1-31,1 32,-1-16,19 0,-18 0,-1 0,1-1,18 1,0 16,0 0,0 16,0-16,0 16,0-16,18 0,19-32,-18 16,36-17,-18 1,1 16,-20 0,1 32,-1 0,-18-16,0 16,0 0,19-32,55 0,-19-17,20 17,17-16,-55 32,-18 0,-1 16,57-16,-20-16,38-1,18 2,19 14,0 1,-38 0,20 16,-38 0,-19 0,1 0,18 16,-37 0,0 1,0-1,1-1,-1-15,-19 0,19 17,-18-1,-1-16,38 0,-19 16,0 0,0 0,0-16,0 16,0 16,-18-16,18 0,0 0,-18 17,18-33,-37 32,18-32,1 32,-1-32,-18 32,19-16,-1 0,1 32,0-16,36 17,-36-1,18-16,-19 16,19-16,-18 0,-1 1,-18-17,19 16,0-16,-19 0,0-16,0 16,0 0,0-16,-19 32,0 16,-36 17,18-33,-19 0,56-16,-18-16,18 0,-19 0,1 0,-1 0,-18 0,-19 16,1 0,18 0,18-16,0 16,19-16,-18 0,-1 0,-36 32,-38 1,37-17,19 0,0 0,19 0,-1-16,19 0,0 0,-18 0,-1 0,1 16,18-16,-19 16,1 0,18-16,-19 0,19 0,-19 0,19 0,-18 0,18 0,-37 0,18 0,-36 0,36 0,1 0,-1 0,19 0,-18 0,-1 0,19 0,0 16</inkml:trace>
  <inkml:trace contextRef="#ctx0" brushRef="#br0" timeOffset="1">20260 7642,'0'0,"-18"0,-1 0,19 0,-37 16,37-16,-18 0,-1 0,0 0,-18 0,0 16,19-16,-1 0,-18 0,37 0,-18 0,18 0,-19 0,0 0,19 0,-18 0,-19 16,37 0,-19-16,1 0,18 0,-19 0,19 16,0-16,-18 0,-1 0,19 0,-18 16,18 1,-37-17,37 0,0 16,-19-16,19 0,0 0,-19 0,19 0</inkml:trace>
  <inkml:trace contextRef="#ctx0" brushRef="#br0" timeOffset="2">20279 7931,'-37'0,"0"0,-19 16,19-16,-19 16,19 17,0-33,37 16,-18-16,18 16,-19-16,19 0,0 16,-19-16,1 16,-1 0,19-16,-18 16,18-16,0 16,-19-16</inkml:trace>
  <inkml:trace contextRef="#ctx0" brushRef="#br0" timeOffset="3">20798 8156,'-19'0,"19"0,-18 16,-1-16,19 0,-18 0,-19 0,0 16,18-16,-37 0,-18 16,0 1,18 15,1-32,18 0,37 16,-37-16,37 0,0 16,-19-16,19 0,-18 0,-1 0,19 16,-37 0,18 0,19-16,-37 16,37 0,0-16,-18 16,-1-16,19 0</inkml:trace>
  <inkml:trace contextRef="#ctx0" brushRef="#br0" timeOffset="4">22355 7674,'0'0,"19"-16,73 0,-17 0,17 16,-36-16,0 0,-1 16,-18 0,19 0,-38 0,19 0,-18 0,0 0,-1 0,-18 0,19 0,-1 0,1 0,18 0,0 0,-19 16,19-16,-18 16,0-16,-19 0,0 0,18 0</inkml:trace>
  <inkml:trace contextRef="#ctx0" brushRef="#br0" timeOffset="5">22374 7963,'0'0,"0"0,0-16,0 16,0 0,18 0,1 0,-1 0,57 0,-38 0,18 0,-18 0,0 0,0 0,-37 0,19 0,-19 0,19 0,-1 0,1 0,-1 0,1 16,18-16,-19 17,1-17,-1 0,1 16,-19-16,18 16,-18-16,19 0,-19 16</inkml:trace>
  <inkml:trace contextRef="#ctx0" brushRef="#br0" timeOffset="6">22040 8092,'0'0,"0"16,19-16,-19 0,18 0,1 16,18-16,0 16,37 32,37-15,0 15,1 0,-20 0,-36-32,-19 0,-18 0,-1-16,-18 0,0 0,0 0</inkml:trace>
  <inkml:trace contextRef="#ctx0" brushRef="#br0" timeOffset="7">20501 7321,'0'0,"-18"0,18 0,-19 0,19 0,0 0,-18 0,18 0,-37 0,37-16,-19 16,0 0,1 0,-1-16,19 16,-18-16,-1 16,19 0,0 0,0-17,-18 17,18 0,0 0,-19-16,19 16,-37 0,19-16,-1 16,19 0,-18 0,18-16,-19 16,0 0,19 0,0-16,0 16,0 0,19 0,-19-16,0 16,19 0,-19 0,0-16,18 16,-18 0,0-16,0 16,0 0,0-16,19 0,-19 0,18-17,-18 2,0-18,0 49,0-16,0 0,0 16,0-16,0 16,0-16,0 16,-18 0,-1-16,1 16,-1-32,0 16,1 16,-1-16,1 16,-1-16,1 0,-19-1,-19 1,37 0,-18 16,0-16,19 0,-1 0,1 16,-1 0,19 0,0 0,0 16,0-16,0 16,0-16,0 0,0 16,0-16,0 16,19-16,-19 0,0 0,0 16,18-16,-18 0,0 17,0-17,0 16,19-16,-19 16,0-16,0 16,0-16,0 16,0 0,0-16,0 0,0 16,0-16,0 16,0-16,0 16,0 0,0-16,0 16,0-16,0 0,0 0,0 0,-19 16,19-16,-18 0,-1 0,19 0,-18 0,-1 16,-18-16,0 16,0 1,18-17,1 16,18-16,-19 0,19 15,-18-15,18 0,-19 0,19 0,0-15,0 15,0 0,-18-16,18 16,0-17,0 17,0-16,0 0,-19 16,19-16,0 16,0 0,0 0,0 0,0 16,0 0,0-16,0 16,0-16,0 0,19 0,-19 17,0-17,0 0,18 16,-18-1,0 2,0-17,19 16,-19 0,0-16,18 0,-18 0,19 16,-19-16,18 16,1 0,-19 16,18-16,1 0,-19-16,18 16,-18-16,19 0,0 0,-19 0,18 0,-18 0,19 0,-19 0,18 0,1 0,-19 0,18 0,-18 0,19 0,-1 0,1 0,-19 0,18 0,1 0,-19 0,18 0,-18 0,19 0,-19 0,37 0,-37 16,37-16,-18 0,-19 0,18 0,1 17,-19-17,18 0,-18 0,19 0,-19 0,0 0,18 0,-18-17,19 17,-19 0,0 0,0-16,0 16,0-16,0 16,0-16,0 0,0 16</inkml:trace>
  <inkml:trace contextRef="#ctx0" brushRef="#br0" timeOffset="8">21966 7240,'0'0,"18"-16,-18 16,0 0,0-16,19 16,-19-16,0 16,0 0,18 0,1-16,-19 16,19-16,18 16,-19-16,19 0,-18 0,-1 16,1 0,-1 0,-18-16,0 16,19 0,-19 0,18-16,1 16,-19-17,0 17,19 0,-1-15,1 15,-1 0,-18-16,0 16,19-17,-1 17,-18-16,0 16,0-16,0 16,0-16,0 16,0-16,0 16,0 0,-18 0,18-16,0 0,0 0,-19 16,19-16,0 16,0-16,0 16,-18 0,18-16,-19 16,19-16,0 16,0-16,0 0,0-1,0 17,0-16,0 16,0-16,0 0,19 16,-19 0,18 0,-18-16,19 16,-1-16,-18 16,19-16,-19 16,0-16,18 16,-18 0,19 0,-19 0,18 0,1 0,-19-16,37 16,-37 0,19 0,-19-16,18 16,1 0,-19 0,18 0,-18 0,19 0,-1 0,-18 0,19 0,-19 0,18 0,-18 0,19 0,-1 0,-18 0,19 0,-19 0,19 0,-1 0,-18 0,19 0,-19 0,0 0,0 16,0-16,0 16,0 0,0-16,0 0,0 16,0-16,0 0,0 16,0-16,-19 16,19 0,-18-16,18 16,0-16,0 16,0-16,18 17,-18-17,19 16,-1-16,1 0,-19 16,0-16,18 0,-18 16,0-16,0 16,19-16,-19 0,18 0,1 0,-19 16,0-16,0 0,0 0,0 16,0-16,0 16,-19-16,19 0,-18 0,18 0,-19 0,19 16,-18-16,-1 16,1 0,18-16,0 0,-19 16,1-16,18 0,0 0,-19 0,19 0,-19 0,1 16,18-16,-19 0,19 16,-18-16,18 0,-19 17,1-17,18 0,-19 0,-18 0,37 0,-37 16,37-16,-18 0,18 15,-19-15,0 0,19 0,-18 0,-1 0,1 0,18 0,-19 0,19 0,-18 0,-1 0,19 0,-18 0,18 0,0-15</inkml:trace>
  <inkml:trace contextRef="#ctx0" brushRef="#br0" timeOffset="9">20965 7176,'0'0,"0"0,0-16,0 16,0-16,0 16,0-32,0 16,0 0,0-16,0 16,-19-1,19 1,-18 16,18-16,0 16,-19 0,19-16,0 16,0-16,-18 16,18 0,0-16,-19 16,0-16,19 0,0 16,-18-16,18 16,0-16,0 16,-19-16</inkml:trace>
  <inkml:trace contextRef="#ctx0" brushRef="#br0" timeOffset="10">20816 6855,'0'0,"-18"0,18 0,-19 0,19 0,-18 0,18 0,-19 0,1 0,18 0,-19 0,19-16,0 16,0-16,0 16,0-33,0 33,0-16,0 16,0-16,0 0,0 16,0-16,0 16,0-16,0 16,0-16,0 0,0 16,0-16,0 16,0-16,0 0,19 16,-1 0,-18 0,19 0,-19 0,18 0,1 0,18-16,0 16,-37 0,19 0,-19 0,18 0,1 0,-19 0,18 0,-18 0,0 0,19 0,-19 0,0 0,0 16,18-16,-18 16,19 0,-19-16,0 16,0-16,18 16,-18 0,0-16,0 16,0-16,0 16,0-16,0 16,0 0,0-16,0 16,0-16,0 17,0-1,0-16,0 16,0-16,0 32,0-32,0 16,-18-16,18 16,-19-16,19 0,0 0,-18 0,18 0,-19 0,19 0,-18 0,-1 0,19 0,-18 0,18 0,0 0,0 0,-19 0,0 0,19 0,0-16,0 16</inkml:trace>
  <inkml:trace contextRef="#ctx0" brushRef="#br0" timeOffset="11">20853 6790</inkml:trace>
  <inkml:trace contextRef="#ctx0" brushRef="#br0" timeOffset="12">20909 6790,'0'0,"0"0,-18 0,18 0,-19 0,19 0,-19 0,19-16,0 16,0-16,0 0,0 16,0 0,0-16,0 16,19 0,-19 0,0 0,19 16,-19 0,0-16,0 16,18-16,-18 0</inkml:trace>
  <inkml:trace contextRef="#ctx0" brushRef="#br0" timeOffset="13">21614 7160,'0'0,"0"0,0-16,0 0,0 16,0-16,0 16,0-16,0 0,0 16,0-17,0 2,0-1,-19-17,19 33,0-16,-18 0,18 0,0 16,0-16,0 16,0-16,0 0,0 16,0-16,0 16,0-16,0 16,-19 0,19 0,-19 0,1 0,18 0,-19-16,19 16,-18 0,18-16,0 16,0-16,0 16,0-16,0-1,0 17,0-16,0 0,0 0,0 0,0 16,0-16,0 16,0-16,18 16,-18-16,0 16,19 0,-1 0,-18 0,19 0,-19 0,19 0,-1 0,-18 0,19 0,-19 0,18 0,1 0,-1 0,-18 0,19 0,-1 0,-18 0,0 0,19 0,-19 0,18 16,-18 0,19-16,-1 16,-18-16,0 16,19-16,-19 16,0-16,0 16,0-16,0 16,0-16,0 17,0-1,0-16,0 0,0 0,0 16,-19-16,19 0,0 16,-18-16,18 16,0-16,-19 0,19 0,0 0,0 16,-18-16,18 0,-19 0,1 0,18 0,-19 0,19 0,-18 0,-1 0,19 0,-18 0,18 0,0 0,0 0,-19 0,19-16,0 16,0-16</inkml:trace>
  <inkml:trace contextRef="#ctx0" brushRef="#br0" timeOffset="14">21651 6807,'0'0,"0"0,-19 0,19 16,0-16,-18 0,18 0,0 0,-19 0,19 0,0 0,0 0,0 0,0 0,0 0,19-16</inkml:trace>
  <inkml:trace contextRef="#ctx0" brushRef="#br0" timeOffset="15">21261 8108,'0'0,"0"0,0 0,-37 0,19 0,-38 0,0 0,1 0,-1 0,19 0,-18 0,55-16,-19 16,19 0,-19 0,19 0,0-16,0 16,-18 0,18-16,0 16,-19-32,19 16,-18-16,18 32,-19-17,19 1,0 0,0 16,0 0,0-16,0 16,-18 0,18-16,0 16,0-16,0 0,-19 16,19-16,0 16,0-16,0 0,0 0,0 16,0-16,0 0,0 0,0 16,0-17,0 17,0 0,19 0,-1 0,1 0,-19 17,0-17,0 0,18 0,-18 0,0 16,19-16,-19 0,18 0,-18 16,19-16,-19 0,19 0,-19 0,18 0,1 0,-19 0,18 0,-18 0,0 0,37 0,-37 0,19-16,-19 16,18 0,-18 0,0 0,19-16,-1 16,-18 0,19 0,-1-17,1 17,-19 0,0-16,19 16,-19 0,0 0,37 0,-37-16,18 16,19 0,-18-32,18 16,0 0,-18 0,-1 16,-18 0,0 0,19-16,-1 16,-18 0,19 0,18-16,0 0,-19 0,1 16,-1 0,1 0,-19-16,19 16,-1 0,-18 0,19 0,-19 0,18 0,-18 0,19 0,-1 0,1 0,-19 0,37 0,0 16,-19 0,20 0,-20-16,1 16,-19-16,18 0,-18 0,0 16,19 0,-19-16,18 16,-18 0,0 0,0 0,19-16,-19 16,0 0,0-16,0 17,0-17,0 16,0 0,0 0,0 32,0-32,0 0,0 0,0-16,0 16,0 0,0-16,0 0,0 16,0-16,0 0,0 0,-37 16,18 1,1-17,-1 0,-18 16,0 0,0 0,18-16,-18 16,19-16,-1 0,-18 0,-19 0,19 0,0 0,0 0,0 0,-18 0,36 0,0 0,1 0,-1 0,1 0,18 0,-19 0,19 0,-37 0,37 16,-18-16,18 0,-19 0,19 0,-18 0,18 0,18 0,-18 0,0 16,19-16,-19 0,0 0,0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720" units="cm"/>
        </inkml:traceFormat>
        <inkml:channelProperties>
          <inkml:channelProperty channel="X" name="resolution" value="28.31858" units="1/cm"/>
          <inkml:channelProperty channel="Y" name="resolution" value="28.34646" units="1/cm"/>
        </inkml:channelProperties>
      </inkml:inkSource>
      <inkml:timestamp xml:id="ts0" timeString="2018-09-13T13:11:56.3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20513 7553,'0'0,"0"0,-9 0,-9 0,0 0,-9 0,0 0,1 0,-11 0,2 0,-2 0,-15 0,6 0,11-9,-11 0,11-8,-10 8,18-8,-18-2,18 11,-17-9,26-1,-10 1,11-1,7 18,2-17,8 17,-9 0,9-9,0 9,0-9,-9 0,0-17,0 17,0-8,9-1,-9 1,0-1,0 0,9 1,0 8,0 0,0 9,0-8,0 8,0-9,9 0,9-17,-9 9,18-10,-10 1,2 8,-11 1,2 17,-1 0,-9-9,0 9,0 0,9-18,26 1,-8-10,9 10,9-8,-27 15,-9 1,-1 9,29-9,-11-8,20-1,7 1,10 8,0-1,-18 2,8 8,-17 0,-9 0,0 0,9 8,-19 2,1-1,1 0,-1-1,-1-8,-8 0,9 9,-8 0,-2-9,19 0,-9 9,0-1,0 1,0-9,-1 9,2 8,-10-7,9-2,-1 0,-8 11,9-19,-18 17,10-17,-1 17,-1-17,-8 18,9-9,0-1,0 19,0-10,18 10,-18-1,9-10,-10 12,10-11,-8 0,-1 1,-9-9,9 9,0-10,-9 1,0-9,0 8,0 2,0-10,-9 17,0 9,-18 10,9-19,-9 1,27-10,-9-8,9 0,-9 0,0 0,0 0,-9 0,-8 9,-2 1,11-2,8-8,-1 9,10-9,-8 0,-1 0,-18 16,-18 3,18-11,9 1,0 0,10 0,-2-9,10 0,0 0,-9 0,0 0,0 8,9-8,-9 9,1 0,8-9,-9 0,9 0,-9 0,9 0,-9 0,9 0,-19 0,10 0,-17 0,17 0,0 0,0 0,9 0,-9 0,0 0,9 0,0 9</inkml:trace>
  <inkml:trace contextRef="#ctx0" brushRef="#br0" timeOffset="1">19868 7176,'0'0,"-9"0,0 0,9 0,-19 9,19-9,-8 0,-1 0,-1 0,-7 0,-1 8,9-8,0 0,-9 0,18 0,-9 0,9 0,-9 0,0 0,9 0,-8 0,-11 9,19 0,-9-9,0 0,9 0,-9 0,9 8,0-8,-8 0,-1 0,9 0,-9 9,9 0,-19-9,19 0,0 9,-9-9,9 0,0 0,-9 0,9 0</inkml:trace>
  <inkml:trace contextRef="#ctx0" brushRef="#br0" timeOffset="2">19877 7333,'-18'0,"0"0,-9 9,9-9,-9 9,9 9,0-18,18 9,-9-9,9 8,-9-8,9 0,0 9,-9-9,1 9,-2 0,10-9,-9 8,9-8,0 9,-9-9</inkml:trace>
  <inkml:trace contextRef="#ctx0" brushRef="#br0" timeOffset="3">20127 7457,'-9'0,"9"0,-8 8,-2-8,10 0,-8 0,-10 0,0 8,9-8,-18 0,-9 9,0 1,9 7,0-17,10 0,17 9,-18-9,18 0,0 9,-9-9,9 0,-9 0,-1 0,10 8,-17 1,7 0,10-9,-17 9,17-1,0-8,-9 9,0-9,9 0</inkml:trace>
  <inkml:trace contextRef="#ctx0" brushRef="#br0" timeOffset="4">20880 7193,'0'0,"9"-8,36-1,-9 0,8 9,-16-10,-1 3,-1 7,-8 0,10 0,-20 0,10 0,-9 0,0 0,0 0,-9 0,10 0,-2 0,1 0,9 0,-1 0,-7 7,8-7,-9 10,0-10,-9 0,0 0,8 0</inkml:trace>
  <inkml:trace contextRef="#ctx0" brushRef="#br0" timeOffset="5">20889 7351,'0'0,"0"0,0-9,0 9,0 0,10 0,-1 0,-1 0,28 0,-18 0,9 0,-10 0,1 0,1 0,-19 0,9 0,-9 0,9 0,-1 0,2 0,-2 0,1 9,10-9,-11 9,2-9,-2 0,1 9,-9-9,9 9,-9-9,9 0,-9 8</inkml:trace>
  <inkml:trace contextRef="#ctx0" brushRef="#br0" timeOffset="6">20728 7421,'0'0,"0"9,9-9,-9 0,9 0,0 10,9-10,0 8,18 17,17-6,1 7,0 0,-10 0,-16-17,-11 1,-7-3,-2-7,-8 0,0 0,0 0</inkml:trace>
  <inkml:trace contextRef="#ctx0" brushRef="#br0" timeOffset="7">19984 7001,'0'0,"-9"0,9 0,-9 0,9 0,0 0,-9 0,9 0,-17 0,17-9,-9 9,-1 0,1 0,0-9,9 9,-9-8,0 8,9 0,0 0,0-10,-8 10,8 0,0 0,-9-9,9 9,-18 0,9-8,-1 8,10 0,-8 0,8-8,-9 8,-1 0,10 0,0-10,0 10,0 0,10 0,-10-7,0 7,9 0,-9 0,0-10,8 10,-8 0,0-9,0 9,0 0,0-9,10 1,-10-1,9-9,-9 1,0-10,0 27,0-8,0-1,0 9,0-8,0 8,0-10,0 10,-9 0,-1-9,2 9,-1-17,-1 8,2 9,-1-7,0 7,0-10,0 1,-9 0,-9 0,18 1,-9 8,0-9,9 0,0 0,1 9,-1 0,9 0,0 0,0 9,0-9,0 9,0-9,0 0,0 9,0-9,0 8,9-8,-9 0,0 0,0 9,8-9,-8 0,0 9,0-9,0 9,9-9,-9 10,0-10,0 7,0-7,0 9,0 0,0-9,0 0,0 8,0-8,0 9,0-9,0 10,0-2,0-8,0 9,0-9,0 0,0 0,0 0,-9 8,9-8,-8 0,-1 0,9 0,-9 0,0 8,-10-8,2 10,-1-1,9-9,0 9,9-9,-9 0,9 8,-9-8,9 0,-9 0,9 0,0-8,0 8,0 0,-9-9,9 9,0-9,0 9,0-10,0 2,-9 8,9-8,0 8,0 0,0 0,0 0,0 8,0 0,0-8,0 10,0-10,0 0,9 0,-9 9,0-9,0 0,9 9,-9-1,0 1,0-9,9 9,-9 0,0-9,9 0,-9 0,9 8,-9-8,9 9,0 0,-9 8,9-7,0-2,-9-8,8 8,-8-8,9 0,0 0,-9 0,10 0,-10 0,9 0,-9 0,9 0,0 0,-9 0,8 0,-8 0,9 0,0 0,0 0,-9 0,9 0,1 0,-10 0,8 0,-8 0,9 0,-9 0,18 0,-18 9,18-9,-9 0,-9 0,9 0,0 10,-9-10,9 0,-9 0,9 0,-9 0,0 0,8 0,-8-10,10 10,-10 0,0 0,0-9,0 9,0-8,0 8,0-8,0-2,0 10</inkml:trace>
  <inkml:trace contextRef="#ctx0" brushRef="#br0" timeOffset="8">20692 6956,'0'0,"9"-8,-9 8,0 0,0-8,9 8,-9-10,0 10,0 0,9 0,0-7,-9 7,9-10,9 10,-9-9,9 0,-9 1,-1 8,1 0,1 0,-10-9,0 9,9 0,-9 0,8-9,2 9,-10-9,0 9,9 0,-1-8,1 8,0 0,-9-9,0 9,9-9,1 9,-10-10,0 10,0-8,0 8,0-8,0 8,0-9,0 9,0 0,-10 0,10-8,0-2,0 1,-9 9,9-8,0 8,0-9,0 9,-9 0,9-9,-9 9,9-7,0 7,0-10,0 1,0 0,0 9,0-9,0 9,0-8,0-1,9 9,-9 0,9 0,-9-9,9 9,1-9,-10 9,9-8,-9 8,0-9,8 9,-8 0,9 0,-9 0,9 0,0 0,-9-10,18 10,-18 0,9 0,-9-8,9 8,0 0,-9 0,9 0,-9 0,9 0,-1 0,-8 0,10 0,-10 0,8 0,-8 0,10 0,-1 0,-9 0,9 0,-9 0,9 0,-1 0,-8 0,10 0,-10 0,0 0,0 8,0-8,0 10,0-1,0-9,0 0,0 8,0-8,0 0,0 9,0-9,-10 9,10 0,-8-9,8 8,0-8,0 9,0-9,8 9,-8-9,10 9,-2-9,1 0,-9 10,0-10,9 0,-9 7,0-7,0 9,10-9,-10 0,8 0,2 0,-10 9,0-9,0 0,0 0,0 8,0-8,0 9,-10-9,10 0,-8 0,8 0,-10 0,10 10,-9-10,0 8,1 1,8-9,0 0,-10 8,2-8,8 0,0 0,-9 0,9 0,-9 0,0 8,9-8,-10 0,10 10,-8-10,8 0,-10 9,2-9,8 0,-9 0,-9 0,18 0,-18 9,18-9,-9 0,9 8,-9-8,0 0,9 0,-9 0,0 0,1 0,8 0,-9 0,9 0,-10 0,1 0,9 0,-9 0,9 0,0-8</inkml:trace>
  <inkml:trace contextRef="#ctx0" brushRef="#br0" timeOffset="9">20208 6923,'0'0,"0"0,0-10,0 10,0-9,0 9,0-17,0 8,0 0,0-8,0 8,-9 0,9-1,-9 10,9-8,0 8,-9 0,9-8,0 8,0-9,-8 9,8 0,0-8,-10 8,1-10,9 1,0 9,-8-8,8 8,0-9,0 9,-10-9</inkml:trace>
  <inkml:trace contextRef="#ctx0" brushRef="#br0" timeOffset="10">20136 6746,'0'0,"-9"0,9 0,-9 0,9 0,-8 0,8 0,-10 0,2 0,8 0,-9 0,9-7,0 7,0-10,0 10,0-18,0 18,0-9,0 9,0-8,0-1,0 9,0-9,0 9,0-9,0 9,0-8,0-1,0 9,0-10,0 10,0-8,0-1,9 9,-1 0,-8 0,10 0,-10 0,8 0,1 0,10-8,-2 8,-17 0,10 0,-10 0,8 0,1 0,-9 0,9 0,-9 0,0 0,9 0,-9 0,0 0,0 8,9-8,-9 9,10-1,-10-8,0 10,0-10,8 9,-8-1,0-8,0 9,0-9,0 9,0-9,0 9,0-1,0-8,0 9,0-9,0 9,0 0,0-9,0 10,0-10,0 16,0-16,0 9,-8-9,8 8,-10-8,10 0,0 0,-9 0,9 0,-9 0,9 0,-9 0,0 0,9 0,-8 0,8 0,0 0,0 0,-10 0,1 0,9 0,0-8,0 8</inkml:trace>
  <inkml:trace contextRef="#ctx0" brushRef="#br0" timeOffset="11">20154 6711</inkml:trace>
  <inkml:trace contextRef="#ctx0" brushRef="#br0" timeOffset="12">20181 6711,'0'0,"0"0,-8 0,8 0,-10 0,10 0,-9 0,9-9,0 9,0-8,0-1,0 9,0 0,0-9,0 9,9 0,-9 0,0 0,10 9,-10 0,0-9,0 8,8-8,-8 0</inkml:trace>
  <inkml:trace contextRef="#ctx0" brushRef="#br0" timeOffset="13">20522 6913,'0'0,"0"0,0-9,0 0,0 9,0-8,0 8,0-9,0 0,0 9,0-9,0 1,0-1,-9-10,9 19,0-8,-9 0,9-1,0 9,0-8,0 8,0-10,0 1,0 9,0-8,0 8,0-9,0 9,-9 0,9 0,-9 0,0 0,9 0,-9-9,9 9,-9 0,9-7,0 7,0-10,0 10,0-9,0 0,0 9,0-9,0 1,0-1,0 0,0 9,0-9,0 9,0-8,9 8,-9-9,0 9,9 0,0 0,-9 0,9 0,-9 0,9 0,0 0,-9 0,9 0,-9 0,9 0,0 0,0 0,-9 0,9 0,-1 0,-8 0,0 0,9 0,-9 0,9 9,-9-1,10-8,-1 9,-9-9,0 9,9-9,-9 9,0-9,0 8,0-8,0 9,0-9,0 9,0 0,0-9,0 0,0 0,0 10,-9-10,9 0,0 7,-9-7,9 9,0-9,-10 0,10 0,0 0,0 9,-9-9,9 0,-9 0,1 0,8 0,-9 0,9 0,-9 0,0 0,9 0,-9 0,9 0,0 0,0 0,-9 0,9-9,0 9,0-9</inkml:trace>
  <inkml:trace contextRef="#ctx0" brushRef="#br0" timeOffset="14">20540 6720,'0'0,"0"0,-9 0,9 9,0-9,-9 0,9 0,0 0,-9 0,9 0,0 0,0 0,0 0,0 0,0 0,9-9</inkml:trace>
  <inkml:trace contextRef="#ctx0" brushRef="#br0" timeOffset="15">20351 7430,'0'0,"0"0,0 0,-18 0,10 0,-19 0,-1 0,2 0,-1 0,9 0,-8 0,26-9,-10 9,10 0,-9 0,9 0,0-8,0 8,-8 0,8-9,0 9,-10-18,10 10,-9-10,9 18,-9-9,9 0,0 0,0 9,0 0,0-8,0 8,-8 0,8-9,0 9,0-10,0 3,-10 7,10-10,0 10,0-8,0-1,0 1,0 8,0-8,0-2,0 1,0 9,0-9,0 9,0 0,10 0,-2 0,1 0,-9 9,0-9,0 0,9 0,-9 0,0 9,10-9,-10 0,8 0,-8 10,9-10,-9 0,10 0,-10 0,8 0,1 0,-9 0,9 0,-9 0,0 0,18 0,-18 0,10-10,-10 10,8 0,-8 0,0 0,9-9,0 9,-9 0,9 0,-1-9,1 9,-9 0,0-9,10 9,-10 0,0 0,18 0,-18-8,9 8,8 0,-8-18,9 10,1-1,-10 0,-1 9,-8 0,0 0,10-10,-2 10,-8 0,9 0,9-7,0-2,-9 0,0 9,0 0,0 0,-9-8,9 8,0 0,-9 0,9 0,-9 0,9 0,-9 0,9 0,0 0,0 0,-9 0,17 0,2 8,-10 1,9 0,-10-9,1 7,-9-7,9 0,-9 0,0 10,9-1,-9-9,9 9,-9-1,0 1,0 0,10-9,-10 8,0 1,0-9,0 9,0-9,0 9,0 1,0-2,0 17,0-15,0-3,0 3,0-10,0 9,0-1,0-8,0 0,0 9,0-9,0 0,0 0,-19 9,10 0,0-9,0 0,-8 9,-1 0,-1-1,10-8,-8 9,8-9,0 0,-9 0,-9 0,9 0,0 0,0 0,0 0,-8 0,17 0,0 0,-1 0,1 0,0 0,9 0,-9 0,9 0,-17 0,17 9,-9-9,9 0,-9 0,9 0,-9 0,9 0,9 0,-9 0,0 9,9-9,-9 0,0 0,0 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83FE9-801D-FA4C-916C-BE9C55E48ED3}" type="datetimeFigureOut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29608-4E7C-6F40-9243-89905DF735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048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29608-4E7C-6F40-9243-89905DF7355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80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75B9-E084-8442-8C31-E543B937D463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307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E74E-DA83-244F-927D-D509D47B6C68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64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FE96-FBC9-2643-82B5-EB1FBF459A29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820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DEDCA-78FC-7B4D-A40B-E7DCEE030C87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779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2A61-FCFE-8D46-A97E-EBBCA594040D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9560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75058-06C7-D442-B699-7073C50044A5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73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6D7B-7604-204C-B010-18DFA6C04B04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0956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28A-790B-E848-83BA-D940865F2084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68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3776A-46F7-004E-ABCD-00FBE4ABA8A7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09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8464-B55E-D346-9533-C06AF0B49829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68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7589-A271-5945-B7CF-D6DC3C81E9D7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78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>
                <a:alpha val="50000"/>
              </a:srgbClr>
            </a:gs>
            <a:gs pos="100000">
              <a:srgbClr val="FFFFFF">
                <a:alpha val="50000"/>
              </a:srgbClr>
            </a:gs>
          </a:gsLst>
          <a:lin ang="14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9700-6E07-DD45-9665-7EE9E0D5E5D7}" type="datetime1">
              <a:rPr kumimoji="1" lang="ja-JP" altLang="en-US" smtClean="0"/>
              <a:t>2018/11/20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D6A7D-AB72-9F42-B44A-17E8338364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129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.png"/><Relationship Id="rId4" Type="http://schemas.openxmlformats.org/officeDocument/2006/relationships/customXml" Target="../ink/ink1.xml"/><Relationship Id="rId9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97180" y="61659"/>
            <a:ext cx="8549640" cy="2387600"/>
          </a:xfrm>
        </p:spPr>
        <p:txBody>
          <a:bodyPr>
            <a:normAutofit/>
          </a:bodyPr>
          <a:lstStyle/>
          <a:p>
            <a:r>
              <a:rPr kumimoji="1" lang="ja-JP" altLang="en-US"/>
              <a:t>乱流磁場と</a:t>
            </a:r>
            <a:br>
              <a:rPr kumimoji="1" lang="en-US" altLang="ja-JP" dirty="0"/>
            </a:br>
            <a:r>
              <a:rPr kumimoji="1" lang="ja-JP" altLang="en-US"/>
              <a:t>相対論的</a:t>
            </a:r>
            <a:r>
              <a:rPr lang="ja-JP" altLang="en-US"/>
              <a:t>ジェット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22910" y="2582798"/>
            <a:ext cx="8298180" cy="1655762"/>
          </a:xfrm>
        </p:spPr>
        <p:txBody>
          <a:bodyPr>
            <a:normAutofit/>
          </a:bodyPr>
          <a:lstStyle/>
          <a:p>
            <a:r>
              <a:rPr lang="ja-JP" altLang="en-US">
                <a:ea typeface="Gill Sans Ultra Bold" charset="0"/>
                <a:cs typeface="Gill Sans Ultra Bold" charset="0"/>
              </a:rPr>
              <a:t>田中周太</a:t>
            </a:r>
            <a:r>
              <a:rPr lang="en-US" altLang="ja-JP" dirty="0">
                <a:ea typeface="Gill Sans Ultra Bold" charset="0"/>
                <a:cs typeface="Gill Sans Ultra Bold" charset="0"/>
              </a:rPr>
              <a:t> (</a:t>
            </a:r>
            <a:r>
              <a:rPr kumimoji="1" lang="ja-JP" altLang="en-US">
                <a:ea typeface="Gill Sans Ultra Bold" charset="0"/>
                <a:cs typeface="Gill Sans Ultra Bold" charset="0"/>
              </a:rPr>
              <a:t>青山学院大学</a:t>
            </a:r>
            <a:r>
              <a:rPr kumimoji="1" lang="en-US" altLang="ja-JP" dirty="0">
                <a:ea typeface="Gill Sans Ultra Bold" charset="0"/>
                <a:cs typeface="Gill Sans Ultra Bold" charset="0"/>
              </a:rPr>
              <a:t>)</a:t>
            </a:r>
          </a:p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  <a:ea typeface="Gill Sans Ultra Bold" charset="0"/>
                <a:cs typeface="Gill Sans Ultra Bold" charset="0"/>
              </a:rPr>
              <a:t>with</a:t>
            </a:r>
          </a:p>
          <a:p>
            <a:r>
              <a:rPr kumimoji="1" lang="ja-JP" altLang="en-US">
                <a:solidFill>
                  <a:schemeClr val="bg1">
                    <a:lumMod val="50000"/>
                  </a:schemeClr>
                </a:solidFill>
                <a:ea typeface="Gill Sans Ultra Bold" charset="0"/>
                <a:cs typeface="Gill Sans Ultra Bold" charset="0"/>
              </a:rPr>
              <a:t>當真賢二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  <a:ea typeface="Gill Sans Ultra Bold" charset="0"/>
                <a:cs typeface="Gill Sans Ultra Bold" charset="0"/>
              </a:rPr>
              <a:t> (</a:t>
            </a:r>
            <a:r>
              <a:rPr kumimoji="1" lang="ja-JP" altLang="en-US">
                <a:solidFill>
                  <a:schemeClr val="bg1">
                    <a:lumMod val="50000"/>
                  </a:schemeClr>
                </a:solidFill>
                <a:ea typeface="Gill Sans Ultra Bold" charset="0"/>
                <a:cs typeface="Gill Sans Ultra Bold" charset="0"/>
              </a:rPr>
              <a:t>東北大学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  <a:ea typeface="Gill Sans Ultra Bold" charset="0"/>
                <a:cs typeface="Gill Sans Ultra Bold" charset="0"/>
              </a:rPr>
              <a:t>)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  <a:ea typeface="Gill Sans Ultra Bold" charset="0"/>
              <a:cs typeface="Gill Sans Ultra Bold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687615" y="6362504"/>
            <a:ext cx="7774931" cy="365125"/>
          </a:xfrm>
        </p:spPr>
        <p:txBody>
          <a:bodyPr/>
          <a:lstStyle/>
          <a:p>
            <a:r>
              <a:rPr lang="en-US" altLang="ja-JP" dirty="0">
                <a:latin typeface="ＤＦＰ太丸ゴシック体"/>
                <a:ea typeface="ＤＦＰ太丸ゴシック体"/>
                <a:cs typeface="ＤＦＰ太丸ゴシック体"/>
              </a:rPr>
              <a:t>20, Nov., 2018, </a:t>
            </a:r>
            <a:r>
              <a:rPr lang="ja-JP" altLang="en-US">
                <a:latin typeface="ＤＦＰ太丸ゴシック体"/>
                <a:ea typeface="ＤＦＰ太丸ゴシック体"/>
                <a:cs typeface="ＤＦＰ太丸ゴシック体"/>
              </a:rPr>
              <a:t>高エネルギー天体現象の多様性</a:t>
            </a:r>
            <a:r>
              <a:rPr lang="en-US" altLang="ja-JP" dirty="0">
                <a:latin typeface="ＤＦＰ太丸ゴシック体"/>
                <a:ea typeface="ＤＦＰ太丸ゴシック体"/>
                <a:cs typeface="ＤＦＰ太丸ゴシック体"/>
              </a:rPr>
              <a:t> @ ICRR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C29E74B-5ACD-1B49-B331-4C8C4D710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731"/>
            <a:ext cx="1196529" cy="1521901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CCEE1B43-BE3F-834E-A80B-94CD77667736}"/>
                  </a:ext>
                </a:extLst>
              </p14:cNvPr>
              <p14:cNvContentPartPr/>
              <p14:nvPr/>
            </p14:nvContentPartPr>
            <p14:xfrm>
              <a:off x="7788298" y="466645"/>
              <a:ext cx="1348496" cy="648072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CCEE1B43-BE3F-834E-A80B-94CD776677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78938" y="457284"/>
                <a:ext cx="1367215" cy="666794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図 15">
            <a:extLst>
              <a:ext uri="{FF2B5EF4-FFF2-40B4-BE49-F238E27FC236}">
                <a16:creationId xmlns:a16="http://schemas.microsoft.com/office/drawing/2014/main" id="{5EFAAAC9-7ACA-A648-B154-1E91C34109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45" y="4016415"/>
            <a:ext cx="2427096" cy="235951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024D8FC-B1E9-C543-B2C1-FF592A183B1A}"/>
              </a:ext>
            </a:extLst>
          </p:cNvPr>
          <p:cNvSpPr txBox="1"/>
          <p:nvPr/>
        </p:nvSpPr>
        <p:spPr>
          <a:xfrm>
            <a:off x="250159" y="4022465"/>
            <a:ext cx="1261884" cy="335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Crab (Chandra)</a:t>
            </a:r>
            <a:endParaRPr kumimoji="1" lang="ja-JP" altLang="en-US" sz="1200" b="1" dirty="0">
              <a:solidFill>
                <a:schemeClr val="bg1"/>
              </a:solidFill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インク 17">
                <a:extLst>
                  <a:ext uri="{FF2B5EF4-FFF2-40B4-BE49-F238E27FC236}">
                    <a16:creationId xmlns:a16="http://schemas.microsoft.com/office/drawing/2014/main" id="{FC1B8059-346A-8A44-8106-7E6B7152CB37}"/>
                  </a:ext>
                </a:extLst>
              </p14:cNvPr>
              <p14:cNvContentPartPr/>
              <p14:nvPr/>
            </p14:nvContentPartPr>
            <p14:xfrm>
              <a:off x="2036063" y="5995007"/>
              <a:ext cx="651933" cy="353484"/>
            </p14:xfrm>
          </p:contentPart>
        </mc:Choice>
        <mc:Fallback xmlns="">
          <p:pic>
            <p:nvPicPr>
              <p:cNvPr id="18" name="インク 17">
                <a:extLst>
                  <a:ext uri="{FF2B5EF4-FFF2-40B4-BE49-F238E27FC236}">
                    <a16:creationId xmlns:a16="http://schemas.microsoft.com/office/drawing/2014/main" id="{FC1B8059-346A-8A44-8106-7E6B7152CB3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6703" y="5985648"/>
                <a:ext cx="670652" cy="372202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3CA4BD36-3231-D841-8CD9-DF7A7B4EAF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940" y="4141339"/>
            <a:ext cx="4534215" cy="2109669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3A5E446-520D-5C45-A1C0-14966141F1BA}"/>
              </a:ext>
            </a:extLst>
          </p:cNvPr>
          <p:cNvSpPr txBox="1"/>
          <p:nvPr/>
        </p:nvSpPr>
        <p:spPr>
          <a:xfrm>
            <a:off x="7870148" y="5950619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err="1">
                <a:solidFill>
                  <a:schemeClr val="bg1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Cyg</a:t>
            </a:r>
            <a:r>
              <a:rPr lang="en-US" altLang="ja-JP" sz="1200" b="1" dirty="0">
                <a:solidFill>
                  <a:schemeClr val="bg1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 A</a:t>
            </a:r>
            <a:r>
              <a:rPr kumimoji="1" lang="en-US" altLang="ja-JP" sz="1200" b="1" dirty="0">
                <a:solidFill>
                  <a:schemeClr val="bg1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 (VLA)</a:t>
            </a:r>
            <a:endParaRPr kumimoji="1" lang="ja-JP" altLang="en-US" sz="1200" b="1" dirty="0">
              <a:solidFill>
                <a:schemeClr val="bg1"/>
              </a:solidFill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654E5C9-A06E-1047-AE7E-3036D48B5E48}"/>
              </a:ext>
            </a:extLst>
          </p:cNvPr>
          <p:cNvGrpSpPr/>
          <p:nvPr/>
        </p:nvGrpSpPr>
        <p:grpSpPr>
          <a:xfrm>
            <a:off x="4419062" y="4211889"/>
            <a:ext cx="541845" cy="484480"/>
            <a:chOff x="6760833" y="3068346"/>
            <a:chExt cx="541845" cy="484480"/>
          </a:xfrm>
        </p:grpSpPr>
        <p:sp>
          <p:nvSpPr>
            <p:cNvPr id="9" name="パイ 8">
              <a:extLst>
                <a:ext uri="{FF2B5EF4-FFF2-40B4-BE49-F238E27FC236}">
                  <a16:creationId xmlns:a16="http://schemas.microsoft.com/office/drawing/2014/main" id="{BB71E35B-FA7C-244D-9D5C-559B4B7FE806}"/>
                </a:ext>
              </a:extLst>
            </p:cNvPr>
            <p:cNvSpPr/>
            <p:nvPr/>
          </p:nvSpPr>
          <p:spPr>
            <a:xfrm>
              <a:off x="6907163" y="3151647"/>
              <a:ext cx="395515" cy="401179"/>
            </a:xfrm>
            <a:prstGeom prst="pie">
              <a:avLst>
                <a:gd name="adj1" fmla="val 20140005"/>
                <a:gd name="adj2" fmla="val 1253657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三角形 20">
              <a:extLst>
                <a:ext uri="{FF2B5EF4-FFF2-40B4-BE49-F238E27FC236}">
                  <a16:creationId xmlns:a16="http://schemas.microsoft.com/office/drawing/2014/main" id="{6C5E5694-657E-494E-9F25-B3AAA8425ABB}"/>
                </a:ext>
              </a:extLst>
            </p:cNvPr>
            <p:cNvSpPr/>
            <p:nvPr/>
          </p:nvSpPr>
          <p:spPr>
            <a:xfrm rot="16200000">
              <a:off x="6770604" y="3122669"/>
              <a:ext cx="97277" cy="116819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9D00E972-59C0-CE4C-9B0C-BEC691A0B8D5}"/>
                </a:ext>
              </a:extLst>
            </p:cNvPr>
            <p:cNvSpPr/>
            <p:nvPr/>
          </p:nvSpPr>
          <p:spPr>
            <a:xfrm>
              <a:off x="6833867" y="3068346"/>
              <a:ext cx="205584" cy="1958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E4CD15E-6689-9F4A-9123-3BE7A26C7B70}"/>
              </a:ext>
            </a:extLst>
          </p:cNvPr>
          <p:cNvSpPr txBox="1"/>
          <p:nvPr/>
        </p:nvSpPr>
        <p:spPr>
          <a:xfrm>
            <a:off x="4431638" y="423389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rgbClr val="FF40FF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Coming</a:t>
            </a:r>
          </a:p>
          <a:p>
            <a:r>
              <a:rPr lang="en-US" altLang="ja-JP" sz="1200" b="1" dirty="0">
                <a:solidFill>
                  <a:srgbClr val="FF40FF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soon</a:t>
            </a:r>
            <a:endParaRPr kumimoji="1" lang="ja-JP" altLang="en-US" sz="1200" b="1" dirty="0">
              <a:solidFill>
                <a:srgbClr val="FF40FF"/>
              </a:solidFill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24" name="右矢印 23">
            <a:extLst>
              <a:ext uri="{FF2B5EF4-FFF2-40B4-BE49-F238E27FC236}">
                <a16:creationId xmlns:a16="http://schemas.microsoft.com/office/drawing/2014/main" id="{3BF1B379-17EA-5C42-9BCC-6B7F48B71237}"/>
              </a:ext>
            </a:extLst>
          </p:cNvPr>
          <p:cNvSpPr/>
          <p:nvPr/>
        </p:nvSpPr>
        <p:spPr>
          <a:xfrm>
            <a:off x="3341794" y="4817631"/>
            <a:ext cx="373625" cy="75708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168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kumimoji="1" lang="en-US" altLang="ja-JP" dirty="0"/>
              <a:t>Basic Equations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8849" y="1177156"/>
            <a:ext cx="8446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TTT18</a:t>
            </a:r>
            <a:r>
              <a:rPr lang="ja-JP" altLang="en-US" sz="2000"/>
              <a:t>の乱流磁場入りの相対論的</a:t>
            </a:r>
            <a:r>
              <a:rPr lang="en-US" altLang="ja-JP" sz="2000" dirty="0"/>
              <a:t>MHD model</a:t>
            </a:r>
            <a:r>
              <a:rPr lang="ja-JP" altLang="en-US" sz="2000"/>
              <a:t>を採用。</a:t>
            </a:r>
            <a:endParaRPr lang="en-US" altLang="ja-JP" sz="2000" dirty="0"/>
          </a:p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radiation</a:t>
            </a:r>
            <a:r>
              <a:rPr lang="en-US" altLang="ja-JP" sz="2000" dirty="0">
                <a:solidFill>
                  <a:srgbClr val="FF0000"/>
                </a:solidFill>
              </a:rPr>
              <a:t> loss</a:t>
            </a:r>
            <a:r>
              <a:rPr lang="en-US" altLang="ja-JP" sz="2000" dirty="0"/>
              <a:t>,</a:t>
            </a:r>
            <a:r>
              <a:rPr lang="en-US" altLang="ja-JP" sz="2000" dirty="0">
                <a:solidFill>
                  <a:srgbClr val="0432FF"/>
                </a:solidFill>
              </a:rPr>
              <a:t> </a:t>
            </a:r>
            <a:r>
              <a:rPr lang="en-US" altLang="ja-JP" sz="2000" b="1" dirty="0">
                <a:solidFill>
                  <a:srgbClr val="FF40FF"/>
                </a:solidFill>
              </a:rPr>
              <a:t>turbulent</a:t>
            </a:r>
            <a:r>
              <a:rPr lang="en-US" altLang="ja-JP" sz="2000" dirty="0">
                <a:solidFill>
                  <a:srgbClr val="FF40FF"/>
                </a:solidFill>
              </a:rPr>
              <a:t> magnetic field</a:t>
            </a:r>
            <a:r>
              <a:rPr lang="en-US" altLang="ja-JP" sz="2000" dirty="0"/>
              <a:t>, &amp; </a:t>
            </a:r>
            <a:r>
              <a:rPr lang="en-US" altLang="ja-JP" sz="2000" dirty="0">
                <a:solidFill>
                  <a:srgbClr val="0432FF"/>
                </a:solidFill>
              </a:rPr>
              <a:t>magnetic </a:t>
            </a:r>
            <a:r>
              <a:rPr lang="en-US" altLang="ja-JP" sz="2000" b="1" dirty="0">
                <a:solidFill>
                  <a:srgbClr val="0432FF"/>
                </a:solidFill>
              </a:rPr>
              <a:t>dissipation</a:t>
            </a:r>
            <a:r>
              <a:rPr lang="en-US" altLang="ja-JP" sz="2000" dirty="0"/>
              <a:t>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0401" y="1911382"/>
            <a:ext cx="222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Eq. of continuity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2299" y="3478627"/>
            <a:ext cx="296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Conservation of </a:t>
            </a:r>
          </a:p>
          <a:p>
            <a:pPr algn="ctr"/>
            <a:r>
              <a:rPr lang="en-US" altLang="ja-JP" sz="2000" dirty="0"/>
              <a:t>fluid internal energy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2299" y="4813331"/>
            <a:ext cx="2960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Induction equation for (mean) toroidal field + turbulent field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80970" y="6420312"/>
            <a:ext cx="358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/>
              <a:t>定常な円柱状ジェットを考える</a:t>
            </a:r>
            <a:endParaRPr lang="en-US" altLang="ja-JP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C7CB69F-E300-AE44-AFA7-F257D1D94B77}"/>
              </a:ext>
            </a:extLst>
          </p:cNvPr>
          <p:cNvSpPr txBox="1"/>
          <p:nvPr/>
        </p:nvSpPr>
        <p:spPr>
          <a:xfrm>
            <a:off x="11460" y="2701930"/>
            <a:ext cx="3582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Conservation of total energy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FB5DC36-CCFA-444E-B673-03FA6855E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597" y="1884080"/>
            <a:ext cx="5877686" cy="44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09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kumimoji="1" lang="en-US" altLang="ja-JP" dirty="0"/>
              <a:t>Cylinder Jet</a:t>
            </a:r>
            <a:r>
              <a:rPr kumimoji="1" lang="ja-JP" altLang="en-US"/>
              <a:t>再考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81789" y="1331248"/>
            <a:ext cx="6980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/>
              <a:t>一次元定常流は加速しない</a:t>
            </a:r>
            <a:r>
              <a:rPr lang="en-US" altLang="ja-JP" sz="2000" dirty="0"/>
              <a:t> </a:t>
            </a:r>
            <a:r>
              <a:rPr lang="en-US" altLang="ja-JP" sz="2000" dirty="0">
                <a:sym typeface="Wingdings" pitchFamily="2" charset="2"/>
              </a:rPr>
              <a:t> </a:t>
            </a:r>
            <a:r>
              <a:rPr lang="ja-JP" altLang="en-US" sz="2000">
                <a:sym typeface="Wingdings" pitchFamily="2" charset="2"/>
              </a:rPr>
              <a:t>一次元定常流は膨張しない</a:t>
            </a:r>
            <a:endParaRPr lang="en-US" altLang="ja-JP" sz="2000" dirty="0">
              <a:sym typeface="Wingdings" pitchFamily="2" charset="2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80970" y="6054552"/>
            <a:ext cx="358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/>
              <a:t>希薄化加速とは別のメカニズム</a:t>
            </a:r>
            <a:endParaRPr lang="en-US" altLang="ja-JP" sz="20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74D8218-445F-D747-810F-28C72CB1B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7" y="2020325"/>
            <a:ext cx="6400800" cy="9652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21D698D-8822-2C40-92E5-ECF642202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7" y="2019229"/>
            <a:ext cx="3276600" cy="9652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2F57C67-2A4D-8D46-83C8-12E692DE8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37" y="4464195"/>
            <a:ext cx="7518400" cy="10922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F8BA470-F001-7340-A508-D59AA7D28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97" y="4462260"/>
            <a:ext cx="7543800" cy="10922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DBFA142-6E85-A94E-8A8A-75D5BF01F26B}"/>
              </a:ext>
            </a:extLst>
          </p:cNvPr>
          <p:cNvSpPr txBox="1"/>
          <p:nvPr/>
        </p:nvSpPr>
        <p:spPr>
          <a:xfrm>
            <a:off x="732768" y="3622430"/>
            <a:ext cx="7678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ym typeface="Wingdings" pitchFamily="2" charset="2"/>
              </a:rPr>
              <a:t>TTT18</a:t>
            </a:r>
            <a:r>
              <a:rPr lang="ja-JP" altLang="en-US" sz="2000">
                <a:sym typeface="Wingdings" pitchFamily="2" charset="2"/>
              </a:rPr>
              <a:t>では</a:t>
            </a:r>
            <a:r>
              <a:rPr lang="en-US" altLang="ja-JP" sz="2000" dirty="0">
                <a:sym typeface="Wingdings" pitchFamily="2" charset="2"/>
              </a:rPr>
              <a:t>Crab Nebula</a:t>
            </a:r>
            <a:r>
              <a:rPr lang="ja-JP" altLang="en-US" sz="2000">
                <a:sym typeface="Wingdings" pitchFamily="2" charset="2"/>
              </a:rPr>
              <a:t>内での乱流磁場の生成による減速を考えた</a:t>
            </a:r>
            <a:endParaRPr lang="en-US" altLang="ja-JP" sz="20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2845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kumimoji="1" lang="en-US" altLang="ja-JP" dirty="0"/>
              <a:t>Results 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 &amp; </a:t>
            </a:r>
            <a:r>
              <a:rPr kumimoji="1" lang="en-US" altLang="ja-JP" i="1" dirty="0" err="1"/>
              <a:t>σ</a:t>
            </a:r>
            <a:endParaRPr kumimoji="1" lang="ja-JP" altLang="en-US" i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79C7834-98AB-C840-A4F7-F46B67D2D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087" y="1558570"/>
            <a:ext cx="4572000" cy="4305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2B43388-C812-EA42-ABA5-73896328D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0" y="1558570"/>
            <a:ext cx="4572000" cy="43053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03CC10F9-21C0-004B-ACE9-7767573CF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337848"/>
              </p:ext>
            </p:extLst>
          </p:nvPr>
        </p:nvGraphicFramePr>
        <p:xfrm>
          <a:off x="5235388" y="44394"/>
          <a:ext cx="37976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690199018"/>
                    </a:ext>
                  </a:extLst>
                </a:gridCol>
                <a:gridCol w="616268">
                  <a:extLst>
                    <a:ext uri="{9D8B030D-6E8A-4147-A177-3AD203B41FA5}">
                      <a16:colId xmlns:a16="http://schemas.microsoft.com/office/drawing/2014/main" val="1404913182"/>
                    </a:ext>
                  </a:extLst>
                </a:gridCol>
                <a:gridCol w="635318">
                  <a:extLst>
                    <a:ext uri="{9D8B030D-6E8A-4147-A177-3AD203B41FA5}">
                      <a16:colId xmlns:a16="http://schemas.microsoft.com/office/drawing/2014/main" val="4115191598"/>
                    </a:ext>
                  </a:extLst>
                </a:gridCol>
                <a:gridCol w="635318">
                  <a:extLst>
                    <a:ext uri="{9D8B030D-6E8A-4147-A177-3AD203B41FA5}">
                      <a16:colId xmlns:a16="http://schemas.microsoft.com/office/drawing/2014/main" val="391333423"/>
                    </a:ext>
                  </a:extLst>
                </a:gridCol>
                <a:gridCol w="635318">
                  <a:extLst>
                    <a:ext uri="{9D8B030D-6E8A-4147-A177-3AD203B41FA5}">
                      <a16:colId xmlns:a16="http://schemas.microsoft.com/office/drawing/2014/main" val="2140109660"/>
                    </a:ext>
                  </a:extLst>
                </a:gridCol>
                <a:gridCol w="635318">
                  <a:extLst>
                    <a:ext uri="{9D8B030D-6E8A-4147-A177-3AD203B41FA5}">
                      <a16:colId xmlns:a16="http://schemas.microsoft.com/office/drawing/2014/main" val="1919923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>
                          <a:solidFill>
                            <a:schemeClr val="tx1"/>
                          </a:solidFill>
                        </a:rPr>
                        <a:t>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>
                          <a:solidFill>
                            <a:srgbClr val="FF0000"/>
                          </a:solidFill>
                        </a:rPr>
                        <a:t>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>
                          <a:solidFill>
                            <a:srgbClr val="00FA00"/>
                          </a:solidFill>
                        </a:rPr>
                        <a:t>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>
                          <a:solidFill>
                            <a:srgbClr val="0432FF"/>
                          </a:solidFill>
                        </a:rPr>
                        <a:t>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>
                          <a:solidFill>
                            <a:srgbClr val="C00000"/>
                          </a:solidFill>
                        </a:rPr>
                        <a:t>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685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i="1" dirty="0" err="1"/>
                        <a:t>z</a:t>
                      </a:r>
                      <a:r>
                        <a:rPr kumimoji="1" lang="en-US" altLang="ja-JP" baseline="-25000" dirty="0" err="1"/>
                        <a:t>conv</a:t>
                      </a:r>
                      <a:endParaRPr kumimoji="1" lang="ja-JP" altLang="en-US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r>
                        <a:rPr kumimoji="1" lang="en-US" altLang="ja-JP" baseline="30000" dirty="0"/>
                        <a:t>10</a:t>
                      </a:r>
                      <a:endParaRPr kumimoji="1" lang="ja-JP" altLang="en-US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889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i="1" dirty="0" err="1"/>
                        <a:t>z</a:t>
                      </a:r>
                      <a:r>
                        <a:rPr kumimoji="1" lang="en-US" altLang="ja-JP" baseline="-25000" dirty="0" err="1"/>
                        <a:t>diss</a:t>
                      </a:r>
                      <a:endParaRPr kumimoji="1" lang="ja-JP" altLang="en-US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10</a:t>
                      </a:r>
                      <a:r>
                        <a:rPr kumimoji="1" lang="en-US" altLang="ja-JP" baseline="30000" dirty="0"/>
                        <a:t>10</a:t>
                      </a:r>
                      <a:endParaRPr kumimoji="1" lang="ja-JP" altLang="en-US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r>
                        <a:rPr kumimoji="1" lang="en-US" altLang="ja-JP" baseline="30000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r>
                        <a:rPr kumimoji="1" lang="en-US" altLang="ja-JP" baseline="30000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260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i="1" dirty="0" err="1"/>
                        <a:t>z</a:t>
                      </a:r>
                      <a:r>
                        <a:rPr kumimoji="1" lang="en-US" altLang="ja-JP" baseline="-25000" dirty="0" err="1"/>
                        <a:t>cool</a:t>
                      </a:r>
                      <a:endParaRPr kumimoji="1" lang="ja-JP" altLang="en-US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r>
                        <a:rPr kumimoji="1" lang="en-US" altLang="ja-JP" baseline="30000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r>
                        <a:rPr kumimoji="1" lang="en-US" altLang="ja-JP" baseline="30000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652733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740079" y="1677080"/>
            <a:ext cx="3712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High-</a:t>
            </a:r>
            <a:r>
              <a:rPr lang="en-US" altLang="ja-JP" sz="2000" i="1" dirty="0" err="1"/>
              <a:t>σ</a:t>
            </a:r>
            <a:r>
              <a:rPr lang="en-US" altLang="ja-JP" sz="2000" dirty="0"/>
              <a:t> flow: </a:t>
            </a:r>
            <a:r>
              <a:rPr lang="el-GR" altLang="ja-JP" sz="2000" i="1" dirty="0"/>
              <a:t>σ</a:t>
            </a:r>
            <a:r>
              <a:rPr lang="el-GR" altLang="ja-JP" sz="2000" baseline="-25000" dirty="0"/>
              <a:t>0</a:t>
            </a:r>
            <a:r>
              <a:rPr lang="en-US" altLang="ja-JP" sz="2000" dirty="0"/>
              <a:t> = 10</a:t>
            </a:r>
            <a:r>
              <a:rPr lang="en-US" altLang="ja-JP" sz="2000" baseline="30000" dirty="0"/>
              <a:t>2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B3D7B8A-8427-6A48-9DB7-372C1CC9EF6C}"/>
              </a:ext>
            </a:extLst>
          </p:cNvPr>
          <p:cNvSpPr txBox="1"/>
          <p:nvPr/>
        </p:nvSpPr>
        <p:spPr>
          <a:xfrm>
            <a:off x="5304660" y="1685524"/>
            <a:ext cx="3704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Low-</a:t>
            </a:r>
            <a:r>
              <a:rPr lang="en-US" altLang="ja-JP" sz="2000" i="1" dirty="0" err="1"/>
              <a:t>σ</a:t>
            </a:r>
            <a:r>
              <a:rPr lang="en-US" altLang="ja-JP" sz="2000" dirty="0"/>
              <a:t> flow: </a:t>
            </a:r>
            <a:r>
              <a:rPr lang="el-GR" altLang="ja-JP" sz="2000" i="1" dirty="0"/>
              <a:t>σ</a:t>
            </a:r>
            <a:r>
              <a:rPr lang="el-GR" altLang="ja-JP" sz="2000" baseline="-25000" dirty="0"/>
              <a:t>0</a:t>
            </a:r>
            <a:r>
              <a:rPr lang="en-US" altLang="ja-JP" sz="2000" dirty="0"/>
              <a:t> = 10</a:t>
            </a:r>
            <a:r>
              <a:rPr lang="en-US" altLang="ja-JP" sz="2000" baseline="30000" dirty="0"/>
              <a:t>-2</a:t>
            </a:r>
            <a:endParaRPr lang="en-US" altLang="ja-JP" sz="20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C2FCA08-CA27-4944-A5EE-F1CD1221F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0" y="5900928"/>
            <a:ext cx="7557025" cy="36929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FD195AE9-E6AA-5C49-B38E-8C0B3FD92BD2}"/>
              </a:ext>
            </a:extLst>
          </p:cNvPr>
          <p:cNvCxnSpPr>
            <a:cxnSpLocks/>
          </p:cNvCxnSpPr>
          <p:nvPr/>
        </p:nvCxnSpPr>
        <p:spPr>
          <a:xfrm flipV="1">
            <a:off x="1140744" y="2228383"/>
            <a:ext cx="1367641" cy="28855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>
            <a:extLst>
              <a:ext uri="{FF2B5EF4-FFF2-40B4-BE49-F238E27FC236}">
                <a16:creationId xmlns:a16="http://schemas.microsoft.com/office/drawing/2014/main" id="{4FF02217-8C69-EB43-A88B-BDF5BF603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40" y="2050674"/>
            <a:ext cx="1110306" cy="303599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BF1CC328-E8D3-BB4F-A299-07BCEE9EF16F}"/>
              </a:ext>
            </a:extLst>
          </p:cNvPr>
          <p:cNvCxnSpPr>
            <a:cxnSpLocks/>
          </p:cNvCxnSpPr>
          <p:nvPr/>
        </p:nvCxnSpPr>
        <p:spPr>
          <a:xfrm flipV="1">
            <a:off x="6125782" y="2581455"/>
            <a:ext cx="1024724" cy="484351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>
            <a:extLst>
              <a:ext uri="{FF2B5EF4-FFF2-40B4-BE49-F238E27FC236}">
                <a16:creationId xmlns:a16="http://schemas.microsoft.com/office/drawing/2014/main" id="{9C5E1500-ECC0-5E48-89DE-A917E0782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2493594"/>
            <a:ext cx="1221337" cy="3339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64A5564-D89D-2A43-A7BC-C3F00641E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02" y="6314362"/>
            <a:ext cx="2163680" cy="5409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EA0ECFE-A5FD-7845-8560-50D833672FDC}"/>
              </a:ext>
            </a:extLst>
          </p:cNvPr>
          <p:cNvSpPr txBox="1"/>
          <p:nvPr/>
        </p:nvSpPr>
        <p:spPr>
          <a:xfrm>
            <a:off x="2079293" y="6371515"/>
            <a:ext cx="4454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Total energy, energy density</a:t>
            </a:r>
            <a:r>
              <a:rPr lang="ja-JP" altLang="en-US" sz="2000"/>
              <a:t>は自在</a:t>
            </a:r>
            <a:r>
              <a:rPr lang="en-US" altLang="ja-JP" sz="2000" dirty="0"/>
              <a:t>!!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76030C-F045-9141-8483-1DB9F9FE42AD}"/>
              </a:ext>
            </a:extLst>
          </p:cNvPr>
          <p:cNvSpPr txBox="1"/>
          <p:nvPr/>
        </p:nvSpPr>
        <p:spPr>
          <a:xfrm>
            <a:off x="5248640" y="399465"/>
            <a:ext cx="276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~</a:t>
            </a:r>
            <a:endParaRPr kumimoji="1" lang="ja-JP" altLang="en-US" sz="11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583583A-B4D5-E94C-B8D3-0867315C7D77}"/>
              </a:ext>
            </a:extLst>
          </p:cNvPr>
          <p:cNvSpPr txBox="1"/>
          <p:nvPr/>
        </p:nvSpPr>
        <p:spPr>
          <a:xfrm>
            <a:off x="5242016" y="777152"/>
            <a:ext cx="276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~</a:t>
            </a:r>
            <a:endParaRPr kumimoji="1" lang="ja-JP" altLang="en-US" sz="11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5675D13-4B68-E347-9F23-BEFE37F96DFE}"/>
              </a:ext>
            </a:extLst>
          </p:cNvPr>
          <p:cNvSpPr txBox="1"/>
          <p:nvPr/>
        </p:nvSpPr>
        <p:spPr>
          <a:xfrm>
            <a:off x="5248644" y="1141584"/>
            <a:ext cx="276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~</a:t>
            </a:r>
            <a:endParaRPr kumimoji="1" lang="ja-JP" altLang="en-US" sz="1100"/>
          </a:p>
        </p:txBody>
      </p:sp>
    </p:spTree>
    <p:extLst>
      <p:ext uri="{BB962C8B-B14F-4D97-AF65-F5344CB8AC3E}">
        <p14:creationId xmlns:p14="http://schemas.microsoft.com/office/powerpoint/2010/main" val="366788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4824" y="1203497"/>
            <a:ext cx="85343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/>
              <a:t>一次元流の加速</a:t>
            </a:r>
            <a:endParaRPr lang="en-US" altLang="ja-JP" sz="2000" dirty="0"/>
          </a:p>
          <a:p>
            <a:pPr algn="ctr"/>
            <a:endParaRPr lang="en-US" altLang="ja-JP" sz="2000" dirty="0"/>
          </a:p>
          <a:p>
            <a:pPr marL="342900" indent="-342900">
              <a:buFont typeface="Wingdings" charset="2"/>
              <a:buChar char="l"/>
            </a:pPr>
            <a:r>
              <a:rPr lang="ja-JP" altLang="en-US" sz="2000"/>
              <a:t>乱流磁場の生成、散逸をモデル化した方程式系</a:t>
            </a:r>
            <a:endParaRPr lang="en-US" altLang="ja-JP" sz="2000" dirty="0"/>
          </a:p>
          <a:p>
            <a:pPr marL="342900" indent="-342900">
              <a:buFont typeface="Wingdings" charset="2"/>
              <a:buChar char="l"/>
            </a:pPr>
            <a:endParaRPr lang="en-US" altLang="ja-JP" sz="2000" dirty="0"/>
          </a:p>
          <a:p>
            <a:pPr marL="342900" indent="-342900">
              <a:buFont typeface="Wingdings" charset="2"/>
              <a:buChar char="l"/>
            </a:pPr>
            <a:r>
              <a:rPr lang="ja-JP" altLang="en-US" sz="2000"/>
              <a:t>球対称系と同じ</a:t>
            </a:r>
            <a:r>
              <a:rPr lang="en-US" altLang="ja-JP" sz="2000" dirty="0"/>
              <a:t> u </a:t>
            </a:r>
            <a:r>
              <a:rPr lang="ja-JP" altLang="en-US" sz="2000"/>
              <a:t>∝</a:t>
            </a:r>
            <a:r>
              <a:rPr lang="en-US" altLang="ja-JP" sz="2000" dirty="0"/>
              <a:t> z</a:t>
            </a:r>
            <a:r>
              <a:rPr lang="en-US" altLang="ja-JP" sz="2000" baseline="30000" dirty="0"/>
              <a:t>1/3</a:t>
            </a:r>
            <a:r>
              <a:rPr lang="ja-JP" altLang="en-US" sz="2000"/>
              <a:t>が得られる。</a:t>
            </a:r>
            <a:endParaRPr lang="en-US" altLang="ja-JP" sz="2000" dirty="0"/>
          </a:p>
          <a:p>
            <a:pPr marL="342900" indent="-342900">
              <a:buFont typeface="Wingdings" charset="2"/>
              <a:buChar char="l"/>
            </a:pPr>
            <a:endParaRPr lang="en-US" altLang="ja-JP" sz="2000" dirty="0"/>
          </a:p>
          <a:p>
            <a:pPr marL="342900" indent="-342900">
              <a:buFont typeface="Wingdings" charset="2"/>
              <a:buChar char="l"/>
            </a:pPr>
            <a:r>
              <a:rPr lang="ja-JP" altLang="en-US" sz="2000"/>
              <a:t>散逸</a:t>
            </a:r>
            <a:r>
              <a:rPr lang="en-US" altLang="ja-JP" sz="2000" dirty="0"/>
              <a:t>+</a:t>
            </a:r>
            <a:r>
              <a:rPr lang="ja-JP" altLang="en-US" sz="2000"/>
              <a:t>放射冷却を加えることでより加速する。</a:t>
            </a:r>
            <a:endParaRPr lang="en-US" altLang="ja-JP" sz="2000" dirty="0"/>
          </a:p>
          <a:p>
            <a:pPr marL="342900" indent="-342900">
              <a:buFont typeface="Wingdings" charset="2"/>
              <a:buChar char="l"/>
            </a:pPr>
            <a:endParaRPr lang="en-US" altLang="ja-JP" sz="2000" dirty="0"/>
          </a:p>
          <a:p>
            <a:pPr marL="342900" indent="-342900">
              <a:buFont typeface="Wingdings" charset="2"/>
              <a:buChar char="l"/>
            </a:pPr>
            <a:r>
              <a:rPr lang="en-US" altLang="ja-JP" sz="2000" dirty="0"/>
              <a:t>Total energy</a:t>
            </a:r>
            <a:r>
              <a:rPr lang="ja-JP" altLang="en-US" sz="2000"/>
              <a:t>が同じ場合、</a:t>
            </a:r>
            <a:r>
              <a:rPr lang="en-US" altLang="ja-JP" sz="2000" dirty="0"/>
              <a:t>high-</a:t>
            </a:r>
            <a:r>
              <a:rPr lang="en-US" altLang="ja-JP" sz="2000" i="1" dirty="0"/>
              <a:t>σ</a:t>
            </a:r>
            <a:r>
              <a:rPr lang="en-US" altLang="ja-JP" sz="2000" baseline="-25000" dirty="0"/>
              <a:t>0</a:t>
            </a:r>
            <a:r>
              <a:rPr lang="en-US" altLang="ja-JP" sz="2000" dirty="0"/>
              <a:t> flow</a:t>
            </a:r>
            <a:r>
              <a:rPr lang="ja-JP" altLang="en-US" sz="2000"/>
              <a:t>の方が</a:t>
            </a:r>
            <a:r>
              <a:rPr lang="en-US" altLang="ja-JP" sz="2000" dirty="0"/>
              <a:t>(</a:t>
            </a:r>
            <a:r>
              <a:rPr lang="ja-JP" altLang="en-US" sz="2000"/>
              <a:t>粒子が少ない分</a:t>
            </a:r>
            <a:r>
              <a:rPr lang="en-US" altLang="ja-JP" sz="2000" dirty="0"/>
              <a:t>)</a:t>
            </a:r>
            <a:r>
              <a:rPr lang="ja-JP" altLang="en-US" sz="2000"/>
              <a:t>速くなれる。</a:t>
            </a:r>
            <a:endParaRPr lang="en-US" altLang="ja-JP" sz="2000" dirty="0"/>
          </a:p>
          <a:p>
            <a:pPr marL="342900" indent="-342900">
              <a:buFont typeface="Wingdings" charset="2"/>
              <a:buChar char="l"/>
            </a:pPr>
            <a:endParaRPr lang="en-US" altLang="ja-JP" sz="2000" dirty="0"/>
          </a:p>
          <a:p>
            <a:pPr algn="ctr"/>
            <a:r>
              <a:rPr lang="en-US" altLang="ja-JP" sz="2000" dirty="0"/>
              <a:t>Further studies</a:t>
            </a:r>
          </a:p>
          <a:p>
            <a:pPr marL="342900" indent="-342900">
              <a:buFont typeface="Wingdings" charset="2"/>
              <a:buChar char="l"/>
            </a:pPr>
            <a:endParaRPr lang="en-US" altLang="ja-JP" sz="2000" dirty="0"/>
          </a:p>
          <a:p>
            <a:pPr marL="342900" indent="-342900">
              <a:buFont typeface="Wingdings" charset="2"/>
              <a:buChar char="l"/>
            </a:pPr>
            <a:r>
              <a:rPr lang="ja-JP" altLang="en-US" sz="2000"/>
              <a:t>安定な</a:t>
            </a:r>
            <a:r>
              <a:rPr lang="en-US" altLang="ja-JP" sz="2000" dirty="0"/>
              <a:t>cylinder jet</a:t>
            </a:r>
            <a:r>
              <a:rPr lang="ja-JP" altLang="en-US" sz="2000"/>
              <a:t>の</a:t>
            </a:r>
            <a:r>
              <a:rPr lang="en-US" altLang="ja-JP" sz="2000" i="1" dirty="0" err="1"/>
              <a:t>τ</a:t>
            </a:r>
            <a:r>
              <a:rPr lang="en-US" altLang="ja-JP" sz="2000" baseline="-25000" dirty="0" err="1"/>
              <a:t>conv</a:t>
            </a:r>
            <a:r>
              <a:rPr lang="ja-JP" altLang="en-US" sz="2000"/>
              <a:t>をどう評価するのか</a:t>
            </a:r>
            <a:r>
              <a:rPr lang="en-US" altLang="ja-JP" sz="2000" dirty="0"/>
              <a:t>?</a:t>
            </a:r>
          </a:p>
          <a:p>
            <a:pPr marL="800100" lvl="1" indent="-342900">
              <a:buFont typeface="Wingdings" charset="2"/>
              <a:buChar char="l"/>
            </a:pPr>
            <a:r>
              <a:rPr lang="en-US" altLang="ja-JP" sz="2000" dirty="0"/>
              <a:t>Spine-sheath</a:t>
            </a:r>
            <a:r>
              <a:rPr lang="ja-JP" altLang="en-US" sz="2000"/>
              <a:t>構造でも本当に安定</a:t>
            </a:r>
            <a:r>
              <a:rPr lang="en-US" altLang="ja-JP" sz="2000" dirty="0"/>
              <a:t>?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03952" y="190686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b="1" dirty="0">
                <a:latin typeface="Osaka Regular-Mono" charset="-128"/>
                <a:ea typeface="Osaka Regular-Mono" charset="-128"/>
                <a:cs typeface="Osaka Regular-Mono" charset="-128"/>
              </a:rPr>
              <a:t>c.f., STTT18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03952" y="2488157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b="1" dirty="0">
                <a:latin typeface="Osaka Regular-Mono" charset="-128"/>
                <a:ea typeface="Osaka Regular-Mono" charset="-128"/>
                <a:cs typeface="Osaka Regular-Mono" charset="-128"/>
              </a:rPr>
              <a:t>c.f., Drenkhan02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9039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kumimoji="1" lang="en-US" altLang="ja-JP" dirty="0"/>
              <a:t>Spectrum of Turbulent B-field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87531" y="1177156"/>
            <a:ext cx="5768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/>
              <a:t>乱流磁場のスペクトル</a:t>
            </a:r>
            <a:r>
              <a:rPr lang="en-US" altLang="ja-JP" sz="2000" i="1" dirty="0" err="1"/>
              <a:t>E</a:t>
            </a:r>
            <a:r>
              <a:rPr lang="en-US" altLang="ja-JP" sz="2000" i="1" baseline="-25000" dirty="0" err="1"/>
              <a:t>k</a:t>
            </a:r>
            <a:r>
              <a:rPr lang="ja-JP" altLang="en-US" sz="2000"/>
              <a:t>を考える。</a:t>
            </a:r>
            <a:endParaRPr lang="en-US" altLang="ja-JP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07244" y="2950525"/>
            <a:ext cx="2090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Evolution of </a:t>
            </a:r>
            <a:r>
              <a:rPr lang="en-US" altLang="ja-JP" sz="2000" i="1" dirty="0" err="1"/>
              <a:t>E</a:t>
            </a:r>
            <a:r>
              <a:rPr lang="en-US" altLang="ja-JP" sz="2000" i="1" baseline="-25000" dirty="0" err="1"/>
              <a:t>k</a:t>
            </a:r>
            <a:endParaRPr lang="en-US" altLang="ja-JP" sz="2000" i="1" baseline="-25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75279" y="1932821"/>
            <a:ext cx="2960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Spatial transport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96846" y="6142849"/>
            <a:ext cx="576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>
                <a:solidFill>
                  <a:srgbClr val="FF0000"/>
                </a:solidFill>
              </a:rPr>
              <a:t>定常解で</a:t>
            </a:r>
            <a:r>
              <a:rPr lang="en-US" altLang="ja-JP" sz="3200" i="1" dirty="0" err="1">
                <a:solidFill>
                  <a:srgbClr val="FF0000"/>
                </a:solidFill>
              </a:rPr>
              <a:t>τ</a:t>
            </a:r>
            <a:r>
              <a:rPr lang="en-US" altLang="ja-JP" sz="3200" baseline="-25000" dirty="0" err="1">
                <a:solidFill>
                  <a:srgbClr val="FF0000"/>
                </a:solidFill>
              </a:rPr>
              <a:t>conv</a:t>
            </a:r>
            <a:r>
              <a:rPr lang="en-US" altLang="ja-JP" sz="3200" dirty="0">
                <a:solidFill>
                  <a:srgbClr val="FF0000"/>
                </a:solidFill>
              </a:rPr>
              <a:t> ≠ </a:t>
            </a:r>
            <a:r>
              <a:rPr lang="en-US" altLang="ja-JP" sz="3200" i="1" dirty="0" err="1">
                <a:solidFill>
                  <a:srgbClr val="FF0000"/>
                </a:solidFill>
              </a:rPr>
              <a:t>τ</a:t>
            </a:r>
            <a:r>
              <a:rPr lang="en-US" altLang="ja-JP" sz="3200" baseline="-25000" dirty="0" err="1">
                <a:solidFill>
                  <a:srgbClr val="FF0000"/>
                </a:solidFill>
              </a:rPr>
              <a:t>diss</a:t>
            </a:r>
            <a:r>
              <a:rPr lang="ja-JP" altLang="en-US" sz="3200">
                <a:solidFill>
                  <a:srgbClr val="FF0000"/>
                </a:solidFill>
              </a:rPr>
              <a:t>は可能</a:t>
            </a:r>
            <a:r>
              <a:rPr lang="en-US" altLang="ja-JP" sz="3200" dirty="0">
                <a:solidFill>
                  <a:srgbClr val="FF0000"/>
                </a:solidFill>
              </a:rPr>
              <a:t>!!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BE3E99-525A-AF45-B79F-325019B6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264" y="3735422"/>
            <a:ext cx="2755900" cy="1016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8A73F9B-14C2-7849-B05A-92D5CF9A0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594" y="3738804"/>
            <a:ext cx="2324100" cy="1016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F4E9A88-C37F-6342-B2E1-A2CE500B9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714" y="4869209"/>
            <a:ext cx="3175000" cy="11049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2673B6E-F966-CF46-8764-1419D8855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594" y="4869209"/>
            <a:ext cx="3086100" cy="10795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0FD57A5-65F1-D741-A7F7-97DAB5C51E06}"/>
              </a:ext>
            </a:extLst>
          </p:cNvPr>
          <p:cNvSpPr txBox="1"/>
          <p:nvPr/>
        </p:nvSpPr>
        <p:spPr>
          <a:xfrm>
            <a:off x="6240894" y="2726743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Osaka Regular-Mono" charset="-128"/>
                <a:ea typeface="Osaka Regular-Mono" charset="-128"/>
                <a:cs typeface="Osaka Regular-Mono" charset="-128"/>
              </a:rPr>
              <a:t>Zhou&amp;Matthaeus90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EABCFCF-CF6B-D143-9D05-A1C0F1D8C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550" y="2331948"/>
            <a:ext cx="5930900" cy="41910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6D925B-82E8-6747-A6E0-EA18724C08BA}"/>
              </a:ext>
            </a:extLst>
          </p:cNvPr>
          <p:cNvSpPr txBox="1"/>
          <p:nvPr/>
        </p:nvSpPr>
        <p:spPr>
          <a:xfrm>
            <a:off x="3497574" y="2957151"/>
            <a:ext cx="296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Transport in </a:t>
            </a:r>
            <a:r>
              <a:rPr lang="en-US" altLang="ja-JP" sz="2000" i="1" dirty="0"/>
              <a:t>k</a:t>
            </a:r>
            <a:r>
              <a:rPr lang="en-US" altLang="ja-JP" sz="2000" dirty="0"/>
              <a:t>-space</a:t>
            </a:r>
          </a:p>
          <a:p>
            <a:pPr algn="ctr"/>
            <a:r>
              <a:rPr lang="en-US" altLang="ja-JP" sz="2000" dirty="0"/>
              <a:t>(cascade)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0D261C5-CED5-5C4A-B525-7FE0401E1C82}"/>
              </a:ext>
            </a:extLst>
          </p:cNvPr>
          <p:cNvSpPr txBox="1"/>
          <p:nvPr/>
        </p:nvSpPr>
        <p:spPr>
          <a:xfrm>
            <a:off x="5100827" y="1629301"/>
            <a:ext cx="1838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Source</a:t>
            </a:r>
          </a:p>
          <a:p>
            <a:pPr algn="ctr"/>
            <a:r>
              <a:rPr lang="en-US" altLang="ja-JP" sz="2000" dirty="0"/>
              <a:t>(conversion)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4C7ACD8-38F1-EA4C-B7D9-B73EFD41F198}"/>
              </a:ext>
            </a:extLst>
          </p:cNvPr>
          <p:cNvSpPr txBox="1"/>
          <p:nvPr/>
        </p:nvSpPr>
        <p:spPr>
          <a:xfrm>
            <a:off x="6305109" y="2924066"/>
            <a:ext cx="1838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Sink</a:t>
            </a:r>
          </a:p>
          <a:p>
            <a:pPr algn="ctr"/>
            <a:r>
              <a:rPr lang="en-US" altLang="ja-JP" sz="2000" dirty="0"/>
              <a:t>(dissipation)</a:t>
            </a:r>
          </a:p>
        </p:txBody>
      </p:sp>
    </p:spTree>
    <p:extLst>
      <p:ext uri="{BB962C8B-B14F-4D97-AF65-F5344CB8AC3E}">
        <p14:creationId xmlns:p14="http://schemas.microsoft.com/office/powerpoint/2010/main" val="474765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altLang="ja-JP" dirty="0"/>
              <a:t>Application to the Crab Nebula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36720" y="1579592"/>
            <a:ext cx="48835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l"/>
            </a:pPr>
            <a:r>
              <a:rPr lang="en-US" altLang="ja-JP" sz="2800" dirty="0"/>
              <a:t>Velocity at outer edge        ~ 1,500km/s for </a:t>
            </a:r>
            <a:r>
              <a:rPr lang="en-US" altLang="ja-JP" sz="2800" i="1" dirty="0"/>
              <a:t>σ</a:t>
            </a:r>
            <a:r>
              <a:rPr lang="en-US" altLang="ja-JP" sz="2800" dirty="0"/>
              <a:t>≫1.</a:t>
            </a:r>
          </a:p>
          <a:p>
            <a:pPr marL="457200" indent="-457200">
              <a:buFont typeface="Wingdings" charset="2"/>
              <a:buChar char="l"/>
            </a:pPr>
            <a:endParaRPr lang="en-US" altLang="ja-JP" sz="2800" dirty="0"/>
          </a:p>
          <a:p>
            <a:pPr marL="457200" indent="-457200">
              <a:buFont typeface="Wingdings" charset="2"/>
              <a:buChar char="l"/>
            </a:pPr>
            <a:r>
              <a:rPr lang="en-US" altLang="ja-JP" sz="2800" dirty="0"/>
              <a:t>All the cases except for KC model require a finite </a:t>
            </a:r>
            <a:r>
              <a:rPr lang="en-US" altLang="ja-JP" sz="2800" i="1" dirty="0" err="1"/>
              <a:t>τ</a:t>
            </a:r>
            <a:r>
              <a:rPr lang="en-US" altLang="ja-JP" sz="2800" baseline="-25000" dirty="0" err="1"/>
              <a:t>conv</a:t>
            </a:r>
            <a:r>
              <a:rPr lang="en-US" altLang="ja-JP" sz="2800" dirty="0"/>
              <a:t>.</a:t>
            </a:r>
          </a:p>
          <a:p>
            <a:pPr algn="ctr"/>
            <a:r>
              <a:rPr lang="en-US" altLang="ja-JP" sz="2800" dirty="0"/>
              <a:t>(typically, months to years)</a:t>
            </a:r>
          </a:p>
          <a:p>
            <a:pPr marL="457200" indent="-457200">
              <a:buFont typeface="Wingdings" charset="2"/>
              <a:buChar char="l"/>
            </a:pPr>
            <a:endParaRPr lang="en-US" altLang="ja-JP" sz="2800" dirty="0"/>
          </a:p>
          <a:p>
            <a:pPr marL="457200" indent="-457200">
              <a:buFont typeface="Wingdings" charset="2"/>
              <a:buChar char="l"/>
            </a:pPr>
            <a:r>
              <a:rPr lang="en-US" altLang="ja-JP" sz="2800" dirty="0"/>
              <a:t>Dissipation reduces </a:t>
            </a:r>
            <a:r>
              <a:rPr lang="en-US" altLang="ja-JP" sz="2800" i="1" dirty="0" err="1"/>
              <a:t>σ</a:t>
            </a:r>
            <a:r>
              <a:rPr lang="en-US" altLang="ja-JP" sz="2800" dirty="0"/>
              <a:t> but hardly changes </a:t>
            </a:r>
            <a:r>
              <a:rPr lang="en-US" altLang="ja-JP" sz="2800" i="1" dirty="0"/>
              <a:t>u</a:t>
            </a:r>
            <a:r>
              <a:rPr lang="en-US" altLang="ja-JP" sz="2800" dirty="0"/>
              <a:t>.</a:t>
            </a:r>
          </a:p>
          <a:p>
            <a:pPr algn="ctr"/>
            <a:r>
              <a:rPr lang="en-US" altLang="ja-JP" sz="2800" dirty="0"/>
              <a:t>(</a:t>
            </a:r>
            <a:r>
              <a:rPr lang="en-US" altLang="ja-JP" sz="2800" i="1" dirty="0" err="1"/>
              <a:t>τ</a:t>
            </a:r>
            <a:r>
              <a:rPr lang="en-US" altLang="ja-JP" sz="2800" baseline="-25000" dirty="0" err="1"/>
              <a:t>diss</a:t>
            </a:r>
            <a:r>
              <a:rPr lang="en-US" altLang="ja-JP" sz="2800" dirty="0"/>
              <a:t> = </a:t>
            </a:r>
            <a:r>
              <a:rPr lang="ja-JP" altLang="en-US" sz="2800"/>
              <a:t>∞</a:t>
            </a:r>
            <a:r>
              <a:rPr lang="en-US" altLang="ja-JP" sz="2800" dirty="0"/>
              <a:t> for thick lines)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2AB0E7A-8867-3247-A531-0459A8C87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7" t="4413" r="1367" b="2590"/>
          <a:stretch/>
        </p:blipFill>
        <p:spPr>
          <a:xfrm>
            <a:off x="0" y="1059271"/>
            <a:ext cx="4236720" cy="57979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テキスト ボックス 15"/>
          <p:cNvSpPr txBox="1"/>
          <p:nvPr/>
        </p:nvSpPr>
        <p:spPr>
          <a:xfrm>
            <a:off x="9022" y="6580227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Osaka Regular-Mono" charset="-128"/>
                <a:ea typeface="Osaka Regular-Mono" charset="-128"/>
                <a:cs typeface="Osaka Regular-Mono" charset="-128"/>
              </a:rPr>
              <a:t>TTT18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0E41DF7-210F-B048-B0BA-D07DFA0499A0}"/>
              </a:ext>
            </a:extLst>
          </p:cNvPr>
          <p:cNvSpPr txBox="1"/>
          <p:nvPr/>
        </p:nvSpPr>
        <p:spPr>
          <a:xfrm>
            <a:off x="578409" y="3660507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latin typeface="Osaka Regular-Mono" charset="-128"/>
                <a:ea typeface="Osaka Regular-Mono" charset="-128"/>
                <a:cs typeface="Osaka Regular-Mono" charset="-128"/>
              </a:rPr>
              <a:t>Thin :strong dissipation</a:t>
            </a:r>
          </a:p>
          <a:p>
            <a:r>
              <a:rPr lang="en-US" altLang="ja-JP" sz="1600" b="1" dirty="0" err="1">
                <a:latin typeface="Osaka Regular-Mono" charset="-128"/>
                <a:ea typeface="Osaka Regular-Mono" charset="-128"/>
                <a:cs typeface="Osaka Regular-Mono" charset="-128"/>
              </a:rPr>
              <a:t>Thick:no</a:t>
            </a:r>
            <a:r>
              <a:rPr lang="en-US" altLang="ja-JP" sz="1600" b="1" dirty="0">
                <a:latin typeface="Osaka Regular-Mono" charset="-128"/>
                <a:ea typeface="Osaka Regular-Mono" charset="-128"/>
                <a:cs typeface="Osaka Regular-Mono" charset="-128"/>
              </a:rPr>
              <a:t> dissipation</a:t>
            </a:r>
          </a:p>
        </p:txBody>
      </p:sp>
    </p:spTree>
    <p:extLst>
      <p:ext uri="{BB962C8B-B14F-4D97-AF65-F5344CB8AC3E}">
        <p14:creationId xmlns:p14="http://schemas.microsoft.com/office/powerpoint/2010/main" val="2521025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99B537F-DBB2-294B-85DF-4B7CEC587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3" y="4131447"/>
            <a:ext cx="5022403" cy="252421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altLang="ja-JP" dirty="0"/>
              <a:t>Roles of </a:t>
            </a:r>
            <a:r>
              <a:rPr lang="en-US" altLang="ja-JP" i="1" dirty="0" err="1"/>
              <a:t>δb</a:t>
            </a:r>
            <a:endParaRPr kumimoji="1"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76CE02C-2F4A-CF43-AB5F-126274D06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27" y="1159680"/>
            <a:ext cx="4014539" cy="2021608"/>
          </a:xfrm>
          <a:prstGeom prst="rect">
            <a:avLst/>
          </a:prstGeom>
          <a:ln>
            <a:noFill/>
          </a:ln>
        </p:spPr>
      </p:pic>
      <p:sp>
        <p:nvSpPr>
          <p:cNvPr id="3" name="下矢印 2">
            <a:extLst>
              <a:ext uri="{FF2B5EF4-FFF2-40B4-BE49-F238E27FC236}">
                <a16:creationId xmlns:a16="http://schemas.microsoft.com/office/drawing/2014/main" id="{213B422D-C2BC-CC46-85BA-D217B01F33C5}"/>
              </a:ext>
            </a:extLst>
          </p:cNvPr>
          <p:cNvSpPr/>
          <p:nvPr/>
        </p:nvSpPr>
        <p:spPr>
          <a:xfrm>
            <a:off x="919249" y="3397960"/>
            <a:ext cx="500994" cy="37380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FC1D2F0-1B8B-4247-BA58-2F1E81EDCAB2}"/>
              </a:ext>
            </a:extLst>
          </p:cNvPr>
          <p:cNvSpPr txBox="1"/>
          <p:nvPr/>
        </p:nvSpPr>
        <p:spPr>
          <a:xfrm>
            <a:off x="5108033" y="4684210"/>
            <a:ext cx="404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i="1" dirty="0" err="1"/>
              <a:t>δb</a:t>
            </a:r>
            <a:r>
              <a:rPr lang="en-US" altLang="ja-JP" sz="2400" b="1" dirty="0"/>
              <a:t> behaves as </a:t>
            </a:r>
            <a:r>
              <a:rPr lang="en-US" altLang="ja-JP" sz="2400" b="1" dirty="0" err="1"/>
              <a:t>rela</a:t>
            </a:r>
            <a:r>
              <a:rPr lang="en-US" altLang="ja-JP" sz="2400" b="1" dirty="0"/>
              <a:t>. gas</a:t>
            </a:r>
          </a:p>
          <a:p>
            <a:pPr algn="ctr"/>
            <a:endParaRPr lang="en-US" altLang="ja-JP" sz="2400" b="1" dirty="0"/>
          </a:p>
          <a:p>
            <a:pPr algn="ctr"/>
            <a:r>
              <a:rPr lang="en-US" altLang="ja-JP" sz="2400" b="1" dirty="0"/>
              <a:t>For </a:t>
            </a:r>
            <a:r>
              <a:rPr lang="en-US" altLang="ja-JP" sz="2400" b="1" i="1" dirty="0" err="1"/>
              <a:t>δb</a:t>
            </a:r>
            <a:r>
              <a:rPr lang="en-US" altLang="ja-JP" sz="2400" b="1" dirty="0"/>
              <a:t> &gt; </a:t>
            </a:r>
            <a:r>
              <a:rPr lang="en-US" altLang="ja-JP" sz="2400" b="1" i="1" dirty="0"/>
              <a:t>b</a:t>
            </a:r>
            <a:r>
              <a:rPr lang="en-US" altLang="ja-JP" sz="2400" b="1" dirty="0"/>
              <a:t>, </a:t>
            </a:r>
            <a:r>
              <a:rPr lang="en-US" altLang="ja-JP" sz="2400" b="1" i="1" dirty="0"/>
              <a:t>u</a:t>
            </a:r>
            <a:r>
              <a:rPr lang="en-US" altLang="ja-JP" sz="2400" b="1" dirty="0"/>
              <a:t> </a:t>
            </a:r>
            <a:r>
              <a:rPr lang="ja-JP" altLang="en-US" sz="2400" b="1"/>
              <a:t>∝</a:t>
            </a:r>
            <a:r>
              <a:rPr lang="en-US" altLang="ja-JP" sz="2400" b="1" dirty="0"/>
              <a:t> </a:t>
            </a:r>
            <a:r>
              <a:rPr lang="en-US" altLang="ja-JP" sz="2400" b="1" i="1" dirty="0"/>
              <a:t>r</a:t>
            </a:r>
            <a:r>
              <a:rPr lang="en-US" altLang="ja-JP" sz="2400" b="1" baseline="30000" dirty="0"/>
              <a:t>-2</a:t>
            </a:r>
            <a:r>
              <a:rPr lang="en-US" altLang="ja-JP" sz="2400" b="1" dirty="0"/>
              <a:t> as a pure hydrodynamic flow.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2E43304-941E-F14D-848B-007F2B2301C2}"/>
              </a:ext>
            </a:extLst>
          </p:cNvPr>
          <p:cNvSpPr txBox="1"/>
          <p:nvPr/>
        </p:nvSpPr>
        <p:spPr>
          <a:xfrm>
            <a:off x="1480574" y="3234495"/>
            <a:ext cx="2517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Three form in </a:t>
            </a:r>
            <a:r>
              <a:rPr lang="en-US" altLang="ja-JP" sz="2000" dirty="0" err="1"/>
              <a:t>rela</a:t>
            </a:r>
            <a:r>
              <a:rPr lang="en-US" altLang="ja-JP" sz="2000" dirty="0"/>
              <a:t>. hot limit (</a:t>
            </a:r>
            <a:r>
              <a:rPr lang="en-US" altLang="ja-JP" sz="2000" i="1" dirty="0"/>
              <a:t>w</a:t>
            </a:r>
            <a:r>
              <a:rPr lang="en-US" altLang="ja-JP" sz="2000" dirty="0"/>
              <a:t> ~ 4</a:t>
            </a:r>
            <a:r>
              <a:rPr lang="en-US" altLang="ja-JP" sz="2000" i="1" dirty="0"/>
              <a:t>p</a:t>
            </a:r>
            <a:r>
              <a:rPr lang="en-US" altLang="ja-JP" sz="2000" dirty="0"/>
              <a:t>)</a:t>
            </a: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16FE72F2-EC85-024C-BE43-92EC65095DE6}"/>
              </a:ext>
            </a:extLst>
          </p:cNvPr>
          <p:cNvGrpSpPr/>
          <p:nvPr/>
        </p:nvGrpSpPr>
        <p:grpSpPr>
          <a:xfrm>
            <a:off x="335280" y="4079346"/>
            <a:ext cx="3525343" cy="2644521"/>
            <a:chOff x="335280" y="4079346"/>
            <a:chExt cx="3525343" cy="2644521"/>
          </a:xfrm>
        </p:grpSpPr>
        <p:sp>
          <p:nvSpPr>
            <p:cNvPr id="28" name="角丸四角形 27">
              <a:extLst>
                <a:ext uri="{FF2B5EF4-FFF2-40B4-BE49-F238E27FC236}">
                  <a16:creationId xmlns:a16="http://schemas.microsoft.com/office/drawing/2014/main" id="{AAAF7B4C-DD58-124A-B028-DC7E15FB434A}"/>
                </a:ext>
              </a:extLst>
            </p:cNvPr>
            <p:cNvSpPr/>
            <p:nvPr/>
          </p:nvSpPr>
          <p:spPr>
            <a:xfrm>
              <a:off x="807720" y="4079346"/>
              <a:ext cx="3052903" cy="870531"/>
            </a:xfrm>
            <a:prstGeom prst="roundRect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角丸四角形 28">
              <a:extLst>
                <a:ext uri="{FF2B5EF4-FFF2-40B4-BE49-F238E27FC236}">
                  <a16:creationId xmlns:a16="http://schemas.microsoft.com/office/drawing/2014/main" id="{BA4DB192-032C-5F49-B4B1-8B7C52810F7B}"/>
                </a:ext>
              </a:extLst>
            </p:cNvPr>
            <p:cNvSpPr/>
            <p:nvPr/>
          </p:nvSpPr>
          <p:spPr>
            <a:xfrm>
              <a:off x="335280" y="5853336"/>
              <a:ext cx="3525343" cy="870531"/>
            </a:xfrm>
            <a:prstGeom prst="roundRect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1BE5D04-4CCC-1F44-9C07-FA390D4ECBF4}"/>
              </a:ext>
            </a:extLst>
          </p:cNvPr>
          <p:cNvSpPr txBox="1"/>
          <p:nvPr/>
        </p:nvSpPr>
        <p:spPr>
          <a:xfrm>
            <a:off x="6673495" y="5171599"/>
            <a:ext cx="44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-</a:t>
            </a:r>
          </a:p>
        </p:txBody>
      </p:sp>
      <p:sp>
        <p:nvSpPr>
          <p:cNvPr id="31" name="下矢印 30">
            <a:extLst>
              <a:ext uri="{FF2B5EF4-FFF2-40B4-BE49-F238E27FC236}">
                <a16:creationId xmlns:a16="http://schemas.microsoft.com/office/drawing/2014/main" id="{906442CF-87BE-E944-B40C-5D7DCDC179D7}"/>
              </a:ext>
            </a:extLst>
          </p:cNvPr>
          <p:cNvSpPr/>
          <p:nvPr/>
        </p:nvSpPr>
        <p:spPr>
          <a:xfrm>
            <a:off x="6880936" y="5127272"/>
            <a:ext cx="500994" cy="30893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CCCB4269-8875-C247-A16E-F6318CAA0AC7}"/>
              </a:ext>
            </a:extLst>
          </p:cNvPr>
          <p:cNvGrpSpPr/>
          <p:nvPr/>
        </p:nvGrpSpPr>
        <p:grpSpPr>
          <a:xfrm>
            <a:off x="4409736" y="260281"/>
            <a:ext cx="4670832" cy="3752598"/>
            <a:chOff x="4409736" y="260281"/>
            <a:chExt cx="4670832" cy="375259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3397FF6-0B63-0945-9BDE-EAF26A116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168" y="501262"/>
              <a:ext cx="4607400" cy="3511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3A0715C-202D-F048-AEDC-F584E485CE95}"/>
                </a:ext>
              </a:extLst>
            </p:cNvPr>
            <p:cNvSpPr txBox="1"/>
            <p:nvPr/>
          </p:nvSpPr>
          <p:spPr>
            <a:xfrm rot="16200000">
              <a:off x="3651786" y="2035196"/>
              <a:ext cx="2177199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b="1" dirty="0">
                  <a:latin typeface="+mj-lt"/>
                </a:rPr>
                <a:t>Flow 4-velocity [</a:t>
              </a:r>
              <a:r>
                <a:rPr lang="en-US" altLang="ja-JP" sz="1400" b="1" dirty="0">
                  <a:latin typeface="+mj-lt"/>
                </a:rPr>
                <a:t>u</a:t>
              </a:r>
              <a:r>
                <a:rPr kumimoji="1" lang="en-US" altLang="ja-JP" sz="1400" b="1" dirty="0">
                  <a:latin typeface="+mj-lt"/>
                </a:rPr>
                <a:t> / c]</a:t>
              </a:r>
              <a:endParaRPr kumimoji="1" lang="ja-JP" altLang="en-US" sz="1400" b="1" dirty="0">
                <a:latin typeface="+mj-lt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341E8D5-C035-7145-81EF-1545E3E21EFF}"/>
                </a:ext>
              </a:extLst>
            </p:cNvPr>
            <p:cNvSpPr txBox="1"/>
            <p:nvPr/>
          </p:nvSpPr>
          <p:spPr>
            <a:xfrm>
              <a:off x="5602159" y="3661739"/>
              <a:ext cx="2922596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>
                  <a:latin typeface="+mj-lt"/>
                </a:rPr>
                <a:t>Distance from PSR[z= r / R</a:t>
              </a:r>
              <a:r>
                <a:rPr lang="en-US" altLang="ja-JP" sz="1400" b="1" baseline="-25000" dirty="0">
                  <a:latin typeface="+mj-lt"/>
                </a:rPr>
                <a:t>TS</a:t>
              </a:r>
              <a:r>
                <a:rPr lang="en-US" altLang="ja-JP" sz="1400" b="1" dirty="0">
                  <a:latin typeface="+mj-lt"/>
                </a:rPr>
                <a:t>]</a:t>
              </a:r>
              <a:endParaRPr kumimoji="1" lang="ja-JP" altLang="en-US" sz="1400" b="1" dirty="0">
                <a:latin typeface="+mj-lt"/>
              </a:endParaRP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335DC50E-BCE8-5B44-9ED4-ABCAE432C6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5454" y="672536"/>
              <a:ext cx="0" cy="2761134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E4BA0D2-FD88-4C4B-AAB2-E98F90FE91E2}"/>
                </a:ext>
              </a:extLst>
            </p:cNvPr>
            <p:cNvSpPr txBox="1"/>
            <p:nvPr/>
          </p:nvSpPr>
          <p:spPr>
            <a:xfrm rot="5400000">
              <a:off x="6714436" y="1973839"/>
              <a:ext cx="2202847" cy="3385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latin typeface="+mj-lt"/>
                </a:rPr>
                <a:t>Outer edge of PWN</a:t>
              </a:r>
              <a:endParaRPr kumimoji="1" lang="ja-JP" alt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円/楕円 31">
              <a:extLst>
                <a:ext uri="{FF2B5EF4-FFF2-40B4-BE49-F238E27FC236}">
                  <a16:creationId xmlns:a16="http://schemas.microsoft.com/office/drawing/2014/main" id="{7E1A0BCF-EFE6-3944-8875-91B2BF638AEC}"/>
                </a:ext>
              </a:extLst>
            </p:cNvPr>
            <p:cNvSpPr/>
            <p:nvPr/>
          </p:nvSpPr>
          <p:spPr>
            <a:xfrm>
              <a:off x="5352097" y="2622697"/>
              <a:ext cx="515720" cy="2756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7F5E3302-CCD8-F74A-936A-7BD642D61394}"/>
                </a:ext>
              </a:extLst>
            </p:cNvPr>
            <p:cNvSpPr txBox="1"/>
            <p:nvPr/>
          </p:nvSpPr>
          <p:spPr>
            <a:xfrm>
              <a:off x="4409736" y="260281"/>
              <a:ext cx="17235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b="1" dirty="0">
                  <a:solidFill>
                    <a:srgbClr val="2F2B20"/>
                  </a:solidFill>
                  <a:latin typeface="Osaka Regular-Mono" charset="-128"/>
                  <a:ea typeface="Osaka Regular-Mono" charset="-128"/>
                  <a:cs typeface="Osaka Regular-Mono" charset="-128"/>
                </a:rPr>
                <a:t>Kennel&amp;Coroniti1984a</a:t>
              </a:r>
              <a:endParaRPr kumimoji="1" lang="ja-JP" altLang="en-US" sz="1200" b="1" dirty="0">
                <a:solidFill>
                  <a:srgbClr val="2F2B20"/>
                </a:solidFill>
                <a:latin typeface="Osaka Regular-Mono" charset="-128"/>
                <a:ea typeface="Osaka Regular-Mono" charset="-128"/>
                <a:cs typeface="Osaka Regular-Mon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25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altLang="ja-JP" dirty="0"/>
              <a:t>Application to Crab Nebula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1211399"/>
            <a:ext cx="8312727" cy="610731"/>
          </a:xfrm>
          <a:prstGeom prst="rect">
            <a:avLst/>
          </a:prstGeom>
        </p:spPr>
      </p:pic>
      <p:cxnSp>
        <p:nvCxnSpPr>
          <p:cNvPr id="20" name="直線コネクタ 19"/>
          <p:cNvCxnSpPr/>
          <p:nvPr/>
        </p:nvCxnSpPr>
        <p:spPr>
          <a:xfrm>
            <a:off x="4288475" y="1853670"/>
            <a:ext cx="1224279" cy="11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5810529" y="1869189"/>
            <a:ext cx="836199" cy="11975"/>
          </a:xfrm>
          <a:prstGeom prst="line">
            <a:avLst/>
          </a:prstGeom>
          <a:ln w="381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6988134" y="1876304"/>
            <a:ext cx="1629516" cy="11975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345277" y="185812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Cooling</a:t>
            </a:r>
            <a:r>
              <a:rPr lang="ja-JP" altLang="en-US" b="1">
                <a:solidFill>
                  <a:srgbClr val="FF0000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♢</a:t>
            </a:r>
            <a:endParaRPr kumimoji="1" lang="en-US" altLang="ja-JP" b="1" dirty="0">
              <a:solidFill>
                <a:srgbClr val="FF0000"/>
              </a:solidFill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519355" y="1861924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40FF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Conversion♠</a:t>
            </a:r>
            <a:endParaRPr kumimoji="1" lang="en-US" altLang="ja-JP" b="1" dirty="0">
              <a:solidFill>
                <a:srgbClr val="FF40FF"/>
              </a:solidFill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052396" y="1875027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432FF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Dissipation</a:t>
            </a:r>
            <a:r>
              <a:rPr lang="ja-JP" altLang="en-US" b="1">
                <a:solidFill>
                  <a:srgbClr val="0432FF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♣</a:t>
            </a:r>
            <a:endParaRPr kumimoji="1" lang="en-US" altLang="ja-JP" b="1" dirty="0">
              <a:solidFill>
                <a:srgbClr val="0432FF"/>
              </a:solidFill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45" y="2121065"/>
            <a:ext cx="2359086" cy="177200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A16F3CD-C1E2-B64D-89C5-81A869A0C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748" y="2917090"/>
            <a:ext cx="5022403" cy="25242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65BCBE8-0A85-154A-9B58-0390D0131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68994"/>
            <a:ext cx="3734836" cy="288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1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331029"/>
            <a:ext cx="9144000" cy="3526971"/>
          </a:xfrm>
        </p:spPr>
        <p:txBody>
          <a:bodyPr/>
          <a:lstStyle/>
          <a:p>
            <a:r>
              <a:rPr lang="en-US" altLang="ja-JP" dirty="0"/>
              <a:t>Introduction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9209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kumimoji="1" lang="ja-JP" altLang="en-US"/>
              <a:t>相対論的ジェット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078" y="1173413"/>
            <a:ext cx="4024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ja-JP" altLang="en-US"/>
              <a:t>駆動源天体は</a:t>
            </a:r>
            <a:r>
              <a:rPr lang="en-US" altLang="ja-JP" dirty="0"/>
              <a:t>BH</a:t>
            </a:r>
            <a:r>
              <a:rPr lang="ja-JP" altLang="en-US"/>
              <a:t>ないし、</a:t>
            </a:r>
            <a:r>
              <a:rPr lang="en-US" altLang="ja-JP" dirty="0"/>
              <a:t>NS</a:t>
            </a:r>
            <a:r>
              <a:rPr lang="ja-JP" altLang="en-US"/>
              <a:t>。</a:t>
            </a:r>
            <a:endParaRPr lang="en-US" altLang="ja-JP" dirty="0"/>
          </a:p>
          <a:p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r>
              <a:rPr lang="ja-JP" altLang="en-US"/>
              <a:t>駆動源天体から双方向に出る。</a:t>
            </a: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r>
              <a:rPr lang="ja-JP" altLang="en-US"/>
              <a:t>相対論的速度のプラズマ流。</a:t>
            </a: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r>
              <a:rPr lang="ja-JP" altLang="en-US"/>
              <a:t>高エネルギープラズマからの放射。</a:t>
            </a:r>
            <a:endParaRPr lang="en-US" altLang="ja-JP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A16695-34A3-254C-96A8-1AAC79DA80BE}"/>
              </a:ext>
            </a:extLst>
          </p:cNvPr>
          <p:cNvSpPr txBox="1"/>
          <p:nvPr/>
        </p:nvSpPr>
        <p:spPr>
          <a:xfrm>
            <a:off x="49160" y="3518997"/>
            <a:ext cx="903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>
                <a:sym typeface="Wingdings" pitchFamily="2" charset="2"/>
              </a:rPr>
              <a:t>活動銀河核、ガンマ線バースト、マイクロクェーサーに共通する普遍的宇宙物理現象</a:t>
            </a:r>
            <a:endParaRPr lang="en-US" altLang="ja-JP" dirty="0">
              <a:sym typeface="Wingdings" pitchFamily="2" charset="2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779044C-791B-D746-85DA-762B68BD15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321" y="126765"/>
            <a:ext cx="4990862" cy="2994773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C8054DC-0343-0840-AAD3-31355431DF6D}"/>
              </a:ext>
            </a:extLst>
          </p:cNvPr>
          <p:cNvSpPr txBox="1"/>
          <p:nvPr/>
        </p:nvSpPr>
        <p:spPr>
          <a:xfrm>
            <a:off x="4093002" y="151974"/>
            <a:ext cx="2569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err="1">
                <a:solidFill>
                  <a:schemeClr val="bg1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Cyg</a:t>
            </a:r>
            <a:r>
              <a:rPr lang="en-US" altLang="ja-JP" sz="1200" b="1" dirty="0">
                <a:solidFill>
                  <a:schemeClr val="bg1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 A</a:t>
            </a:r>
            <a:r>
              <a:rPr kumimoji="1" lang="en-US" altLang="ja-JP" sz="1200" b="1" dirty="0">
                <a:solidFill>
                  <a:schemeClr val="bg1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 (Chandra, HST, SDSS, VLA)</a:t>
            </a:r>
            <a:endParaRPr kumimoji="1" lang="ja-JP" altLang="en-US" sz="1200" b="1" dirty="0">
              <a:solidFill>
                <a:schemeClr val="bg1"/>
              </a:solidFill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BC192218-DA6D-C240-AC97-F5E09E6DB354}"/>
              </a:ext>
            </a:extLst>
          </p:cNvPr>
          <p:cNvGrpSpPr/>
          <p:nvPr/>
        </p:nvGrpSpPr>
        <p:grpSpPr>
          <a:xfrm>
            <a:off x="8121231" y="2391356"/>
            <a:ext cx="541845" cy="484480"/>
            <a:chOff x="6760833" y="3068346"/>
            <a:chExt cx="541845" cy="484480"/>
          </a:xfrm>
        </p:grpSpPr>
        <p:sp>
          <p:nvSpPr>
            <p:cNvPr id="19" name="パイ 18">
              <a:extLst>
                <a:ext uri="{FF2B5EF4-FFF2-40B4-BE49-F238E27FC236}">
                  <a16:creationId xmlns:a16="http://schemas.microsoft.com/office/drawing/2014/main" id="{5C36D70A-3CF7-D24D-812A-F9E925ED3A0B}"/>
                </a:ext>
              </a:extLst>
            </p:cNvPr>
            <p:cNvSpPr/>
            <p:nvPr/>
          </p:nvSpPr>
          <p:spPr>
            <a:xfrm>
              <a:off x="6907163" y="3151647"/>
              <a:ext cx="395515" cy="401179"/>
            </a:xfrm>
            <a:prstGeom prst="pie">
              <a:avLst>
                <a:gd name="adj1" fmla="val 20140005"/>
                <a:gd name="adj2" fmla="val 1253657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三角形 20">
              <a:extLst>
                <a:ext uri="{FF2B5EF4-FFF2-40B4-BE49-F238E27FC236}">
                  <a16:creationId xmlns:a16="http://schemas.microsoft.com/office/drawing/2014/main" id="{D2B1E517-5D9E-324D-9D44-629CDBAFDAA3}"/>
                </a:ext>
              </a:extLst>
            </p:cNvPr>
            <p:cNvSpPr/>
            <p:nvPr/>
          </p:nvSpPr>
          <p:spPr>
            <a:xfrm rot="16200000">
              <a:off x="6770604" y="3122669"/>
              <a:ext cx="97277" cy="116819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>
              <a:extLst>
                <a:ext uri="{FF2B5EF4-FFF2-40B4-BE49-F238E27FC236}">
                  <a16:creationId xmlns:a16="http://schemas.microsoft.com/office/drawing/2014/main" id="{2D4ECF64-4FD0-AC41-B24C-A98A19AA5937}"/>
                </a:ext>
              </a:extLst>
            </p:cNvPr>
            <p:cNvSpPr/>
            <p:nvPr/>
          </p:nvSpPr>
          <p:spPr>
            <a:xfrm>
              <a:off x="6833867" y="3068346"/>
              <a:ext cx="205584" cy="1958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AD1746-BB5B-7A4B-B8AC-D1736447D22D}"/>
              </a:ext>
            </a:extLst>
          </p:cNvPr>
          <p:cNvSpPr txBox="1"/>
          <p:nvPr/>
        </p:nvSpPr>
        <p:spPr>
          <a:xfrm>
            <a:off x="8133807" y="241335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rgbClr val="FF40FF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Coming</a:t>
            </a:r>
          </a:p>
          <a:p>
            <a:r>
              <a:rPr lang="en-US" altLang="ja-JP" sz="1200" b="1" dirty="0">
                <a:solidFill>
                  <a:srgbClr val="FF40FF"/>
                </a:solidFill>
                <a:latin typeface="Osaka Regular-Mono" charset="-128"/>
                <a:ea typeface="Osaka Regular-Mono" charset="-128"/>
                <a:cs typeface="Osaka Regular-Mono" charset="-128"/>
              </a:rPr>
              <a:t>soon</a:t>
            </a:r>
            <a:endParaRPr kumimoji="1" lang="ja-JP" altLang="en-US" sz="1200" b="1" dirty="0">
              <a:solidFill>
                <a:srgbClr val="FF40FF"/>
              </a:solidFill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C5FFE1A-4D4A-CC4D-A671-C1DCD773136B}"/>
              </a:ext>
            </a:extLst>
          </p:cNvPr>
          <p:cNvSpPr txBox="1"/>
          <p:nvPr/>
        </p:nvSpPr>
        <p:spPr>
          <a:xfrm>
            <a:off x="3381045" y="4022525"/>
            <a:ext cx="47425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ja-JP" altLang="en-US"/>
              <a:t>重力エネルギー</a:t>
            </a:r>
            <a:r>
              <a:rPr lang="en-US" altLang="ja-JP" dirty="0"/>
              <a:t>: </a:t>
            </a:r>
            <a:r>
              <a:rPr lang="ja-JP" altLang="en-US"/>
              <a:t>引力を</a:t>
            </a:r>
            <a:r>
              <a:rPr lang="en-US" altLang="ja-JP" dirty="0"/>
              <a:t>outflow</a:t>
            </a:r>
            <a:r>
              <a:rPr lang="ja-JP" altLang="en-US"/>
              <a:t>に変える</a:t>
            </a:r>
            <a:r>
              <a:rPr lang="en-US" altLang="ja-JP" dirty="0"/>
              <a:t>?</a:t>
            </a:r>
          </a:p>
          <a:p>
            <a:pPr marL="285750" indent="-285750">
              <a:buFont typeface="Arial" charset="0"/>
              <a:buChar char="•"/>
            </a:pP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r>
              <a:rPr lang="ja-JP" altLang="en-US"/>
              <a:t>回転駆動</a:t>
            </a:r>
            <a:r>
              <a:rPr lang="en-US" altLang="ja-JP" dirty="0"/>
              <a:t>: </a:t>
            </a:r>
            <a:r>
              <a:rPr lang="ja-JP" altLang="en-US"/>
              <a:t>回転制動の機構は</a:t>
            </a:r>
            <a:r>
              <a:rPr lang="en-US" altLang="ja-JP" dirty="0"/>
              <a:t>?</a:t>
            </a:r>
          </a:p>
          <a:p>
            <a:pPr marL="285750" indent="-285750">
              <a:buFont typeface="Arial" charset="0"/>
              <a:buChar char="•"/>
            </a:pP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r>
              <a:rPr lang="ja-JP" altLang="en-US"/>
              <a:t>媒体となる磁場の役割は</a:t>
            </a:r>
            <a:r>
              <a:rPr lang="en-US" altLang="ja-JP" dirty="0"/>
              <a:t>?</a:t>
            </a:r>
          </a:p>
          <a:p>
            <a:pPr marL="285750" indent="-285750">
              <a:buFont typeface="Arial" charset="0"/>
              <a:buChar char="•"/>
            </a:pP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r>
              <a:rPr lang="ja-JP" altLang="en-US"/>
              <a:t>相対論的な超音速流に加速する機構は</a:t>
            </a:r>
            <a:r>
              <a:rPr lang="en-US" altLang="ja-JP" dirty="0"/>
              <a:t>?</a:t>
            </a:r>
          </a:p>
          <a:p>
            <a:pPr marL="285750" indent="-285750">
              <a:buFont typeface="Arial" charset="0"/>
              <a:buChar char="•"/>
            </a:pP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r>
              <a:rPr lang="ja-JP" altLang="en-US"/>
              <a:t>細く絞られた構造をどう維持するのか</a:t>
            </a:r>
            <a:r>
              <a:rPr lang="en-US" altLang="ja-JP" dirty="0"/>
              <a:t>?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8EB4F6B-B3B2-BE4F-BD25-1229320CE9B5}"/>
              </a:ext>
            </a:extLst>
          </p:cNvPr>
          <p:cNvGrpSpPr/>
          <p:nvPr/>
        </p:nvGrpSpPr>
        <p:grpSpPr>
          <a:xfrm rot="2377532">
            <a:off x="444684" y="3725415"/>
            <a:ext cx="2266209" cy="3215481"/>
            <a:chOff x="375858" y="3903080"/>
            <a:chExt cx="2266209" cy="3215481"/>
          </a:xfrm>
        </p:grpSpPr>
        <p:sp>
          <p:nvSpPr>
            <p:cNvPr id="30" name="アーチ 29">
              <a:extLst>
                <a:ext uri="{FF2B5EF4-FFF2-40B4-BE49-F238E27FC236}">
                  <a16:creationId xmlns:a16="http://schemas.microsoft.com/office/drawing/2014/main" id="{E8168E4C-4B6A-4648-8AF9-E26F7999D220}"/>
                </a:ext>
              </a:extLst>
            </p:cNvPr>
            <p:cNvSpPr/>
            <p:nvPr/>
          </p:nvSpPr>
          <p:spPr>
            <a:xfrm rot="10800000">
              <a:off x="375858" y="4636994"/>
              <a:ext cx="1726011" cy="1875793"/>
            </a:xfrm>
            <a:prstGeom prst="blockArc">
              <a:avLst>
                <a:gd name="adj1" fmla="val 19403577"/>
                <a:gd name="adj2" fmla="val 2253510"/>
                <a:gd name="adj3" fmla="val 35738"/>
              </a:avLst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アーチ 30">
              <a:extLst>
                <a:ext uri="{FF2B5EF4-FFF2-40B4-BE49-F238E27FC236}">
                  <a16:creationId xmlns:a16="http://schemas.microsoft.com/office/drawing/2014/main" id="{979138E2-AB6C-2749-8C44-691EE05030D0}"/>
                </a:ext>
              </a:extLst>
            </p:cNvPr>
            <p:cNvSpPr/>
            <p:nvPr/>
          </p:nvSpPr>
          <p:spPr>
            <a:xfrm>
              <a:off x="916056" y="4636993"/>
              <a:ext cx="1726011" cy="1875793"/>
            </a:xfrm>
            <a:prstGeom prst="blockArc">
              <a:avLst>
                <a:gd name="adj1" fmla="val 19403577"/>
                <a:gd name="adj2" fmla="val 2253510"/>
                <a:gd name="adj3" fmla="val 35738"/>
              </a:avLst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円/楕円 8">
              <a:extLst>
                <a:ext uri="{FF2B5EF4-FFF2-40B4-BE49-F238E27FC236}">
                  <a16:creationId xmlns:a16="http://schemas.microsoft.com/office/drawing/2014/main" id="{6F9A7FC9-AFAF-3A47-AD80-DC18C23CDB95}"/>
                </a:ext>
              </a:extLst>
            </p:cNvPr>
            <p:cNvSpPr/>
            <p:nvPr/>
          </p:nvSpPr>
          <p:spPr>
            <a:xfrm>
              <a:off x="1237819" y="5277040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右矢印 9">
              <a:extLst>
                <a:ext uri="{FF2B5EF4-FFF2-40B4-BE49-F238E27FC236}">
                  <a16:creationId xmlns:a16="http://schemas.microsoft.com/office/drawing/2014/main" id="{8BA5FBFF-1A6C-5342-BAB8-FB620FBC1767}"/>
                </a:ext>
              </a:extLst>
            </p:cNvPr>
            <p:cNvSpPr/>
            <p:nvPr/>
          </p:nvSpPr>
          <p:spPr>
            <a:xfrm>
              <a:off x="1052053" y="5454023"/>
              <a:ext cx="146438" cy="199528"/>
            </a:xfrm>
            <a:prstGeom prst="rightArrow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右矢印 31">
              <a:extLst>
                <a:ext uri="{FF2B5EF4-FFF2-40B4-BE49-F238E27FC236}">
                  <a16:creationId xmlns:a16="http://schemas.microsoft.com/office/drawing/2014/main" id="{B17C1564-4C0A-6344-8828-AD4CEC52C0AA}"/>
                </a:ext>
              </a:extLst>
            </p:cNvPr>
            <p:cNvSpPr/>
            <p:nvPr/>
          </p:nvSpPr>
          <p:spPr>
            <a:xfrm rot="10800000">
              <a:off x="1814055" y="5478603"/>
              <a:ext cx="146438" cy="199528"/>
            </a:xfrm>
            <a:prstGeom prst="rightArrow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三角形 10">
              <a:extLst>
                <a:ext uri="{FF2B5EF4-FFF2-40B4-BE49-F238E27FC236}">
                  <a16:creationId xmlns:a16="http://schemas.microsoft.com/office/drawing/2014/main" id="{8CE66F33-69BA-EC4F-B14C-06F6BF6B9245}"/>
                </a:ext>
              </a:extLst>
            </p:cNvPr>
            <p:cNvSpPr/>
            <p:nvPr/>
          </p:nvSpPr>
          <p:spPr>
            <a:xfrm>
              <a:off x="1386349" y="5933445"/>
              <a:ext cx="245806" cy="1185116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三角形 32">
              <a:extLst>
                <a:ext uri="{FF2B5EF4-FFF2-40B4-BE49-F238E27FC236}">
                  <a16:creationId xmlns:a16="http://schemas.microsoft.com/office/drawing/2014/main" id="{EB16B886-5D60-D547-B533-741407663C10}"/>
                </a:ext>
              </a:extLst>
            </p:cNvPr>
            <p:cNvSpPr/>
            <p:nvPr/>
          </p:nvSpPr>
          <p:spPr>
            <a:xfrm rot="10800000">
              <a:off x="1401096" y="3903080"/>
              <a:ext cx="245806" cy="1185116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6E86F302-8E0C-E646-B762-02318B3306F4}"/>
              </a:ext>
            </a:extLst>
          </p:cNvPr>
          <p:cNvSpPr/>
          <p:nvPr/>
        </p:nvSpPr>
        <p:spPr>
          <a:xfrm>
            <a:off x="3679399" y="5095611"/>
            <a:ext cx="4080387" cy="15458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9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331029"/>
            <a:ext cx="9144000" cy="3526971"/>
          </a:xfrm>
        </p:spPr>
        <p:txBody>
          <a:bodyPr/>
          <a:lstStyle/>
          <a:p>
            <a:r>
              <a:rPr kumimoji="1" lang="en-US" altLang="ja-JP" dirty="0"/>
              <a:t>Acceleration &amp; Stability</a:t>
            </a:r>
            <a:r>
              <a:rPr lang="en-US" altLang="ja-JP" dirty="0"/>
              <a:t> of Jets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4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CDD0412-0A58-B244-9EA7-E1D7F3D01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276" y="407738"/>
            <a:ext cx="4560932" cy="316784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kumimoji="1" lang="ja-JP" altLang="en-US"/>
              <a:t>コミサロフの壁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73855" y="6100807"/>
            <a:ext cx="821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>
                <a:solidFill>
                  <a:srgbClr val="FF0000"/>
                </a:solidFill>
              </a:rPr>
              <a:t>壁を置けば加速するようだ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26CB1B-8479-184E-BD74-579901233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" y="2312218"/>
            <a:ext cx="5161550" cy="3598232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A139169-B284-204F-85F6-B9E2F24B492A}"/>
              </a:ext>
            </a:extLst>
          </p:cNvPr>
          <p:cNvSpPr txBox="1"/>
          <p:nvPr/>
        </p:nvSpPr>
        <p:spPr>
          <a:xfrm>
            <a:off x="0" y="2081714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Osaka Regular-Mono" charset="-128"/>
                <a:ea typeface="Osaka Regular-Mono" charset="-128"/>
                <a:cs typeface="Osaka Regular-Mono" charset="-128"/>
              </a:rPr>
              <a:t>Komissarov+09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146ADB8-D7E6-F749-8A43-0EC5EB098D5E}"/>
              </a:ext>
            </a:extLst>
          </p:cNvPr>
          <p:cNvSpPr txBox="1"/>
          <p:nvPr/>
        </p:nvSpPr>
        <p:spPr>
          <a:xfrm>
            <a:off x="1161408" y="454622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>
                <a:latin typeface="Osaka Regular-Mono" charset="-128"/>
                <a:ea typeface="Osaka Regular-Mono" charset="-128"/>
                <a:cs typeface="Osaka Regular-Mono" charset="-128"/>
              </a:rPr>
              <a:t>密度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BA2E897-C5FC-AD45-ACA4-23E0B8E7E0C4}"/>
              </a:ext>
            </a:extLst>
          </p:cNvPr>
          <p:cNvSpPr txBox="1"/>
          <p:nvPr/>
        </p:nvSpPr>
        <p:spPr>
          <a:xfrm>
            <a:off x="3798459" y="4546226"/>
            <a:ext cx="1147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>
                <a:latin typeface="Osaka Regular-Mono" charset="-128"/>
                <a:ea typeface="Osaka Regular-Mono" charset="-128"/>
                <a:cs typeface="Osaka Regular-Mono" charset="-128"/>
              </a:rPr>
              <a:t>ローレンツ因子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A3232E-8C4E-CB49-9610-C7FB982FF17F}"/>
              </a:ext>
            </a:extLst>
          </p:cNvPr>
          <p:cNvSpPr txBox="1"/>
          <p:nvPr/>
        </p:nvSpPr>
        <p:spPr>
          <a:xfrm>
            <a:off x="7488866" y="149381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Osaka Regular-Mono" charset="-128"/>
                <a:ea typeface="Osaka Regular-Mono" charset="-128"/>
                <a:cs typeface="Osaka Regular-Mono" charset="-128"/>
              </a:rPr>
              <a:t>Toma&amp;Takahara13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4C9239E-2784-A04A-B979-60CE98B2B4D7}"/>
              </a:ext>
            </a:extLst>
          </p:cNvPr>
          <p:cNvCxnSpPr>
            <a:cxnSpLocks/>
          </p:cNvCxnSpPr>
          <p:nvPr/>
        </p:nvCxnSpPr>
        <p:spPr>
          <a:xfrm>
            <a:off x="6764055" y="2056662"/>
            <a:ext cx="1751295" cy="63643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9516AD66-DA1E-D945-B792-061D3D59A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931" y="1901312"/>
            <a:ext cx="1293255" cy="29965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049185A-8587-4C49-8448-6123F8866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226261" y="1653874"/>
            <a:ext cx="473142" cy="244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57DE635-B3B8-9A4E-8F85-3C34F6081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6" y="3360422"/>
            <a:ext cx="162209" cy="1622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0884245-C85B-944A-BA43-C9EDC0FEA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6275" y="3560505"/>
            <a:ext cx="2898096" cy="19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91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kumimoji="1" lang="ja-JP" altLang="en-US"/>
              <a:t>軸対称不安定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F57FA35-D529-CF40-A5B1-785F116A16C2}"/>
              </a:ext>
            </a:extLst>
          </p:cNvPr>
          <p:cNvSpPr txBox="1"/>
          <p:nvPr/>
        </p:nvSpPr>
        <p:spPr>
          <a:xfrm>
            <a:off x="6402000" y="873670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Osaka Regular-Mono" charset="-128"/>
                <a:ea typeface="Osaka Regular-Mono" charset="-128"/>
                <a:cs typeface="Osaka Regular-Mono" charset="-128"/>
              </a:rPr>
              <a:t>Porth&amp;Komissarov15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149639B-DA1D-474D-BE0C-51B45CB27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597" y="200868"/>
            <a:ext cx="2133600" cy="4191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2CFB3FC-091C-5749-94BF-FF32F7498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989" y="1124910"/>
            <a:ext cx="6870023" cy="460817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3711895-3A81-294D-B5CB-3169ABF23CE0}"/>
              </a:ext>
            </a:extLst>
          </p:cNvPr>
          <p:cNvSpPr txBox="1"/>
          <p:nvPr/>
        </p:nvSpPr>
        <p:spPr>
          <a:xfrm>
            <a:off x="473855" y="6100807"/>
            <a:ext cx="821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>
                <a:solidFill>
                  <a:srgbClr val="FF0000"/>
                </a:solidFill>
              </a:rPr>
              <a:t>軸対称ジェットの不安定性</a:t>
            </a:r>
            <a:r>
              <a:rPr lang="en-US" altLang="ja-JP" sz="2800" b="1" dirty="0">
                <a:solidFill>
                  <a:srgbClr val="FF0000"/>
                </a:solidFill>
              </a:rPr>
              <a:t>(</a:t>
            </a:r>
            <a:r>
              <a:rPr lang="en-US" altLang="ja-JP" sz="2800" b="1" i="1" dirty="0" err="1">
                <a:solidFill>
                  <a:srgbClr val="FF0000"/>
                </a:solidFill>
              </a:rPr>
              <a:t>κ</a:t>
            </a:r>
            <a:r>
              <a:rPr lang="en-US" altLang="ja-JP" sz="2800" b="1" dirty="0">
                <a:solidFill>
                  <a:srgbClr val="FF0000"/>
                </a:solidFill>
              </a:rPr>
              <a:t>&lt;2)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D858F3D-8EDE-F843-93D4-C4919538382B}"/>
              </a:ext>
            </a:extLst>
          </p:cNvPr>
          <p:cNvSpPr txBox="1"/>
          <p:nvPr/>
        </p:nvSpPr>
        <p:spPr>
          <a:xfrm>
            <a:off x="2380625" y="2645507"/>
            <a:ext cx="1147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>
                <a:latin typeface="Osaka Regular-Mono" charset="-128"/>
                <a:ea typeface="Osaka Regular-Mono" charset="-128"/>
                <a:cs typeface="Osaka Regular-Mono" charset="-128"/>
              </a:rPr>
              <a:t>ローレンツ因子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A6B6396-8DBC-D742-939B-4A182D2FFB03}"/>
              </a:ext>
            </a:extLst>
          </p:cNvPr>
          <p:cNvSpPr txBox="1"/>
          <p:nvPr/>
        </p:nvSpPr>
        <p:spPr>
          <a:xfrm>
            <a:off x="6191180" y="264550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>
                <a:latin typeface="Osaka Regular-Mono" charset="-128"/>
                <a:ea typeface="Osaka Regular-Mono" charset="-128"/>
                <a:cs typeface="Osaka Regular-Mono" charset="-128"/>
              </a:rPr>
              <a:t>密度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779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kumimoji="1" lang="ja-JP" altLang="en-US"/>
              <a:t>安定性について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F57FA35-D529-CF40-A5B1-785F116A16C2}"/>
              </a:ext>
            </a:extLst>
          </p:cNvPr>
          <p:cNvSpPr txBox="1"/>
          <p:nvPr/>
        </p:nvSpPr>
        <p:spPr>
          <a:xfrm>
            <a:off x="6840567" y="2863840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Osaka Regular-Mono" charset="-128"/>
                <a:ea typeface="Osaka Regular-Mono" charset="-128"/>
                <a:cs typeface="Osaka Regular-Mono" charset="-128"/>
              </a:rPr>
              <a:t>Porth&amp;Komissarov15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149639B-DA1D-474D-BE0C-51B45CB27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597" y="200868"/>
            <a:ext cx="2133600" cy="4191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22B106C-B027-2C44-9BD3-AAFB2621D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88" y="3140839"/>
            <a:ext cx="7557025" cy="248730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CF223E-5CC0-0748-83E4-35E6339003B1}"/>
              </a:ext>
            </a:extLst>
          </p:cNvPr>
          <p:cNvSpPr txBox="1"/>
          <p:nvPr/>
        </p:nvSpPr>
        <p:spPr>
          <a:xfrm>
            <a:off x="1626045" y="1269522"/>
            <a:ext cx="589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/>
              <a:t>外圧が安定性に寄与</a:t>
            </a: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r>
              <a:rPr lang="ja-JP" altLang="en-US"/>
              <a:t>横方向の急速な膨張によって、ジェットが安定化</a:t>
            </a: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endParaRPr lang="en-US" altLang="ja-JP" dirty="0"/>
          </a:p>
          <a:p>
            <a:pPr marL="285750" indent="-285750">
              <a:buFont typeface="Arial" charset="0"/>
              <a:buChar char="•"/>
            </a:pPr>
            <a:r>
              <a:rPr lang="ja-JP" altLang="en-US"/>
              <a:t>加速の時と同様に安定性についても</a:t>
            </a:r>
            <a:r>
              <a:rPr lang="en-US" altLang="ja-JP" i="1" dirty="0" err="1"/>
              <a:t>κ</a:t>
            </a:r>
            <a:r>
              <a:rPr lang="en-US" altLang="ja-JP" dirty="0"/>
              <a:t> = 2</a:t>
            </a:r>
            <a:r>
              <a:rPr lang="ja-JP" altLang="en-US"/>
              <a:t>が</a:t>
            </a:r>
            <a:r>
              <a:rPr lang="en-US" altLang="ja-JP" dirty="0"/>
              <a:t>critical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930977-4E83-E945-834D-7367EE44D4FE}"/>
              </a:ext>
            </a:extLst>
          </p:cNvPr>
          <p:cNvSpPr txBox="1"/>
          <p:nvPr/>
        </p:nvSpPr>
        <p:spPr>
          <a:xfrm>
            <a:off x="473855" y="6100807"/>
            <a:ext cx="821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FRII type</a:t>
            </a:r>
            <a:r>
              <a:rPr lang="ja-JP" altLang="en-US" sz="2800" b="1">
                <a:solidFill>
                  <a:srgbClr val="FF0000"/>
                </a:solidFill>
              </a:rPr>
              <a:t>のジェットの候補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97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ja-JP" altLang="en-US"/>
              <a:t>モチベーション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2B106C-B027-2C44-9BD3-AAFB2621D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4623" y="3770457"/>
            <a:ext cx="2281195" cy="154442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930977-4E83-E945-834D-7367EE44D4FE}"/>
              </a:ext>
            </a:extLst>
          </p:cNvPr>
          <p:cNvSpPr txBox="1"/>
          <p:nvPr/>
        </p:nvSpPr>
        <p:spPr>
          <a:xfrm>
            <a:off x="473855" y="6100807"/>
            <a:ext cx="821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>
                <a:solidFill>
                  <a:srgbClr val="FF0000"/>
                </a:solidFill>
              </a:rPr>
              <a:t>乱流磁場モデルで何かできないか</a:t>
            </a:r>
            <a:r>
              <a:rPr lang="en-US" altLang="ja-JP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2B95791-5965-FA48-A69A-979096817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623" y="505968"/>
            <a:ext cx="4619166" cy="327112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2F3B4DB-99A6-7E45-9BB7-D7166AE2A1D7}"/>
              </a:ext>
            </a:extLst>
          </p:cNvPr>
          <p:cNvSpPr txBox="1"/>
          <p:nvPr/>
        </p:nvSpPr>
        <p:spPr>
          <a:xfrm>
            <a:off x="4119536" y="3280112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Osaka Regular-Mono" charset="-128"/>
                <a:ea typeface="Osaka Regular-Mono" charset="-128"/>
                <a:cs typeface="Osaka Regular-Mono" charset="-128"/>
              </a:rPr>
              <a:t>Komissarov+09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2A1756D-6EF1-A346-97D2-C4A5D9D7F9DB}"/>
              </a:ext>
            </a:extLst>
          </p:cNvPr>
          <p:cNvSpPr txBox="1"/>
          <p:nvPr/>
        </p:nvSpPr>
        <p:spPr>
          <a:xfrm>
            <a:off x="4922703" y="276944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>
                <a:latin typeface="Osaka Regular-Mono" charset="-128"/>
                <a:ea typeface="Osaka Regular-Mono" charset="-128"/>
                <a:cs typeface="Osaka Regular-Mono" charset="-128"/>
              </a:rPr>
              <a:t>密度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0D8B44D-6D4E-1B40-AC54-840514446E5A}"/>
              </a:ext>
            </a:extLst>
          </p:cNvPr>
          <p:cNvSpPr txBox="1"/>
          <p:nvPr/>
        </p:nvSpPr>
        <p:spPr>
          <a:xfrm>
            <a:off x="7559754" y="2769449"/>
            <a:ext cx="1147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>
                <a:latin typeface="Osaka Regular-Mono" charset="-128"/>
                <a:ea typeface="Osaka Regular-Mono" charset="-128"/>
                <a:cs typeface="Osaka Regular-Mono" charset="-128"/>
              </a:rPr>
              <a:t>ローレンツ因子</a:t>
            </a:r>
            <a:endParaRPr kumimoji="1" lang="ja-JP" altLang="en-US" sz="1200" b="1" dirty="0">
              <a:latin typeface="Osaka Regular-Mono" charset="-128"/>
              <a:ea typeface="Osaka Regular-Mono" charset="-128"/>
              <a:cs typeface="Osaka Regular-Mono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98AC43F-B705-C142-90AD-E801E2EE0D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4148" y="3773755"/>
            <a:ext cx="2339641" cy="154442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F57FA35-D529-CF40-A5B1-785F116A16C2}"/>
              </a:ext>
            </a:extLst>
          </p:cNvPr>
          <p:cNvSpPr txBox="1"/>
          <p:nvPr/>
        </p:nvSpPr>
        <p:spPr>
          <a:xfrm>
            <a:off x="4137873" y="4742695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Osaka Regular-Mono" charset="-128"/>
                <a:ea typeface="Osaka Regular-Mono" charset="-128"/>
                <a:cs typeface="Osaka Regular-Mono" charset="-128"/>
              </a:rPr>
              <a:t>Porth&amp;Komissarov15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5B29D80-DE17-9945-97AD-968B225A27EB}"/>
              </a:ext>
            </a:extLst>
          </p:cNvPr>
          <p:cNvSpPr txBox="1"/>
          <p:nvPr/>
        </p:nvSpPr>
        <p:spPr>
          <a:xfrm>
            <a:off x="1125527" y="1214843"/>
            <a:ext cx="206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Spine-sheath?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63537F-91D4-804A-AA4E-E463728823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15" y="1632434"/>
            <a:ext cx="3220399" cy="351923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4A9C8F9-259D-1F42-AABE-94F57BD83500}"/>
              </a:ext>
            </a:extLst>
          </p:cNvPr>
          <p:cNvSpPr txBox="1"/>
          <p:nvPr/>
        </p:nvSpPr>
        <p:spPr>
          <a:xfrm>
            <a:off x="4366724" y="5510598"/>
            <a:ext cx="442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Cylinder</a:t>
            </a:r>
            <a:r>
              <a:rPr lang="ja-JP" altLang="en-US"/>
              <a:t>構造のジェットが安定的に存在</a:t>
            </a:r>
            <a:endParaRPr lang="en-US" altLang="ja-JP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F54D397-6CDE-F546-A3C5-C807A5A688BC}"/>
              </a:ext>
            </a:extLst>
          </p:cNvPr>
          <p:cNvSpPr txBox="1"/>
          <p:nvPr/>
        </p:nvSpPr>
        <p:spPr>
          <a:xfrm>
            <a:off x="459815" y="515167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Osaka Regular-Mono" charset="-128"/>
                <a:ea typeface="Osaka Regular-Mono" charset="-128"/>
                <a:cs typeface="Osaka Regular-Mono" charset="-128"/>
              </a:rPr>
              <a:t>Asada+17</a:t>
            </a:r>
          </a:p>
        </p:txBody>
      </p:sp>
    </p:spTree>
    <p:extLst>
      <p:ext uri="{BB962C8B-B14F-4D97-AF65-F5344CB8AC3E}">
        <p14:creationId xmlns:p14="http://schemas.microsoft.com/office/powerpoint/2010/main" val="3289482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331029"/>
            <a:ext cx="9144000" cy="3526971"/>
          </a:xfrm>
        </p:spPr>
        <p:txBody>
          <a:bodyPr/>
          <a:lstStyle/>
          <a:p>
            <a:r>
              <a:rPr lang="en-US" altLang="ja-JP" dirty="0"/>
              <a:t>A Model of Cylindrical Jet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6A7D-AB72-9F42-B44A-17E8338364EC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3" name="円柱 2">
            <a:extLst>
              <a:ext uri="{FF2B5EF4-FFF2-40B4-BE49-F238E27FC236}">
                <a16:creationId xmlns:a16="http://schemas.microsoft.com/office/drawing/2014/main" id="{BB568EA9-E86D-4243-8DA2-07040B67D5D3}"/>
              </a:ext>
            </a:extLst>
          </p:cNvPr>
          <p:cNvSpPr/>
          <p:nvPr/>
        </p:nvSpPr>
        <p:spPr>
          <a:xfrm>
            <a:off x="7034784" y="815523"/>
            <a:ext cx="1670304" cy="4160154"/>
          </a:xfrm>
          <a:prstGeom prst="can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上矢印 5">
            <a:extLst>
              <a:ext uri="{FF2B5EF4-FFF2-40B4-BE49-F238E27FC236}">
                <a16:creationId xmlns:a16="http://schemas.microsoft.com/office/drawing/2014/main" id="{02A559DA-28B1-1642-9A76-B45E1880CCA3}"/>
              </a:ext>
            </a:extLst>
          </p:cNvPr>
          <p:cNvSpPr/>
          <p:nvPr/>
        </p:nvSpPr>
        <p:spPr>
          <a:xfrm>
            <a:off x="7726680" y="4201668"/>
            <a:ext cx="286512" cy="597408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DD0EEBC-BB31-7540-94C0-A4353677A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884" y="4572189"/>
            <a:ext cx="324417" cy="219459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BB35FE1-B8E5-1949-BFBD-B6D8D5B47D95}"/>
              </a:ext>
            </a:extLst>
          </p:cNvPr>
          <p:cNvCxnSpPr/>
          <p:nvPr/>
        </p:nvCxnSpPr>
        <p:spPr>
          <a:xfrm flipV="1">
            <a:off x="8871966" y="432199"/>
            <a:ext cx="0" cy="48597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66245BB4-0343-6044-9CA7-BBAA549F8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966" y="174208"/>
            <a:ext cx="203200" cy="228600"/>
          </a:xfrm>
          <a:prstGeom prst="rect">
            <a:avLst/>
          </a:prstGeom>
        </p:spPr>
      </p:pic>
      <p:sp>
        <p:nvSpPr>
          <p:cNvPr id="11" name="円/楕円 10">
            <a:extLst>
              <a:ext uri="{FF2B5EF4-FFF2-40B4-BE49-F238E27FC236}">
                <a16:creationId xmlns:a16="http://schemas.microsoft.com/office/drawing/2014/main" id="{FF41C8CF-BB26-9B4A-8CAD-2E91741FDB39}"/>
              </a:ext>
            </a:extLst>
          </p:cNvPr>
          <p:cNvSpPr/>
          <p:nvPr/>
        </p:nvSpPr>
        <p:spPr>
          <a:xfrm>
            <a:off x="7034784" y="1600200"/>
            <a:ext cx="1670304" cy="4191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>
            <a:extLst>
              <a:ext uri="{FF2B5EF4-FFF2-40B4-BE49-F238E27FC236}">
                <a16:creationId xmlns:a16="http://schemas.microsoft.com/office/drawing/2014/main" id="{A09F9A69-E389-9344-AEEC-2092DF403C9E}"/>
              </a:ext>
            </a:extLst>
          </p:cNvPr>
          <p:cNvSpPr/>
          <p:nvPr/>
        </p:nvSpPr>
        <p:spPr>
          <a:xfrm>
            <a:off x="7034784" y="2369820"/>
            <a:ext cx="1670304" cy="4191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D8D39429-6526-8B48-B7AB-E60EE6ED6E2C}"/>
              </a:ext>
            </a:extLst>
          </p:cNvPr>
          <p:cNvSpPr/>
          <p:nvPr/>
        </p:nvSpPr>
        <p:spPr>
          <a:xfrm>
            <a:off x="7034784" y="3093720"/>
            <a:ext cx="1670304" cy="4191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53F5C0D2-E697-C945-A189-5D1F3C2712AB}"/>
              </a:ext>
            </a:extLst>
          </p:cNvPr>
          <p:cNvSpPr/>
          <p:nvPr/>
        </p:nvSpPr>
        <p:spPr>
          <a:xfrm>
            <a:off x="7042404" y="3589020"/>
            <a:ext cx="1670304" cy="4191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E8FCF98A-F58A-8041-BC43-22B16C97C233}"/>
              </a:ext>
            </a:extLst>
          </p:cNvPr>
          <p:cNvCxnSpPr/>
          <p:nvPr/>
        </p:nvCxnSpPr>
        <p:spPr>
          <a:xfrm>
            <a:off x="7856220" y="2011680"/>
            <a:ext cx="838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BDD0574-53E9-764B-8535-C063FFA9895F}"/>
              </a:ext>
            </a:extLst>
          </p:cNvPr>
          <p:cNvCxnSpPr/>
          <p:nvPr/>
        </p:nvCxnSpPr>
        <p:spPr>
          <a:xfrm>
            <a:off x="7856220" y="2781300"/>
            <a:ext cx="838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0FE1F7A5-0D8E-6A4E-AF5A-50A7BBB9DF21}"/>
              </a:ext>
            </a:extLst>
          </p:cNvPr>
          <p:cNvCxnSpPr/>
          <p:nvPr/>
        </p:nvCxnSpPr>
        <p:spPr>
          <a:xfrm>
            <a:off x="7863840" y="3505200"/>
            <a:ext cx="838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DB50C58-65AD-9C4F-90AB-704934CFD0A1}"/>
              </a:ext>
            </a:extLst>
          </p:cNvPr>
          <p:cNvCxnSpPr/>
          <p:nvPr/>
        </p:nvCxnSpPr>
        <p:spPr>
          <a:xfrm>
            <a:off x="7863840" y="4000500"/>
            <a:ext cx="838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75150EE8-9299-1A4A-92A0-DF40431F663B}"/>
              </a:ext>
            </a:extLst>
          </p:cNvPr>
          <p:cNvSpPr/>
          <p:nvPr/>
        </p:nvSpPr>
        <p:spPr>
          <a:xfrm>
            <a:off x="7958168" y="1612266"/>
            <a:ext cx="419960" cy="339915"/>
          </a:xfrm>
          <a:custGeom>
            <a:avLst/>
            <a:gdLst>
              <a:gd name="connsiteX0" fmla="*/ 695264 w 1929704"/>
              <a:gd name="connsiteY0" fmla="*/ 30480 h 1066800"/>
              <a:gd name="connsiteX1" fmla="*/ 649544 w 1929704"/>
              <a:gd name="connsiteY1" fmla="*/ 91440 h 1066800"/>
              <a:gd name="connsiteX2" fmla="*/ 603824 w 1929704"/>
              <a:gd name="connsiteY2" fmla="*/ 129540 h 1066800"/>
              <a:gd name="connsiteX3" fmla="*/ 466664 w 1929704"/>
              <a:gd name="connsiteY3" fmla="*/ 213360 h 1066800"/>
              <a:gd name="connsiteX4" fmla="*/ 413324 w 1929704"/>
              <a:gd name="connsiteY4" fmla="*/ 251460 h 1066800"/>
              <a:gd name="connsiteX5" fmla="*/ 367604 w 1929704"/>
              <a:gd name="connsiteY5" fmla="*/ 274320 h 1066800"/>
              <a:gd name="connsiteX6" fmla="*/ 299024 w 1929704"/>
              <a:gd name="connsiteY6" fmla="*/ 320040 h 1066800"/>
              <a:gd name="connsiteX7" fmla="*/ 245684 w 1929704"/>
              <a:gd name="connsiteY7" fmla="*/ 373380 h 1066800"/>
              <a:gd name="connsiteX8" fmla="*/ 253304 w 1929704"/>
              <a:gd name="connsiteY8" fmla="*/ 480060 h 1066800"/>
              <a:gd name="connsiteX9" fmla="*/ 314264 w 1929704"/>
              <a:gd name="connsiteY9" fmla="*/ 556260 h 1066800"/>
              <a:gd name="connsiteX10" fmla="*/ 405704 w 1929704"/>
              <a:gd name="connsiteY10" fmla="*/ 617220 h 1066800"/>
              <a:gd name="connsiteX11" fmla="*/ 428564 w 1929704"/>
              <a:gd name="connsiteY11" fmla="*/ 624840 h 1066800"/>
              <a:gd name="connsiteX12" fmla="*/ 489524 w 1929704"/>
              <a:gd name="connsiteY12" fmla="*/ 655320 h 1066800"/>
              <a:gd name="connsiteX13" fmla="*/ 542864 w 1929704"/>
              <a:gd name="connsiteY13" fmla="*/ 670560 h 1066800"/>
              <a:gd name="connsiteX14" fmla="*/ 817184 w 1929704"/>
              <a:gd name="connsiteY14" fmla="*/ 655320 h 1066800"/>
              <a:gd name="connsiteX15" fmla="*/ 878144 w 1929704"/>
              <a:gd name="connsiteY15" fmla="*/ 624840 h 1066800"/>
              <a:gd name="connsiteX16" fmla="*/ 916244 w 1929704"/>
              <a:gd name="connsiteY16" fmla="*/ 609600 h 1066800"/>
              <a:gd name="connsiteX17" fmla="*/ 946724 w 1929704"/>
              <a:gd name="connsiteY17" fmla="*/ 601980 h 1066800"/>
              <a:gd name="connsiteX18" fmla="*/ 977204 w 1929704"/>
              <a:gd name="connsiteY18" fmla="*/ 586740 h 1066800"/>
              <a:gd name="connsiteX19" fmla="*/ 1038164 w 1929704"/>
              <a:gd name="connsiteY19" fmla="*/ 563880 h 1066800"/>
              <a:gd name="connsiteX20" fmla="*/ 1076264 w 1929704"/>
              <a:gd name="connsiteY20" fmla="*/ 541020 h 1066800"/>
              <a:gd name="connsiteX21" fmla="*/ 1160084 w 1929704"/>
              <a:gd name="connsiteY21" fmla="*/ 510540 h 1066800"/>
              <a:gd name="connsiteX22" fmla="*/ 1213424 w 1929704"/>
              <a:gd name="connsiteY22" fmla="*/ 487680 h 1066800"/>
              <a:gd name="connsiteX23" fmla="*/ 1236284 w 1929704"/>
              <a:gd name="connsiteY23" fmla="*/ 464820 h 1066800"/>
              <a:gd name="connsiteX24" fmla="*/ 1251524 w 1929704"/>
              <a:gd name="connsiteY24" fmla="*/ 388620 h 1066800"/>
              <a:gd name="connsiteX25" fmla="*/ 1243904 w 1929704"/>
              <a:gd name="connsiteY25" fmla="*/ 350520 h 1066800"/>
              <a:gd name="connsiteX26" fmla="*/ 1221044 w 1929704"/>
              <a:gd name="connsiteY26" fmla="*/ 289560 h 1066800"/>
              <a:gd name="connsiteX27" fmla="*/ 1205804 w 1929704"/>
              <a:gd name="connsiteY27" fmla="*/ 259080 h 1066800"/>
              <a:gd name="connsiteX28" fmla="*/ 1160084 w 1929704"/>
              <a:gd name="connsiteY28" fmla="*/ 220980 h 1066800"/>
              <a:gd name="connsiteX29" fmla="*/ 1137224 w 1929704"/>
              <a:gd name="connsiteY29" fmla="*/ 213360 h 1066800"/>
              <a:gd name="connsiteX30" fmla="*/ 1083884 w 1929704"/>
              <a:gd name="connsiteY30" fmla="*/ 243840 h 1066800"/>
              <a:gd name="connsiteX31" fmla="*/ 1022924 w 1929704"/>
              <a:gd name="connsiteY31" fmla="*/ 281940 h 1066800"/>
              <a:gd name="connsiteX32" fmla="*/ 984824 w 1929704"/>
              <a:gd name="connsiteY32" fmla="*/ 327660 h 1066800"/>
              <a:gd name="connsiteX33" fmla="*/ 984824 w 1929704"/>
              <a:gd name="connsiteY33" fmla="*/ 502920 h 1066800"/>
              <a:gd name="connsiteX34" fmla="*/ 992444 w 1929704"/>
              <a:gd name="connsiteY34" fmla="*/ 556260 h 1066800"/>
              <a:gd name="connsiteX35" fmla="*/ 1000064 w 1929704"/>
              <a:gd name="connsiteY35" fmla="*/ 579120 h 1066800"/>
              <a:gd name="connsiteX36" fmla="*/ 1015304 w 1929704"/>
              <a:gd name="connsiteY36" fmla="*/ 655320 h 1066800"/>
              <a:gd name="connsiteX37" fmla="*/ 1007684 w 1929704"/>
              <a:gd name="connsiteY37" fmla="*/ 739140 h 1066800"/>
              <a:gd name="connsiteX38" fmla="*/ 1000064 w 1929704"/>
              <a:gd name="connsiteY38" fmla="*/ 762000 h 1066800"/>
              <a:gd name="connsiteX39" fmla="*/ 931484 w 1929704"/>
              <a:gd name="connsiteY39" fmla="*/ 822960 h 1066800"/>
              <a:gd name="connsiteX40" fmla="*/ 908624 w 1929704"/>
              <a:gd name="connsiteY40" fmla="*/ 845820 h 1066800"/>
              <a:gd name="connsiteX41" fmla="*/ 885764 w 1929704"/>
              <a:gd name="connsiteY41" fmla="*/ 853440 h 1066800"/>
              <a:gd name="connsiteX42" fmla="*/ 862904 w 1929704"/>
              <a:gd name="connsiteY42" fmla="*/ 868680 h 1066800"/>
              <a:gd name="connsiteX43" fmla="*/ 832424 w 1929704"/>
              <a:gd name="connsiteY43" fmla="*/ 876300 h 1066800"/>
              <a:gd name="connsiteX44" fmla="*/ 779084 w 1929704"/>
              <a:gd name="connsiteY44" fmla="*/ 891540 h 1066800"/>
              <a:gd name="connsiteX45" fmla="*/ 733364 w 1929704"/>
              <a:gd name="connsiteY45" fmla="*/ 899160 h 1066800"/>
              <a:gd name="connsiteX46" fmla="*/ 580964 w 1929704"/>
              <a:gd name="connsiteY46" fmla="*/ 883920 h 1066800"/>
              <a:gd name="connsiteX47" fmla="*/ 497144 w 1929704"/>
              <a:gd name="connsiteY47" fmla="*/ 868680 h 1066800"/>
              <a:gd name="connsiteX48" fmla="*/ 474284 w 1929704"/>
              <a:gd name="connsiteY48" fmla="*/ 861060 h 1066800"/>
              <a:gd name="connsiteX49" fmla="*/ 443804 w 1929704"/>
              <a:gd name="connsiteY49" fmla="*/ 853440 h 1066800"/>
              <a:gd name="connsiteX50" fmla="*/ 420944 w 1929704"/>
              <a:gd name="connsiteY50" fmla="*/ 845820 h 1066800"/>
              <a:gd name="connsiteX51" fmla="*/ 375224 w 1929704"/>
              <a:gd name="connsiteY51" fmla="*/ 838200 h 1066800"/>
              <a:gd name="connsiteX52" fmla="*/ 344744 w 1929704"/>
              <a:gd name="connsiteY52" fmla="*/ 830580 h 1066800"/>
              <a:gd name="connsiteX53" fmla="*/ 321884 w 1929704"/>
              <a:gd name="connsiteY53" fmla="*/ 807720 h 1066800"/>
              <a:gd name="connsiteX54" fmla="*/ 291404 w 1929704"/>
              <a:gd name="connsiteY54" fmla="*/ 762000 h 1066800"/>
              <a:gd name="connsiteX55" fmla="*/ 306644 w 1929704"/>
              <a:gd name="connsiteY55" fmla="*/ 739140 h 1066800"/>
              <a:gd name="connsiteX56" fmla="*/ 352364 w 1929704"/>
              <a:gd name="connsiteY56" fmla="*/ 723900 h 1066800"/>
              <a:gd name="connsiteX57" fmla="*/ 375224 w 1929704"/>
              <a:gd name="connsiteY57" fmla="*/ 731520 h 1066800"/>
              <a:gd name="connsiteX58" fmla="*/ 420944 w 1929704"/>
              <a:gd name="connsiteY58" fmla="*/ 762000 h 1066800"/>
              <a:gd name="connsiteX59" fmla="*/ 451424 w 1929704"/>
              <a:gd name="connsiteY59" fmla="*/ 807720 h 1066800"/>
              <a:gd name="connsiteX60" fmla="*/ 466664 w 1929704"/>
              <a:gd name="connsiteY60" fmla="*/ 830580 h 1066800"/>
              <a:gd name="connsiteX61" fmla="*/ 489524 w 1929704"/>
              <a:gd name="connsiteY61" fmla="*/ 853440 h 1066800"/>
              <a:gd name="connsiteX62" fmla="*/ 504764 w 1929704"/>
              <a:gd name="connsiteY62" fmla="*/ 876300 h 1066800"/>
              <a:gd name="connsiteX63" fmla="*/ 573344 w 1929704"/>
              <a:gd name="connsiteY63" fmla="*/ 914400 h 1066800"/>
              <a:gd name="connsiteX64" fmla="*/ 603824 w 1929704"/>
              <a:gd name="connsiteY64" fmla="*/ 929640 h 1066800"/>
              <a:gd name="connsiteX65" fmla="*/ 680024 w 1929704"/>
              <a:gd name="connsiteY65" fmla="*/ 960120 h 1066800"/>
              <a:gd name="connsiteX66" fmla="*/ 710504 w 1929704"/>
              <a:gd name="connsiteY66" fmla="*/ 975360 h 1066800"/>
              <a:gd name="connsiteX67" fmla="*/ 763844 w 1929704"/>
              <a:gd name="connsiteY67" fmla="*/ 990600 h 1066800"/>
              <a:gd name="connsiteX68" fmla="*/ 824804 w 1929704"/>
              <a:gd name="connsiteY68" fmla="*/ 1013460 h 1066800"/>
              <a:gd name="connsiteX69" fmla="*/ 855284 w 1929704"/>
              <a:gd name="connsiteY69" fmla="*/ 1028700 h 1066800"/>
              <a:gd name="connsiteX70" fmla="*/ 885764 w 1929704"/>
              <a:gd name="connsiteY70" fmla="*/ 1036320 h 1066800"/>
              <a:gd name="connsiteX71" fmla="*/ 939104 w 1929704"/>
              <a:gd name="connsiteY71" fmla="*/ 1059180 h 1066800"/>
              <a:gd name="connsiteX72" fmla="*/ 1038164 w 1929704"/>
              <a:gd name="connsiteY72" fmla="*/ 1066800 h 1066800"/>
              <a:gd name="connsiteX73" fmla="*/ 1350584 w 1929704"/>
              <a:gd name="connsiteY73" fmla="*/ 1059180 h 1066800"/>
              <a:gd name="connsiteX74" fmla="*/ 1449644 w 1929704"/>
              <a:gd name="connsiteY74" fmla="*/ 1051560 h 1066800"/>
              <a:gd name="connsiteX75" fmla="*/ 1495364 w 1929704"/>
              <a:gd name="connsiteY75" fmla="*/ 1013460 h 1066800"/>
              <a:gd name="connsiteX76" fmla="*/ 1518224 w 1929704"/>
              <a:gd name="connsiteY76" fmla="*/ 998220 h 1066800"/>
              <a:gd name="connsiteX77" fmla="*/ 1541084 w 1929704"/>
              <a:gd name="connsiteY77" fmla="*/ 975360 h 1066800"/>
              <a:gd name="connsiteX78" fmla="*/ 1655384 w 1929704"/>
              <a:gd name="connsiteY78" fmla="*/ 876300 h 1066800"/>
              <a:gd name="connsiteX79" fmla="*/ 1670624 w 1929704"/>
              <a:gd name="connsiteY79" fmla="*/ 845820 h 1066800"/>
              <a:gd name="connsiteX80" fmla="*/ 1708724 w 1929704"/>
              <a:gd name="connsiteY80" fmla="*/ 784860 h 1066800"/>
              <a:gd name="connsiteX81" fmla="*/ 1731584 w 1929704"/>
              <a:gd name="connsiteY81" fmla="*/ 716280 h 1066800"/>
              <a:gd name="connsiteX82" fmla="*/ 1739204 w 1929704"/>
              <a:gd name="connsiteY82" fmla="*/ 685800 h 1066800"/>
              <a:gd name="connsiteX83" fmla="*/ 1754444 w 1929704"/>
              <a:gd name="connsiteY83" fmla="*/ 655320 h 1066800"/>
              <a:gd name="connsiteX84" fmla="*/ 1769684 w 1929704"/>
              <a:gd name="connsiteY84" fmla="*/ 594360 h 1066800"/>
              <a:gd name="connsiteX85" fmla="*/ 1754444 w 1929704"/>
              <a:gd name="connsiteY85" fmla="*/ 335280 h 1066800"/>
              <a:gd name="connsiteX86" fmla="*/ 1739204 w 1929704"/>
              <a:gd name="connsiteY86" fmla="*/ 243840 h 1066800"/>
              <a:gd name="connsiteX87" fmla="*/ 1723964 w 1929704"/>
              <a:gd name="connsiteY87" fmla="*/ 220980 h 1066800"/>
              <a:gd name="connsiteX88" fmla="*/ 1685864 w 1929704"/>
              <a:gd name="connsiteY88" fmla="*/ 137160 h 1066800"/>
              <a:gd name="connsiteX89" fmla="*/ 1663004 w 1929704"/>
              <a:gd name="connsiteY89" fmla="*/ 129540 h 1066800"/>
              <a:gd name="connsiteX90" fmla="*/ 1640144 w 1929704"/>
              <a:gd name="connsiteY90" fmla="*/ 106680 h 1066800"/>
              <a:gd name="connsiteX91" fmla="*/ 1449644 w 1929704"/>
              <a:gd name="connsiteY91" fmla="*/ 106680 h 1066800"/>
              <a:gd name="connsiteX92" fmla="*/ 1373444 w 1929704"/>
              <a:gd name="connsiteY92" fmla="*/ 137160 h 1066800"/>
              <a:gd name="connsiteX93" fmla="*/ 1350584 w 1929704"/>
              <a:gd name="connsiteY93" fmla="*/ 160020 h 1066800"/>
              <a:gd name="connsiteX94" fmla="*/ 1320104 w 1929704"/>
              <a:gd name="connsiteY94" fmla="*/ 205740 h 1066800"/>
              <a:gd name="connsiteX95" fmla="*/ 1312484 w 1929704"/>
              <a:gd name="connsiteY95" fmla="*/ 266700 h 1066800"/>
              <a:gd name="connsiteX96" fmla="*/ 1327724 w 1929704"/>
              <a:gd name="connsiteY96" fmla="*/ 487680 h 1066800"/>
              <a:gd name="connsiteX97" fmla="*/ 1350584 w 1929704"/>
              <a:gd name="connsiteY97" fmla="*/ 563880 h 1066800"/>
              <a:gd name="connsiteX98" fmla="*/ 1358204 w 1929704"/>
              <a:gd name="connsiteY98" fmla="*/ 586740 h 1066800"/>
              <a:gd name="connsiteX99" fmla="*/ 1381064 w 1929704"/>
              <a:gd name="connsiteY99" fmla="*/ 670560 h 1066800"/>
              <a:gd name="connsiteX100" fmla="*/ 1373444 w 1929704"/>
              <a:gd name="connsiteY100" fmla="*/ 701040 h 1066800"/>
              <a:gd name="connsiteX101" fmla="*/ 1365824 w 1929704"/>
              <a:gd name="connsiteY101" fmla="*/ 762000 h 1066800"/>
              <a:gd name="connsiteX102" fmla="*/ 1350584 w 1929704"/>
              <a:gd name="connsiteY102" fmla="*/ 807720 h 1066800"/>
              <a:gd name="connsiteX103" fmla="*/ 1342964 w 1929704"/>
              <a:gd name="connsiteY103" fmla="*/ 830580 h 1066800"/>
              <a:gd name="connsiteX104" fmla="*/ 1320104 w 1929704"/>
              <a:gd name="connsiteY104" fmla="*/ 876300 h 1066800"/>
              <a:gd name="connsiteX105" fmla="*/ 1297244 w 1929704"/>
              <a:gd name="connsiteY105" fmla="*/ 883920 h 1066800"/>
              <a:gd name="connsiteX106" fmla="*/ 1289624 w 1929704"/>
              <a:gd name="connsiteY106" fmla="*/ 861060 h 1066800"/>
              <a:gd name="connsiteX107" fmla="*/ 1259144 w 1929704"/>
              <a:gd name="connsiteY107" fmla="*/ 815340 h 1066800"/>
              <a:gd name="connsiteX108" fmla="*/ 1274384 w 1929704"/>
              <a:gd name="connsiteY108" fmla="*/ 762000 h 1066800"/>
              <a:gd name="connsiteX109" fmla="*/ 1320104 w 1929704"/>
              <a:gd name="connsiteY109" fmla="*/ 731520 h 1066800"/>
              <a:gd name="connsiteX110" fmla="*/ 1342964 w 1929704"/>
              <a:gd name="connsiteY110" fmla="*/ 716280 h 1066800"/>
              <a:gd name="connsiteX111" fmla="*/ 1365824 w 1929704"/>
              <a:gd name="connsiteY111" fmla="*/ 701040 h 1066800"/>
              <a:gd name="connsiteX112" fmla="*/ 1419164 w 1929704"/>
              <a:gd name="connsiteY112" fmla="*/ 685800 h 1066800"/>
              <a:gd name="connsiteX113" fmla="*/ 1442024 w 1929704"/>
              <a:gd name="connsiteY113" fmla="*/ 670560 h 1066800"/>
              <a:gd name="connsiteX114" fmla="*/ 1472504 w 1929704"/>
              <a:gd name="connsiteY114" fmla="*/ 662940 h 1066800"/>
              <a:gd name="connsiteX115" fmla="*/ 1556324 w 1929704"/>
              <a:gd name="connsiteY115" fmla="*/ 617220 h 1066800"/>
              <a:gd name="connsiteX116" fmla="*/ 1617284 w 1929704"/>
              <a:gd name="connsiteY116" fmla="*/ 586740 h 1066800"/>
              <a:gd name="connsiteX117" fmla="*/ 1647764 w 1929704"/>
              <a:gd name="connsiteY117" fmla="*/ 571500 h 1066800"/>
              <a:gd name="connsiteX118" fmla="*/ 1693484 w 1929704"/>
              <a:gd name="connsiteY118" fmla="*/ 548640 h 1066800"/>
              <a:gd name="connsiteX119" fmla="*/ 1731584 w 1929704"/>
              <a:gd name="connsiteY119" fmla="*/ 533400 h 1066800"/>
              <a:gd name="connsiteX120" fmla="*/ 1800164 w 1929704"/>
              <a:gd name="connsiteY120" fmla="*/ 495300 h 1066800"/>
              <a:gd name="connsiteX121" fmla="*/ 1845884 w 1929704"/>
              <a:gd name="connsiteY121" fmla="*/ 472440 h 1066800"/>
              <a:gd name="connsiteX122" fmla="*/ 1891604 w 1929704"/>
              <a:gd name="connsiteY122" fmla="*/ 396240 h 1066800"/>
              <a:gd name="connsiteX123" fmla="*/ 1914464 w 1929704"/>
              <a:gd name="connsiteY123" fmla="*/ 320040 h 1066800"/>
              <a:gd name="connsiteX124" fmla="*/ 1922084 w 1929704"/>
              <a:gd name="connsiteY124" fmla="*/ 281940 h 1066800"/>
              <a:gd name="connsiteX125" fmla="*/ 1929704 w 1929704"/>
              <a:gd name="connsiteY125" fmla="*/ 213360 h 1066800"/>
              <a:gd name="connsiteX126" fmla="*/ 1922084 w 1929704"/>
              <a:gd name="connsiteY126" fmla="*/ 45720 h 1066800"/>
              <a:gd name="connsiteX127" fmla="*/ 1906844 w 1929704"/>
              <a:gd name="connsiteY127" fmla="*/ 15240 h 1066800"/>
              <a:gd name="connsiteX128" fmla="*/ 1876364 w 1929704"/>
              <a:gd name="connsiteY128" fmla="*/ 0 h 1066800"/>
              <a:gd name="connsiteX129" fmla="*/ 1411544 w 1929704"/>
              <a:gd name="connsiteY129" fmla="*/ 7620 h 1066800"/>
              <a:gd name="connsiteX130" fmla="*/ 1243904 w 1929704"/>
              <a:gd name="connsiteY130" fmla="*/ 45720 h 1066800"/>
              <a:gd name="connsiteX131" fmla="*/ 1175324 w 1929704"/>
              <a:gd name="connsiteY131" fmla="*/ 60960 h 1066800"/>
              <a:gd name="connsiteX132" fmla="*/ 1099124 w 1929704"/>
              <a:gd name="connsiteY132" fmla="*/ 99060 h 1066800"/>
              <a:gd name="connsiteX133" fmla="*/ 1061024 w 1929704"/>
              <a:gd name="connsiteY133" fmla="*/ 144780 h 1066800"/>
              <a:gd name="connsiteX134" fmla="*/ 1030544 w 1929704"/>
              <a:gd name="connsiteY134" fmla="*/ 175260 h 1066800"/>
              <a:gd name="connsiteX135" fmla="*/ 1015304 w 1929704"/>
              <a:gd name="connsiteY135" fmla="*/ 198120 h 1066800"/>
              <a:gd name="connsiteX136" fmla="*/ 984824 w 1929704"/>
              <a:gd name="connsiteY136" fmla="*/ 228600 h 1066800"/>
              <a:gd name="connsiteX137" fmla="*/ 969584 w 1929704"/>
              <a:gd name="connsiteY137" fmla="*/ 251460 h 1066800"/>
              <a:gd name="connsiteX138" fmla="*/ 946724 w 1929704"/>
              <a:gd name="connsiteY138" fmla="*/ 274320 h 1066800"/>
              <a:gd name="connsiteX139" fmla="*/ 901004 w 1929704"/>
              <a:gd name="connsiteY139" fmla="*/ 335280 h 1066800"/>
              <a:gd name="connsiteX140" fmla="*/ 885764 w 1929704"/>
              <a:gd name="connsiteY140" fmla="*/ 358140 h 1066800"/>
              <a:gd name="connsiteX141" fmla="*/ 855284 w 1929704"/>
              <a:gd name="connsiteY141" fmla="*/ 388620 h 1066800"/>
              <a:gd name="connsiteX142" fmla="*/ 832424 w 1929704"/>
              <a:gd name="connsiteY142" fmla="*/ 419100 h 1066800"/>
              <a:gd name="connsiteX143" fmla="*/ 779084 w 1929704"/>
              <a:gd name="connsiteY143" fmla="*/ 464820 h 1066800"/>
              <a:gd name="connsiteX144" fmla="*/ 733364 w 1929704"/>
              <a:gd name="connsiteY144" fmla="*/ 510540 h 1066800"/>
              <a:gd name="connsiteX145" fmla="*/ 710504 w 1929704"/>
              <a:gd name="connsiteY145" fmla="*/ 525780 h 1066800"/>
              <a:gd name="connsiteX146" fmla="*/ 687644 w 1929704"/>
              <a:gd name="connsiteY146" fmla="*/ 548640 h 1066800"/>
              <a:gd name="connsiteX147" fmla="*/ 664784 w 1929704"/>
              <a:gd name="connsiteY147" fmla="*/ 563880 h 1066800"/>
              <a:gd name="connsiteX148" fmla="*/ 641924 w 1929704"/>
              <a:gd name="connsiteY148" fmla="*/ 586740 h 1066800"/>
              <a:gd name="connsiteX149" fmla="*/ 596204 w 1929704"/>
              <a:gd name="connsiteY149" fmla="*/ 609600 h 1066800"/>
              <a:gd name="connsiteX150" fmla="*/ 527624 w 1929704"/>
              <a:gd name="connsiteY150" fmla="*/ 617220 h 1066800"/>
              <a:gd name="connsiteX151" fmla="*/ 398084 w 1929704"/>
              <a:gd name="connsiteY151" fmla="*/ 609600 h 1066800"/>
              <a:gd name="connsiteX152" fmla="*/ 24704 w 1929704"/>
              <a:gd name="connsiteY152" fmla="*/ 594360 h 1066800"/>
              <a:gd name="connsiteX153" fmla="*/ 9464 w 1929704"/>
              <a:gd name="connsiteY153" fmla="*/ 571500 h 1066800"/>
              <a:gd name="connsiteX154" fmla="*/ 9464 w 1929704"/>
              <a:gd name="connsiteY154" fmla="*/ 403860 h 1066800"/>
              <a:gd name="connsiteX155" fmla="*/ 17084 w 1929704"/>
              <a:gd name="connsiteY155" fmla="*/ 381000 h 1066800"/>
              <a:gd name="connsiteX156" fmla="*/ 32324 w 1929704"/>
              <a:gd name="connsiteY156" fmla="*/ 327660 h 1066800"/>
              <a:gd name="connsiteX157" fmla="*/ 55184 w 1929704"/>
              <a:gd name="connsiteY157" fmla="*/ 297180 h 1066800"/>
              <a:gd name="connsiteX158" fmla="*/ 100904 w 1929704"/>
              <a:gd name="connsiteY158" fmla="*/ 266700 h 1066800"/>
              <a:gd name="connsiteX159" fmla="*/ 123764 w 1929704"/>
              <a:gd name="connsiteY159" fmla="*/ 243840 h 1066800"/>
              <a:gd name="connsiteX160" fmla="*/ 207584 w 1929704"/>
              <a:gd name="connsiteY160" fmla="*/ 190500 h 1066800"/>
              <a:gd name="connsiteX161" fmla="*/ 230444 w 1929704"/>
              <a:gd name="connsiteY161" fmla="*/ 175260 h 1066800"/>
              <a:gd name="connsiteX162" fmla="*/ 260924 w 1929704"/>
              <a:gd name="connsiteY162" fmla="*/ 167640 h 1066800"/>
              <a:gd name="connsiteX163" fmla="*/ 283784 w 1929704"/>
              <a:gd name="connsiteY163" fmla="*/ 160020 h 1066800"/>
              <a:gd name="connsiteX164" fmla="*/ 344744 w 1929704"/>
              <a:gd name="connsiteY164" fmla="*/ 167640 h 1066800"/>
              <a:gd name="connsiteX165" fmla="*/ 375224 w 1929704"/>
              <a:gd name="connsiteY165" fmla="*/ 205740 h 1066800"/>
              <a:gd name="connsiteX166" fmla="*/ 398084 w 1929704"/>
              <a:gd name="connsiteY166" fmla="*/ 236220 h 1066800"/>
              <a:gd name="connsiteX167" fmla="*/ 451424 w 1929704"/>
              <a:gd name="connsiteY167" fmla="*/ 304800 h 1066800"/>
              <a:gd name="connsiteX168" fmla="*/ 481904 w 1929704"/>
              <a:gd name="connsiteY168" fmla="*/ 320040 h 1066800"/>
              <a:gd name="connsiteX169" fmla="*/ 512384 w 1929704"/>
              <a:gd name="connsiteY169" fmla="*/ 342900 h 1066800"/>
              <a:gd name="connsiteX170" fmla="*/ 558104 w 1929704"/>
              <a:gd name="connsiteY170" fmla="*/ 358140 h 1066800"/>
              <a:gd name="connsiteX171" fmla="*/ 840044 w 1929704"/>
              <a:gd name="connsiteY171" fmla="*/ 335280 h 1066800"/>
              <a:gd name="connsiteX172" fmla="*/ 885764 w 1929704"/>
              <a:gd name="connsiteY172" fmla="*/ 320040 h 1066800"/>
              <a:gd name="connsiteX173" fmla="*/ 908624 w 1929704"/>
              <a:gd name="connsiteY173" fmla="*/ 312420 h 1066800"/>
              <a:gd name="connsiteX174" fmla="*/ 954344 w 1929704"/>
              <a:gd name="connsiteY174" fmla="*/ 281940 h 1066800"/>
              <a:gd name="connsiteX175" fmla="*/ 992444 w 1929704"/>
              <a:gd name="connsiteY175" fmla="*/ 213360 h 1066800"/>
              <a:gd name="connsiteX176" fmla="*/ 1000064 w 1929704"/>
              <a:gd name="connsiteY176" fmla="*/ 182880 h 1066800"/>
              <a:gd name="connsiteX177" fmla="*/ 992444 w 1929704"/>
              <a:gd name="connsiteY177" fmla="*/ 114300 h 1066800"/>
              <a:gd name="connsiteX178" fmla="*/ 984824 w 1929704"/>
              <a:gd name="connsiteY178" fmla="*/ 68580 h 1066800"/>
              <a:gd name="connsiteX179" fmla="*/ 916244 w 1929704"/>
              <a:gd name="connsiteY179" fmla="*/ 15240 h 1066800"/>
              <a:gd name="connsiteX180" fmla="*/ 893384 w 1929704"/>
              <a:gd name="connsiteY180" fmla="*/ 0 h 1066800"/>
              <a:gd name="connsiteX181" fmla="*/ 779084 w 1929704"/>
              <a:gd name="connsiteY181" fmla="*/ 7620 h 1066800"/>
              <a:gd name="connsiteX182" fmla="*/ 695264 w 1929704"/>
              <a:gd name="connsiteY182" fmla="*/ 3048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1929704" h="1066800">
                <a:moveTo>
                  <a:pt x="695264" y="30480"/>
                </a:moveTo>
                <a:cubicBezTo>
                  <a:pt x="673674" y="44450"/>
                  <a:pt x="666772" y="72776"/>
                  <a:pt x="649544" y="91440"/>
                </a:cubicBezTo>
                <a:cubicBezTo>
                  <a:pt x="636088" y="106017"/>
                  <a:pt x="619548" y="117445"/>
                  <a:pt x="603824" y="129540"/>
                </a:cubicBezTo>
                <a:cubicBezTo>
                  <a:pt x="522757" y="191899"/>
                  <a:pt x="572330" y="148787"/>
                  <a:pt x="466664" y="213360"/>
                </a:cubicBezTo>
                <a:cubicBezTo>
                  <a:pt x="448020" y="224754"/>
                  <a:pt x="431933" y="240009"/>
                  <a:pt x="413324" y="251460"/>
                </a:cubicBezTo>
                <a:cubicBezTo>
                  <a:pt x="398813" y="260390"/>
                  <a:pt x="382215" y="265554"/>
                  <a:pt x="367604" y="274320"/>
                </a:cubicBezTo>
                <a:cubicBezTo>
                  <a:pt x="344045" y="288455"/>
                  <a:pt x="318451" y="300613"/>
                  <a:pt x="299024" y="320040"/>
                </a:cubicBezTo>
                <a:lnTo>
                  <a:pt x="245684" y="373380"/>
                </a:lnTo>
                <a:cubicBezTo>
                  <a:pt x="248224" y="408940"/>
                  <a:pt x="244657" y="445474"/>
                  <a:pt x="253304" y="480060"/>
                </a:cubicBezTo>
                <a:cubicBezTo>
                  <a:pt x="258485" y="500783"/>
                  <a:pt x="296931" y="541816"/>
                  <a:pt x="314264" y="556260"/>
                </a:cubicBezTo>
                <a:cubicBezTo>
                  <a:pt x="348898" y="585121"/>
                  <a:pt x="368343" y="601208"/>
                  <a:pt x="405704" y="617220"/>
                </a:cubicBezTo>
                <a:cubicBezTo>
                  <a:pt x="413087" y="620384"/>
                  <a:pt x="421252" y="621516"/>
                  <a:pt x="428564" y="624840"/>
                </a:cubicBezTo>
                <a:cubicBezTo>
                  <a:pt x="449246" y="634241"/>
                  <a:pt x="467971" y="648136"/>
                  <a:pt x="489524" y="655320"/>
                </a:cubicBezTo>
                <a:cubicBezTo>
                  <a:pt x="522319" y="666252"/>
                  <a:pt x="504592" y="660992"/>
                  <a:pt x="542864" y="670560"/>
                </a:cubicBezTo>
                <a:cubicBezTo>
                  <a:pt x="634304" y="665480"/>
                  <a:pt x="725873" y="662344"/>
                  <a:pt x="817184" y="655320"/>
                </a:cubicBezTo>
                <a:cubicBezTo>
                  <a:pt x="837491" y="653758"/>
                  <a:pt x="863771" y="632026"/>
                  <a:pt x="878144" y="624840"/>
                </a:cubicBezTo>
                <a:cubicBezTo>
                  <a:pt x="890378" y="618723"/>
                  <a:pt x="903268" y="613925"/>
                  <a:pt x="916244" y="609600"/>
                </a:cubicBezTo>
                <a:cubicBezTo>
                  <a:pt x="926179" y="606288"/>
                  <a:pt x="936918" y="605657"/>
                  <a:pt x="946724" y="601980"/>
                </a:cubicBezTo>
                <a:cubicBezTo>
                  <a:pt x="957360" y="597992"/>
                  <a:pt x="966763" y="591215"/>
                  <a:pt x="977204" y="586740"/>
                </a:cubicBezTo>
                <a:cubicBezTo>
                  <a:pt x="1023369" y="566955"/>
                  <a:pt x="975018" y="595453"/>
                  <a:pt x="1038164" y="563880"/>
                </a:cubicBezTo>
                <a:cubicBezTo>
                  <a:pt x="1051411" y="557256"/>
                  <a:pt x="1063017" y="547644"/>
                  <a:pt x="1076264" y="541020"/>
                </a:cubicBezTo>
                <a:cubicBezTo>
                  <a:pt x="1109583" y="524361"/>
                  <a:pt x="1124520" y="524766"/>
                  <a:pt x="1160084" y="510540"/>
                </a:cubicBezTo>
                <a:cubicBezTo>
                  <a:pt x="1254245" y="472876"/>
                  <a:pt x="1139839" y="512208"/>
                  <a:pt x="1213424" y="487680"/>
                </a:cubicBezTo>
                <a:cubicBezTo>
                  <a:pt x="1221044" y="480060"/>
                  <a:pt x="1230937" y="474176"/>
                  <a:pt x="1236284" y="464820"/>
                </a:cubicBezTo>
                <a:cubicBezTo>
                  <a:pt x="1241633" y="455459"/>
                  <a:pt x="1251060" y="391401"/>
                  <a:pt x="1251524" y="388620"/>
                </a:cubicBezTo>
                <a:cubicBezTo>
                  <a:pt x="1248984" y="375920"/>
                  <a:pt x="1247045" y="363085"/>
                  <a:pt x="1243904" y="350520"/>
                </a:cubicBezTo>
                <a:cubicBezTo>
                  <a:pt x="1240313" y="336157"/>
                  <a:pt x="1225040" y="298550"/>
                  <a:pt x="1221044" y="289560"/>
                </a:cubicBezTo>
                <a:cubicBezTo>
                  <a:pt x="1216431" y="279180"/>
                  <a:pt x="1212406" y="268323"/>
                  <a:pt x="1205804" y="259080"/>
                </a:cubicBezTo>
                <a:cubicBezTo>
                  <a:pt x="1196442" y="245973"/>
                  <a:pt x="1174936" y="228406"/>
                  <a:pt x="1160084" y="220980"/>
                </a:cubicBezTo>
                <a:cubicBezTo>
                  <a:pt x="1152900" y="217388"/>
                  <a:pt x="1144844" y="215900"/>
                  <a:pt x="1137224" y="213360"/>
                </a:cubicBezTo>
                <a:cubicBezTo>
                  <a:pt x="1096480" y="226941"/>
                  <a:pt x="1130016" y="213085"/>
                  <a:pt x="1083884" y="243840"/>
                </a:cubicBezTo>
                <a:cubicBezTo>
                  <a:pt x="1076449" y="248797"/>
                  <a:pt x="1034290" y="272468"/>
                  <a:pt x="1022924" y="281940"/>
                </a:cubicBezTo>
                <a:cubicBezTo>
                  <a:pt x="1000922" y="300275"/>
                  <a:pt x="999809" y="305183"/>
                  <a:pt x="984824" y="327660"/>
                </a:cubicBezTo>
                <a:cubicBezTo>
                  <a:pt x="966108" y="402524"/>
                  <a:pt x="973770" y="359217"/>
                  <a:pt x="984824" y="502920"/>
                </a:cubicBezTo>
                <a:cubicBezTo>
                  <a:pt x="986202" y="520828"/>
                  <a:pt x="988922" y="538648"/>
                  <a:pt x="992444" y="556260"/>
                </a:cubicBezTo>
                <a:cubicBezTo>
                  <a:pt x="994019" y="564136"/>
                  <a:pt x="998258" y="571294"/>
                  <a:pt x="1000064" y="579120"/>
                </a:cubicBezTo>
                <a:cubicBezTo>
                  <a:pt x="1005889" y="604360"/>
                  <a:pt x="1015304" y="655320"/>
                  <a:pt x="1015304" y="655320"/>
                </a:cubicBezTo>
                <a:cubicBezTo>
                  <a:pt x="1012764" y="683260"/>
                  <a:pt x="1011652" y="711367"/>
                  <a:pt x="1007684" y="739140"/>
                </a:cubicBezTo>
                <a:cubicBezTo>
                  <a:pt x="1006548" y="747091"/>
                  <a:pt x="1004995" y="755660"/>
                  <a:pt x="1000064" y="762000"/>
                </a:cubicBezTo>
                <a:cubicBezTo>
                  <a:pt x="945465" y="832199"/>
                  <a:pt x="973298" y="788115"/>
                  <a:pt x="931484" y="822960"/>
                </a:cubicBezTo>
                <a:cubicBezTo>
                  <a:pt x="923205" y="829859"/>
                  <a:pt x="917590" y="839842"/>
                  <a:pt x="908624" y="845820"/>
                </a:cubicBezTo>
                <a:cubicBezTo>
                  <a:pt x="901941" y="850275"/>
                  <a:pt x="892948" y="849848"/>
                  <a:pt x="885764" y="853440"/>
                </a:cubicBezTo>
                <a:cubicBezTo>
                  <a:pt x="877573" y="857536"/>
                  <a:pt x="871322" y="865072"/>
                  <a:pt x="862904" y="868680"/>
                </a:cubicBezTo>
                <a:cubicBezTo>
                  <a:pt x="853278" y="872805"/>
                  <a:pt x="842494" y="873423"/>
                  <a:pt x="832424" y="876300"/>
                </a:cubicBezTo>
                <a:cubicBezTo>
                  <a:pt x="798532" y="885983"/>
                  <a:pt x="818786" y="883600"/>
                  <a:pt x="779084" y="891540"/>
                </a:cubicBezTo>
                <a:cubicBezTo>
                  <a:pt x="763934" y="894570"/>
                  <a:pt x="748604" y="896620"/>
                  <a:pt x="733364" y="899160"/>
                </a:cubicBezTo>
                <a:cubicBezTo>
                  <a:pt x="646052" y="881698"/>
                  <a:pt x="742884" y="899341"/>
                  <a:pt x="580964" y="883920"/>
                </a:cubicBezTo>
                <a:cubicBezTo>
                  <a:pt x="569990" y="882875"/>
                  <a:pt x="510559" y="872034"/>
                  <a:pt x="497144" y="868680"/>
                </a:cubicBezTo>
                <a:cubicBezTo>
                  <a:pt x="489352" y="866732"/>
                  <a:pt x="482007" y="863267"/>
                  <a:pt x="474284" y="861060"/>
                </a:cubicBezTo>
                <a:cubicBezTo>
                  <a:pt x="464214" y="858183"/>
                  <a:pt x="453874" y="856317"/>
                  <a:pt x="443804" y="853440"/>
                </a:cubicBezTo>
                <a:cubicBezTo>
                  <a:pt x="436081" y="851233"/>
                  <a:pt x="428785" y="847562"/>
                  <a:pt x="420944" y="845820"/>
                </a:cubicBezTo>
                <a:cubicBezTo>
                  <a:pt x="405862" y="842468"/>
                  <a:pt x="390374" y="841230"/>
                  <a:pt x="375224" y="838200"/>
                </a:cubicBezTo>
                <a:cubicBezTo>
                  <a:pt x="364955" y="836146"/>
                  <a:pt x="354904" y="833120"/>
                  <a:pt x="344744" y="830580"/>
                </a:cubicBezTo>
                <a:cubicBezTo>
                  <a:pt x="337124" y="822960"/>
                  <a:pt x="328500" y="816226"/>
                  <a:pt x="321884" y="807720"/>
                </a:cubicBezTo>
                <a:cubicBezTo>
                  <a:pt x="310639" y="793262"/>
                  <a:pt x="291404" y="762000"/>
                  <a:pt x="291404" y="762000"/>
                </a:cubicBezTo>
                <a:cubicBezTo>
                  <a:pt x="296484" y="754380"/>
                  <a:pt x="298878" y="743994"/>
                  <a:pt x="306644" y="739140"/>
                </a:cubicBezTo>
                <a:cubicBezTo>
                  <a:pt x="320267" y="730626"/>
                  <a:pt x="352364" y="723900"/>
                  <a:pt x="352364" y="723900"/>
                </a:cubicBezTo>
                <a:cubicBezTo>
                  <a:pt x="359984" y="726440"/>
                  <a:pt x="368203" y="727619"/>
                  <a:pt x="375224" y="731520"/>
                </a:cubicBezTo>
                <a:cubicBezTo>
                  <a:pt x="391235" y="740415"/>
                  <a:pt x="420944" y="762000"/>
                  <a:pt x="420944" y="762000"/>
                </a:cubicBezTo>
                <a:lnTo>
                  <a:pt x="451424" y="807720"/>
                </a:lnTo>
                <a:cubicBezTo>
                  <a:pt x="456504" y="815340"/>
                  <a:pt x="460188" y="824104"/>
                  <a:pt x="466664" y="830580"/>
                </a:cubicBezTo>
                <a:cubicBezTo>
                  <a:pt x="474284" y="838200"/>
                  <a:pt x="482625" y="845161"/>
                  <a:pt x="489524" y="853440"/>
                </a:cubicBezTo>
                <a:cubicBezTo>
                  <a:pt x="495387" y="860475"/>
                  <a:pt x="497872" y="870269"/>
                  <a:pt x="504764" y="876300"/>
                </a:cubicBezTo>
                <a:cubicBezTo>
                  <a:pt x="552286" y="917882"/>
                  <a:pt x="535248" y="898073"/>
                  <a:pt x="573344" y="914400"/>
                </a:cubicBezTo>
                <a:cubicBezTo>
                  <a:pt x="583785" y="918875"/>
                  <a:pt x="593383" y="925165"/>
                  <a:pt x="603824" y="929640"/>
                </a:cubicBezTo>
                <a:cubicBezTo>
                  <a:pt x="628969" y="940416"/>
                  <a:pt x="655555" y="947886"/>
                  <a:pt x="680024" y="960120"/>
                </a:cubicBezTo>
                <a:cubicBezTo>
                  <a:pt x="690184" y="965200"/>
                  <a:pt x="700063" y="970885"/>
                  <a:pt x="710504" y="975360"/>
                </a:cubicBezTo>
                <a:cubicBezTo>
                  <a:pt x="725808" y="981919"/>
                  <a:pt x="748377" y="986733"/>
                  <a:pt x="763844" y="990600"/>
                </a:cubicBezTo>
                <a:cubicBezTo>
                  <a:pt x="810797" y="1021902"/>
                  <a:pt x="758892" y="991489"/>
                  <a:pt x="824804" y="1013460"/>
                </a:cubicBezTo>
                <a:cubicBezTo>
                  <a:pt x="835580" y="1017052"/>
                  <a:pt x="844648" y="1024712"/>
                  <a:pt x="855284" y="1028700"/>
                </a:cubicBezTo>
                <a:cubicBezTo>
                  <a:pt x="865090" y="1032377"/>
                  <a:pt x="875958" y="1032643"/>
                  <a:pt x="885764" y="1036320"/>
                </a:cubicBezTo>
                <a:cubicBezTo>
                  <a:pt x="902620" y="1042641"/>
                  <a:pt x="920182" y="1056815"/>
                  <a:pt x="939104" y="1059180"/>
                </a:cubicBezTo>
                <a:cubicBezTo>
                  <a:pt x="971966" y="1063288"/>
                  <a:pt x="1005144" y="1064260"/>
                  <a:pt x="1038164" y="1066800"/>
                </a:cubicBezTo>
                <a:lnTo>
                  <a:pt x="1350584" y="1059180"/>
                </a:lnTo>
                <a:cubicBezTo>
                  <a:pt x="1383679" y="1057954"/>
                  <a:pt x="1417094" y="1057663"/>
                  <a:pt x="1449644" y="1051560"/>
                </a:cubicBezTo>
                <a:cubicBezTo>
                  <a:pt x="1464291" y="1048814"/>
                  <a:pt x="1486243" y="1021061"/>
                  <a:pt x="1495364" y="1013460"/>
                </a:cubicBezTo>
                <a:cubicBezTo>
                  <a:pt x="1502399" y="1007597"/>
                  <a:pt x="1511189" y="1004083"/>
                  <a:pt x="1518224" y="998220"/>
                </a:cubicBezTo>
                <a:cubicBezTo>
                  <a:pt x="1526503" y="991321"/>
                  <a:pt x="1532744" y="982184"/>
                  <a:pt x="1541084" y="975360"/>
                </a:cubicBezTo>
                <a:cubicBezTo>
                  <a:pt x="1565894" y="955061"/>
                  <a:pt x="1639784" y="907499"/>
                  <a:pt x="1655384" y="876300"/>
                </a:cubicBezTo>
                <a:cubicBezTo>
                  <a:pt x="1660464" y="866140"/>
                  <a:pt x="1664988" y="855683"/>
                  <a:pt x="1670624" y="845820"/>
                </a:cubicBezTo>
                <a:cubicBezTo>
                  <a:pt x="1684647" y="821279"/>
                  <a:pt x="1696406" y="813602"/>
                  <a:pt x="1708724" y="784860"/>
                </a:cubicBezTo>
                <a:cubicBezTo>
                  <a:pt x="1718216" y="762712"/>
                  <a:pt x="1725740" y="739657"/>
                  <a:pt x="1731584" y="716280"/>
                </a:cubicBezTo>
                <a:cubicBezTo>
                  <a:pt x="1734124" y="706120"/>
                  <a:pt x="1735527" y="695606"/>
                  <a:pt x="1739204" y="685800"/>
                </a:cubicBezTo>
                <a:cubicBezTo>
                  <a:pt x="1743192" y="675164"/>
                  <a:pt x="1749969" y="665761"/>
                  <a:pt x="1754444" y="655320"/>
                </a:cubicBezTo>
                <a:cubicBezTo>
                  <a:pt x="1763231" y="634818"/>
                  <a:pt x="1765211" y="616723"/>
                  <a:pt x="1769684" y="594360"/>
                </a:cubicBezTo>
                <a:cubicBezTo>
                  <a:pt x="1763535" y="428330"/>
                  <a:pt x="1771210" y="441467"/>
                  <a:pt x="1754444" y="335280"/>
                </a:cubicBezTo>
                <a:cubicBezTo>
                  <a:pt x="1749625" y="304758"/>
                  <a:pt x="1756344" y="269551"/>
                  <a:pt x="1739204" y="243840"/>
                </a:cubicBezTo>
                <a:cubicBezTo>
                  <a:pt x="1734124" y="236220"/>
                  <a:pt x="1728060" y="229171"/>
                  <a:pt x="1723964" y="220980"/>
                </a:cubicBezTo>
                <a:cubicBezTo>
                  <a:pt x="1712717" y="198486"/>
                  <a:pt x="1701984" y="155967"/>
                  <a:pt x="1685864" y="137160"/>
                </a:cubicBezTo>
                <a:cubicBezTo>
                  <a:pt x="1680637" y="131062"/>
                  <a:pt x="1670624" y="132080"/>
                  <a:pt x="1663004" y="129540"/>
                </a:cubicBezTo>
                <a:cubicBezTo>
                  <a:pt x="1655384" y="121920"/>
                  <a:pt x="1648913" y="112944"/>
                  <a:pt x="1640144" y="106680"/>
                </a:cubicBezTo>
                <a:cubicBezTo>
                  <a:pt x="1582494" y="65501"/>
                  <a:pt x="1523075" y="99687"/>
                  <a:pt x="1449644" y="106680"/>
                </a:cubicBezTo>
                <a:cubicBezTo>
                  <a:pt x="1428824" y="113620"/>
                  <a:pt x="1393065" y="123145"/>
                  <a:pt x="1373444" y="137160"/>
                </a:cubicBezTo>
                <a:cubicBezTo>
                  <a:pt x="1364675" y="143424"/>
                  <a:pt x="1357200" y="151514"/>
                  <a:pt x="1350584" y="160020"/>
                </a:cubicBezTo>
                <a:cubicBezTo>
                  <a:pt x="1339339" y="174478"/>
                  <a:pt x="1330264" y="190500"/>
                  <a:pt x="1320104" y="205740"/>
                </a:cubicBezTo>
                <a:cubicBezTo>
                  <a:pt x="1317564" y="226060"/>
                  <a:pt x="1312484" y="246222"/>
                  <a:pt x="1312484" y="266700"/>
                </a:cubicBezTo>
                <a:cubicBezTo>
                  <a:pt x="1312484" y="321326"/>
                  <a:pt x="1316776" y="421993"/>
                  <a:pt x="1327724" y="487680"/>
                </a:cubicBezTo>
                <a:cubicBezTo>
                  <a:pt x="1331563" y="510712"/>
                  <a:pt x="1343809" y="543555"/>
                  <a:pt x="1350584" y="563880"/>
                </a:cubicBezTo>
                <a:cubicBezTo>
                  <a:pt x="1353124" y="571500"/>
                  <a:pt x="1356256" y="578948"/>
                  <a:pt x="1358204" y="586740"/>
                </a:cubicBezTo>
                <a:cubicBezTo>
                  <a:pt x="1375392" y="655492"/>
                  <a:pt x="1366820" y="627829"/>
                  <a:pt x="1381064" y="670560"/>
                </a:cubicBezTo>
                <a:cubicBezTo>
                  <a:pt x="1378524" y="680720"/>
                  <a:pt x="1375166" y="690710"/>
                  <a:pt x="1373444" y="701040"/>
                </a:cubicBezTo>
                <a:cubicBezTo>
                  <a:pt x="1370077" y="721240"/>
                  <a:pt x="1370115" y="741976"/>
                  <a:pt x="1365824" y="762000"/>
                </a:cubicBezTo>
                <a:cubicBezTo>
                  <a:pt x="1362458" y="777708"/>
                  <a:pt x="1355664" y="792480"/>
                  <a:pt x="1350584" y="807720"/>
                </a:cubicBezTo>
                <a:lnTo>
                  <a:pt x="1342964" y="830580"/>
                </a:lnTo>
                <a:cubicBezTo>
                  <a:pt x="1337944" y="845639"/>
                  <a:pt x="1333533" y="865557"/>
                  <a:pt x="1320104" y="876300"/>
                </a:cubicBezTo>
                <a:cubicBezTo>
                  <a:pt x="1313832" y="881318"/>
                  <a:pt x="1304864" y="881380"/>
                  <a:pt x="1297244" y="883920"/>
                </a:cubicBezTo>
                <a:cubicBezTo>
                  <a:pt x="1294704" y="876300"/>
                  <a:pt x="1293525" y="868081"/>
                  <a:pt x="1289624" y="861060"/>
                </a:cubicBezTo>
                <a:cubicBezTo>
                  <a:pt x="1280729" y="845049"/>
                  <a:pt x="1259144" y="815340"/>
                  <a:pt x="1259144" y="815340"/>
                </a:cubicBezTo>
                <a:cubicBezTo>
                  <a:pt x="1259210" y="815076"/>
                  <a:pt x="1270740" y="765644"/>
                  <a:pt x="1274384" y="762000"/>
                </a:cubicBezTo>
                <a:cubicBezTo>
                  <a:pt x="1287336" y="749048"/>
                  <a:pt x="1304864" y="741680"/>
                  <a:pt x="1320104" y="731520"/>
                </a:cubicBezTo>
                <a:lnTo>
                  <a:pt x="1342964" y="716280"/>
                </a:lnTo>
                <a:cubicBezTo>
                  <a:pt x="1350584" y="711200"/>
                  <a:pt x="1356939" y="703261"/>
                  <a:pt x="1365824" y="701040"/>
                </a:cubicBezTo>
                <a:cubicBezTo>
                  <a:pt x="1375590" y="698599"/>
                  <a:pt x="1408232" y="691266"/>
                  <a:pt x="1419164" y="685800"/>
                </a:cubicBezTo>
                <a:cubicBezTo>
                  <a:pt x="1427355" y="681704"/>
                  <a:pt x="1433606" y="674168"/>
                  <a:pt x="1442024" y="670560"/>
                </a:cubicBezTo>
                <a:cubicBezTo>
                  <a:pt x="1451650" y="666435"/>
                  <a:pt x="1462837" y="666968"/>
                  <a:pt x="1472504" y="662940"/>
                </a:cubicBezTo>
                <a:cubicBezTo>
                  <a:pt x="1594417" y="612143"/>
                  <a:pt x="1493292" y="651601"/>
                  <a:pt x="1556324" y="617220"/>
                </a:cubicBezTo>
                <a:cubicBezTo>
                  <a:pt x="1576268" y="606341"/>
                  <a:pt x="1596964" y="596900"/>
                  <a:pt x="1617284" y="586740"/>
                </a:cubicBezTo>
                <a:cubicBezTo>
                  <a:pt x="1627444" y="581660"/>
                  <a:pt x="1636988" y="575092"/>
                  <a:pt x="1647764" y="571500"/>
                </a:cubicBezTo>
                <a:cubicBezTo>
                  <a:pt x="1705223" y="552347"/>
                  <a:pt x="1634398" y="578183"/>
                  <a:pt x="1693484" y="548640"/>
                </a:cubicBezTo>
                <a:cubicBezTo>
                  <a:pt x="1705718" y="542523"/>
                  <a:pt x="1719085" y="538955"/>
                  <a:pt x="1731584" y="533400"/>
                </a:cubicBezTo>
                <a:cubicBezTo>
                  <a:pt x="1797630" y="504046"/>
                  <a:pt x="1723224" y="533770"/>
                  <a:pt x="1800164" y="495300"/>
                </a:cubicBezTo>
                <a:cubicBezTo>
                  <a:pt x="1863260" y="463752"/>
                  <a:pt x="1780370" y="516116"/>
                  <a:pt x="1845884" y="472440"/>
                </a:cubicBezTo>
                <a:cubicBezTo>
                  <a:pt x="1863774" y="445605"/>
                  <a:pt x="1879888" y="425529"/>
                  <a:pt x="1891604" y="396240"/>
                </a:cubicBezTo>
                <a:cubicBezTo>
                  <a:pt x="1901102" y="372496"/>
                  <a:pt x="1908850" y="345301"/>
                  <a:pt x="1914464" y="320040"/>
                </a:cubicBezTo>
                <a:cubicBezTo>
                  <a:pt x="1917274" y="307397"/>
                  <a:pt x="1920252" y="294761"/>
                  <a:pt x="1922084" y="281940"/>
                </a:cubicBezTo>
                <a:cubicBezTo>
                  <a:pt x="1925337" y="259170"/>
                  <a:pt x="1927164" y="236220"/>
                  <a:pt x="1929704" y="213360"/>
                </a:cubicBezTo>
                <a:cubicBezTo>
                  <a:pt x="1927164" y="157480"/>
                  <a:pt x="1928496" y="101289"/>
                  <a:pt x="1922084" y="45720"/>
                </a:cubicBezTo>
                <a:cubicBezTo>
                  <a:pt x="1920782" y="34436"/>
                  <a:pt x="1914876" y="23272"/>
                  <a:pt x="1906844" y="15240"/>
                </a:cubicBezTo>
                <a:cubicBezTo>
                  <a:pt x="1898812" y="7208"/>
                  <a:pt x="1886524" y="5080"/>
                  <a:pt x="1876364" y="0"/>
                </a:cubicBezTo>
                <a:cubicBezTo>
                  <a:pt x="1721424" y="2540"/>
                  <a:pt x="1566367" y="1078"/>
                  <a:pt x="1411544" y="7620"/>
                </a:cubicBezTo>
                <a:cubicBezTo>
                  <a:pt x="1381081" y="8907"/>
                  <a:pt x="1267631" y="40975"/>
                  <a:pt x="1243904" y="45720"/>
                </a:cubicBezTo>
                <a:cubicBezTo>
                  <a:pt x="1228805" y="48740"/>
                  <a:pt x="1191466" y="55579"/>
                  <a:pt x="1175324" y="60960"/>
                </a:cubicBezTo>
                <a:cubicBezTo>
                  <a:pt x="1148336" y="69956"/>
                  <a:pt x="1122032" y="81879"/>
                  <a:pt x="1099124" y="99060"/>
                </a:cubicBezTo>
                <a:cubicBezTo>
                  <a:pt x="1067416" y="122841"/>
                  <a:pt x="1084257" y="117674"/>
                  <a:pt x="1061024" y="144780"/>
                </a:cubicBezTo>
                <a:cubicBezTo>
                  <a:pt x="1051673" y="155689"/>
                  <a:pt x="1039895" y="164351"/>
                  <a:pt x="1030544" y="175260"/>
                </a:cubicBezTo>
                <a:cubicBezTo>
                  <a:pt x="1024584" y="182213"/>
                  <a:pt x="1021264" y="191167"/>
                  <a:pt x="1015304" y="198120"/>
                </a:cubicBezTo>
                <a:cubicBezTo>
                  <a:pt x="1005953" y="209029"/>
                  <a:pt x="994175" y="217691"/>
                  <a:pt x="984824" y="228600"/>
                </a:cubicBezTo>
                <a:cubicBezTo>
                  <a:pt x="978864" y="235553"/>
                  <a:pt x="975447" y="244425"/>
                  <a:pt x="969584" y="251460"/>
                </a:cubicBezTo>
                <a:cubicBezTo>
                  <a:pt x="962685" y="259739"/>
                  <a:pt x="953548" y="265980"/>
                  <a:pt x="946724" y="274320"/>
                </a:cubicBezTo>
                <a:cubicBezTo>
                  <a:pt x="930640" y="293979"/>
                  <a:pt x="915093" y="314146"/>
                  <a:pt x="901004" y="335280"/>
                </a:cubicBezTo>
                <a:cubicBezTo>
                  <a:pt x="895924" y="342900"/>
                  <a:pt x="891724" y="351187"/>
                  <a:pt x="885764" y="358140"/>
                </a:cubicBezTo>
                <a:cubicBezTo>
                  <a:pt x="876413" y="369049"/>
                  <a:pt x="864746" y="377807"/>
                  <a:pt x="855284" y="388620"/>
                </a:cubicBezTo>
                <a:cubicBezTo>
                  <a:pt x="846921" y="398178"/>
                  <a:pt x="840689" y="409457"/>
                  <a:pt x="832424" y="419100"/>
                </a:cubicBezTo>
                <a:cubicBezTo>
                  <a:pt x="801821" y="454803"/>
                  <a:pt x="816727" y="430941"/>
                  <a:pt x="779084" y="464820"/>
                </a:cubicBezTo>
                <a:cubicBezTo>
                  <a:pt x="763064" y="479238"/>
                  <a:pt x="751297" y="498585"/>
                  <a:pt x="733364" y="510540"/>
                </a:cubicBezTo>
                <a:cubicBezTo>
                  <a:pt x="725744" y="515620"/>
                  <a:pt x="717539" y="519917"/>
                  <a:pt x="710504" y="525780"/>
                </a:cubicBezTo>
                <a:cubicBezTo>
                  <a:pt x="702225" y="532679"/>
                  <a:pt x="695923" y="541741"/>
                  <a:pt x="687644" y="548640"/>
                </a:cubicBezTo>
                <a:cubicBezTo>
                  <a:pt x="680609" y="554503"/>
                  <a:pt x="671819" y="558017"/>
                  <a:pt x="664784" y="563880"/>
                </a:cubicBezTo>
                <a:cubicBezTo>
                  <a:pt x="656505" y="570779"/>
                  <a:pt x="650203" y="579841"/>
                  <a:pt x="641924" y="586740"/>
                </a:cubicBezTo>
                <a:cubicBezTo>
                  <a:pt x="628759" y="597711"/>
                  <a:pt x="613387" y="606736"/>
                  <a:pt x="596204" y="609600"/>
                </a:cubicBezTo>
                <a:cubicBezTo>
                  <a:pt x="573516" y="613381"/>
                  <a:pt x="550484" y="614680"/>
                  <a:pt x="527624" y="617220"/>
                </a:cubicBezTo>
                <a:cubicBezTo>
                  <a:pt x="484444" y="614680"/>
                  <a:pt x="441315" y="611041"/>
                  <a:pt x="398084" y="609600"/>
                </a:cubicBezTo>
                <a:lnTo>
                  <a:pt x="24704" y="594360"/>
                </a:lnTo>
                <a:cubicBezTo>
                  <a:pt x="19624" y="586740"/>
                  <a:pt x="13072" y="579918"/>
                  <a:pt x="9464" y="571500"/>
                </a:cubicBezTo>
                <a:cubicBezTo>
                  <a:pt x="-10598" y="524690"/>
                  <a:pt x="7104" y="428644"/>
                  <a:pt x="9464" y="403860"/>
                </a:cubicBezTo>
                <a:cubicBezTo>
                  <a:pt x="10226" y="395864"/>
                  <a:pt x="14877" y="388723"/>
                  <a:pt x="17084" y="381000"/>
                </a:cubicBezTo>
                <a:cubicBezTo>
                  <a:pt x="19205" y="373577"/>
                  <a:pt x="27104" y="336795"/>
                  <a:pt x="32324" y="327660"/>
                </a:cubicBezTo>
                <a:cubicBezTo>
                  <a:pt x="38625" y="316633"/>
                  <a:pt x="45692" y="305617"/>
                  <a:pt x="55184" y="297180"/>
                </a:cubicBezTo>
                <a:cubicBezTo>
                  <a:pt x="68874" y="285011"/>
                  <a:pt x="87952" y="279652"/>
                  <a:pt x="100904" y="266700"/>
                </a:cubicBezTo>
                <a:cubicBezTo>
                  <a:pt x="108524" y="259080"/>
                  <a:pt x="115258" y="250456"/>
                  <a:pt x="123764" y="243840"/>
                </a:cubicBezTo>
                <a:cubicBezTo>
                  <a:pt x="163689" y="212787"/>
                  <a:pt x="168429" y="216604"/>
                  <a:pt x="207584" y="190500"/>
                </a:cubicBezTo>
                <a:cubicBezTo>
                  <a:pt x="215204" y="185420"/>
                  <a:pt x="222026" y="178868"/>
                  <a:pt x="230444" y="175260"/>
                </a:cubicBezTo>
                <a:cubicBezTo>
                  <a:pt x="240070" y="171135"/>
                  <a:pt x="250854" y="170517"/>
                  <a:pt x="260924" y="167640"/>
                </a:cubicBezTo>
                <a:cubicBezTo>
                  <a:pt x="268647" y="165433"/>
                  <a:pt x="276164" y="162560"/>
                  <a:pt x="283784" y="160020"/>
                </a:cubicBezTo>
                <a:cubicBezTo>
                  <a:pt x="304104" y="162560"/>
                  <a:pt x="324987" y="162252"/>
                  <a:pt x="344744" y="167640"/>
                </a:cubicBezTo>
                <a:cubicBezTo>
                  <a:pt x="376555" y="176316"/>
                  <a:pt x="362719" y="183857"/>
                  <a:pt x="375224" y="205740"/>
                </a:cubicBezTo>
                <a:cubicBezTo>
                  <a:pt x="381525" y="216767"/>
                  <a:pt x="390801" y="225816"/>
                  <a:pt x="398084" y="236220"/>
                </a:cubicBezTo>
                <a:cubicBezTo>
                  <a:pt x="413840" y="258729"/>
                  <a:pt x="427792" y="287920"/>
                  <a:pt x="451424" y="304800"/>
                </a:cubicBezTo>
                <a:cubicBezTo>
                  <a:pt x="460667" y="311402"/>
                  <a:pt x="472271" y="314020"/>
                  <a:pt x="481904" y="320040"/>
                </a:cubicBezTo>
                <a:cubicBezTo>
                  <a:pt x="492674" y="326771"/>
                  <a:pt x="501025" y="337220"/>
                  <a:pt x="512384" y="342900"/>
                </a:cubicBezTo>
                <a:cubicBezTo>
                  <a:pt x="526752" y="350084"/>
                  <a:pt x="558104" y="358140"/>
                  <a:pt x="558104" y="358140"/>
                </a:cubicBezTo>
                <a:cubicBezTo>
                  <a:pt x="810380" y="350002"/>
                  <a:pt x="719586" y="375433"/>
                  <a:pt x="840044" y="335280"/>
                </a:cubicBezTo>
                <a:lnTo>
                  <a:pt x="885764" y="320040"/>
                </a:lnTo>
                <a:cubicBezTo>
                  <a:pt x="893384" y="317500"/>
                  <a:pt x="901941" y="316875"/>
                  <a:pt x="908624" y="312420"/>
                </a:cubicBezTo>
                <a:lnTo>
                  <a:pt x="954344" y="281940"/>
                </a:lnTo>
                <a:cubicBezTo>
                  <a:pt x="981633" y="241006"/>
                  <a:pt x="982385" y="248567"/>
                  <a:pt x="992444" y="213360"/>
                </a:cubicBezTo>
                <a:cubicBezTo>
                  <a:pt x="995321" y="203290"/>
                  <a:pt x="997524" y="193040"/>
                  <a:pt x="1000064" y="182880"/>
                </a:cubicBezTo>
                <a:cubicBezTo>
                  <a:pt x="997524" y="160020"/>
                  <a:pt x="995484" y="137099"/>
                  <a:pt x="992444" y="114300"/>
                </a:cubicBezTo>
                <a:cubicBezTo>
                  <a:pt x="990402" y="98985"/>
                  <a:pt x="991099" y="82699"/>
                  <a:pt x="984824" y="68580"/>
                </a:cubicBezTo>
                <a:cubicBezTo>
                  <a:pt x="977285" y="51617"/>
                  <a:pt x="922877" y="19662"/>
                  <a:pt x="916244" y="15240"/>
                </a:cubicBezTo>
                <a:lnTo>
                  <a:pt x="893384" y="0"/>
                </a:lnTo>
                <a:cubicBezTo>
                  <a:pt x="855284" y="2540"/>
                  <a:pt x="817097" y="4000"/>
                  <a:pt x="779084" y="7620"/>
                </a:cubicBezTo>
                <a:cubicBezTo>
                  <a:pt x="690305" y="16075"/>
                  <a:pt x="716854" y="16510"/>
                  <a:pt x="695264" y="3048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A04BE0A0-4359-B441-A73F-3D5E50E32D7B}"/>
              </a:ext>
            </a:extLst>
          </p:cNvPr>
          <p:cNvSpPr/>
          <p:nvPr/>
        </p:nvSpPr>
        <p:spPr>
          <a:xfrm>
            <a:off x="7199548" y="1272351"/>
            <a:ext cx="419960" cy="339915"/>
          </a:xfrm>
          <a:custGeom>
            <a:avLst/>
            <a:gdLst>
              <a:gd name="connsiteX0" fmla="*/ 695264 w 1929704"/>
              <a:gd name="connsiteY0" fmla="*/ 30480 h 1066800"/>
              <a:gd name="connsiteX1" fmla="*/ 649544 w 1929704"/>
              <a:gd name="connsiteY1" fmla="*/ 91440 h 1066800"/>
              <a:gd name="connsiteX2" fmla="*/ 603824 w 1929704"/>
              <a:gd name="connsiteY2" fmla="*/ 129540 h 1066800"/>
              <a:gd name="connsiteX3" fmla="*/ 466664 w 1929704"/>
              <a:gd name="connsiteY3" fmla="*/ 213360 h 1066800"/>
              <a:gd name="connsiteX4" fmla="*/ 413324 w 1929704"/>
              <a:gd name="connsiteY4" fmla="*/ 251460 h 1066800"/>
              <a:gd name="connsiteX5" fmla="*/ 367604 w 1929704"/>
              <a:gd name="connsiteY5" fmla="*/ 274320 h 1066800"/>
              <a:gd name="connsiteX6" fmla="*/ 299024 w 1929704"/>
              <a:gd name="connsiteY6" fmla="*/ 320040 h 1066800"/>
              <a:gd name="connsiteX7" fmla="*/ 245684 w 1929704"/>
              <a:gd name="connsiteY7" fmla="*/ 373380 h 1066800"/>
              <a:gd name="connsiteX8" fmla="*/ 253304 w 1929704"/>
              <a:gd name="connsiteY8" fmla="*/ 480060 h 1066800"/>
              <a:gd name="connsiteX9" fmla="*/ 314264 w 1929704"/>
              <a:gd name="connsiteY9" fmla="*/ 556260 h 1066800"/>
              <a:gd name="connsiteX10" fmla="*/ 405704 w 1929704"/>
              <a:gd name="connsiteY10" fmla="*/ 617220 h 1066800"/>
              <a:gd name="connsiteX11" fmla="*/ 428564 w 1929704"/>
              <a:gd name="connsiteY11" fmla="*/ 624840 h 1066800"/>
              <a:gd name="connsiteX12" fmla="*/ 489524 w 1929704"/>
              <a:gd name="connsiteY12" fmla="*/ 655320 h 1066800"/>
              <a:gd name="connsiteX13" fmla="*/ 542864 w 1929704"/>
              <a:gd name="connsiteY13" fmla="*/ 670560 h 1066800"/>
              <a:gd name="connsiteX14" fmla="*/ 817184 w 1929704"/>
              <a:gd name="connsiteY14" fmla="*/ 655320 h 1066800"/>
              <a:gd name="connsiteX15" fmla="*/ 878144 w 1929704"/>
              <a:gd name="connsiteY15" fmla="*/ 624840 h 1066800"/>
              <a:gd name="connsiteX16" fmla="*/ 916244 w 1929704"/>
              <a:gd name="connsiteY16" fmla="*/ 609600 h 1066800"/>
              <a:gd name="connsiteX17" fmla="*/ 946724 w 1929704"/>
              <a:gd name="connsiteY17" fmla="*/ 601980 h 1066800"/>
              <a:gd name="connsiteX18" fmla="*/ 977204 w 1929704"/>
              <a:gd name="connsiteY18" fmla="*/ 586740 h 1066800"/>
              <a:gd name="connsiteX19" fmla="*/ 1038164 w 1929704"/>
              <a:gd name="connsiteY19" fmla="*/ 563880 h 1066800"/>
              <a:gd name="connsiteX20" fmla="*/ 1076264 w 1929704"/>
              <a:gd name="connsiteY20" fmla="*/ 541020 h 1066800"/>
              <a:gd name="connsiteX21" fmla="*/ 1160084 w 1929704"/>
              <a:gd name="connsiteY21" fmla="*/ 510540 h 1066800"/>
              <a:gd name="connsiteX22" fmla="*/ 1213424 w 1929704"/>
              <a:gd name="connsiteY22" fmla="*/ 487680 h 1066800"/>
              <a:gd name="connsiteX23" fmla="*/ 1236284 w 1929704"/>
              <a:gd name="connsiteY23" fmla="*/ 464820 h 1066800"/>
              <a:gd name="connsiteX24" fmla="*/ 1251524 w 1929704"/>
              <a:gd name="connsiteY24" fmla="*/ 388620 h 1066800"/>
              <a:gd name="connsiteX25" fmla="*/ 1243904 w 1929704"/>
              <a:gd name="connsiteY25" fmla="*/ 350520 h 1066800"/>
              <a:gd name="connsiteX26" fmla="*/ 1221044 w 1929704"/>
              <a:gd name="connsiteY26" fmla="*/ 289560 h 1066800"/>
              <a:gd name="connsiteX27" fmla="*/ 1205804 w 1929704"/>
              <a:gd name="connsiteY27" fmla="*/ 259080 h 1066800"/>
              <a:gd name="connsiteX28" fmla="*/ 1160084 w 1929704"/>
              <a:gd name="connsiteY28" fmla="*/ 220980 h 1066800"/>
              <a:gd name="connsiteX29" fmla="*/ 1137224 w 1929704"/>
              <a:gd name="connsiteY29" fmla="*/ 213360 h 1066800"/>
              <a:gd name="connsiteX30" fmla="*/ 1083884 w 1929704"/>
              <a:gd name="connsiteY30" fmla="*/ 243840 h 1066800"/>
              <a:gd name="connsiteX31" fmla="*/ 1022924 w 1929704"/>
              <a:gd name="connsiteY31" fmla="*/ 281940 h 1066800"/>
              <a:gd name="connsiteX32" fmla="*/ 984824 w 1929704"/>
              <a:gd name="connsiteY32" fmla="*/ 327660 h 1066800"/>
              <a:gd name="connsiteX33" fmla="*/ 984824 w 1929704"/>
              <a:gd name="connsiteY33" fmla="*/ 502920 h 1066800"/>
              <a:gd name="connsiteX34" fmla="*/ 992444 w 1929704"/>
              <a:gd name="connsiteY34" fmla="*/ 556260 h 1066800"/>
              <a:gd name="connsiteX35" fmla="*/ 1000064 w 1929704"/>
              <a:gd name="connsiteY35" fmla="*/ 579120 h 1066800"/>
              <a:gd name="connsiteX36" fmla="*/ 1015304 w 1929704"/>
              <a:gd name="connsiteY36" fmla="*/ 655320 h 1066800"/>
              <a:gd name="connsiteX37" fmla="*/ 1007684 w 1929704"/>
              <a:gd name="connsiteY37" fmla="*/ 739140 h 1066800"/>
              <a:gd name="connsiteX38" fmla="*/ 1000064 w 1929704"/>
              <a:gd name="connsiteY38" fmla="*/ 762000 h 1066800"/>
              <a:gd name="connsiteX39" fmla="*/ 931484 w 1929704"/>
              <a:gd name="connsiteY39" fmla="*/ 822960 h 1066800"/>
              <a:gd name="connsiteX40" fmla="*/ 908624 w 1929704"/>
              <a:gd name="connsiteY40" fmla="*/ 845820 h 1066800"/>
              <a:gd name="connsiteX41" fmla="*/ 885764 w 1929704"/>
              <a:gd name="connsiteY41" fmla="*/ 853440 h 1066800"/>
              <a:gd name="connsiteX42" fmla="*/ 862904 w 1929704"/>
              <a:gd name="connsiteY42" fmla="*/ 868680 h 1066800"/>
              <a:gd name="connsiteX43" fmla="*/ 832424 w 1929704"/>
              <a:gd name="connsiteY43" fmla="*/ 876300 h 1066800"/>
              <a:gd name="connsiteX44" fmla="*/ 779084 w 1929704"/>
              <a:gd name="connsiteY44" fmla="*/ 891540 h 1066800"/>
              <a:gd name="connsiteX45" fmla="*/ 733364 w 1929704"/>
              <a:gd name="connsiteY45" fmla="*/ 899160 h 1066800"/>
              <a:gd name="connsiteX46" fmla="*/ 580964 w 1929704"/>
              <a:gd name="connsiteY46" fmla="*/ 883920 h 1066800"/>
              <a:gd name="connsiteX47" fmla="*/ 497144 w 1929704"/>
              <a:gd name="connsiteY47" fmla="*/ 868680 h 1066800"/>
              <a:gd name="connsiteX48" fmla="*/ 474284 w 1929704"/>
              <a:gd name="connsiteY48" fmla="*/ 861060 h 1066800"/>
              <a:gd name="connsiteX49" fmla="*/ 443804 w 1929704"/>
              <a:gd name="connsiteY49" fmla="*/ 853440 h 1066800"/>
              <a:gd name="connsiteX50" fmla="*/ 420944 w 1929704"/>
              <a:gd name="connsiteY50" fmla="*/ 845820 h 1066800"/>
              <a:gd name="connsiteX51" fmla="*/ 375224 w 1929704"/>
              <a:gd name="connsiteY51" fmla="*/ 838200 h 1066800"/>
              <a:gd name="connsiteX52" fmla="*/ 344744 w 1929704"/>
              <a:gd name="connsiteY52" fmla="*/ 830580 h 1066800"/>
              <a:gd name="connsiteX53" fmla="*/ 321884 w 1929704"/>
              <a:gd name="connsiteY53" fmla="*/ 807720 h 1066800"/>
              <a:gd name="connsiteX54" fmla="*/ 291404 w 1929704"/>
              <a:gd name="connsiteY54" fmla="*/ 762000 h 1066800"/>
              <a:gd name="connsiteX55" fmla="*/ 306644 w 1929704"/>
              <a:gd name="connsiteY55" fmla="*/ 739140 h 1066800"/>
              <a:gd name="connsiteX56" fmla="*/ 352364 w 1929704"/>
              <a:gd name="connsiteY56" fmla="*/ 723900 h 1066800"/>
              <a:gd name="connsiteX57" fmla="*/ 375224 w 1929704"/>
              <a:gd name="connsiteY57" fmla="*/ 731520 h 1066800"/>
              <a:gd name="connsiteX58" fmla="*/ 420944 w 1929704"/>
              <a:gd name="connsiteY58" fmla="*/ 762000 h 1066800"/>
              <a:gd name="connsiteX59" fmla="*/ 451424 w 1929704"/>
              <a:gd name="connsiteY59" fmla="*/ 807720 h 1066800"/>
              <a:gd name="connsiteX60" fmla="*/ 466664 w 1929704"/>
              <a:gd name="connsiteY60" fmla="*/ 830580 h 1066800"/>
              <a:gd name="connsiteX61" fmla="*/ 489524 w 1929704"/>
              <a:gd name="connsiteY61" fmla="*/ 853440 h 1066800"/>
              <a:gd name="connsiteX62" fmla="*/ 504764 w 1929704"/>
              <a:gd name="connsiteY62" fmla="*/ 876300 h 1066800"/>
              <a:gd name="connsiteX63" fmla="*/ 573344 w 1929704"/>
              <a:gd name="connsiteY63" fmla="*/ 914400 h 1066800"/>
              <a:gd name="connsiteX64" fmla="*/ 603824 w 1929704"/>
              <a:gd name="connsiteY64" fmla="*/ 929640 h 1066800"/>
              <a:gd name="connsiteX65" fmla="*/ 680024 w 1929704"/>
              <a:gd name="connsiteY65" fmla="*/ 960120 h 1066800"/>
              <a:gd name="connsiteX66" fmla="*/ 710504 w 1929704"/>
              <a:gd name="connsiteY66" fmla="*/ 975360 h 1066800"/>
              <a:gd name="connsiteX67" fmla="*/ 763844 w 1929704"/>
              <a:gd name="connsiteY67" fmla="*/ 990600 h 1066800"/>
              <a:gd name="connsiteX68" fmla="*/ 824804 w 1929704"/>
              <a:gd name="connsiteY68" fmla="*/ 1013460 h 1066800"/>
              <a:gd name="connsiteX69" fmla="*/ 855284 w 1929704"/>
              <a:gd name="connsiteY69" fmla="*/ 1028700 h 1066800"/>
              <a:gd name="connsiteX70" fmla="*/ 885764 w 1929704"/>
              <a:gd name="connsiteY70" fmla="*/ 1036320 h 1066800"/>
              <a:gd name="connsiteX71" fmla="*/ 939104 w 1929704"/>
              <a:gd name="connsiteY71" fmla="*/ 1059180 h 1066800"/>
              <a:gd name="connsiteX72" fmla="*/ 1038164 w 1929704"/>
              <a:gd name="connsiteY72" fmla="*/ 1066800 h 1066800"/>
              <a:gd name="connsiteX73" fmla="*/ 1350584 w 1929704"/>
              <a:gd name="connsiteY73" fmla="*/ 1059180 h 1066800"/>
              <a:gd name="connsiteX74" fmla="*/ 1449644 w 1929704"/>
              <a:gd name="connsiteY74" fmla="*/ 1051560 h 1066800"/>
              <a:gd name="connsiteX75" fmla="*/ 1495364 w 1929704"/>
              <a:gd name="connsiteY75" fmla="*/ 1013460 h 1066800"/>
              <a:gd name="connsiteX76" fmla="*/ 1518224 w 1929704"/>
              <a:gd name="connsiteY76" fmla="*/ 998220 h 1066800"/>
              <a:gd name="connsiteX77" fmla="*/ 1541084 w 1929704"/>
              <a:gd name="connsiteY77" fmla="*/ 975360 h 1066800"/>
              <a:gd name="connsiteX78" fmla="*/ 1655384 w 1929704"/>
              <a:gd name="connsiteY78" fmla="*/ 876300 h 1066800"/>
              <a:gd name="connsiteX79" fmla="*/ 1670624 w 1929704"/>
              <a:gd name="connsiteY79" fmla="*/ 845820 h 1066800"/>
              <a:gd name="connsiteX80" fmla="*/ 1708724 w 1929704"/>
              <a:gd name="connsiteY80" fmla="*/ 784860 h 1066800"/>
              <a:gd name="connsiteX81" fmla="*/ 1731584 w 1929704"/>
              <a:gd name="connsiteY81" fmla="*/ 716280 h 1066800"/>
              <a:gd name="connsiteX82" fmla="*/ 1739204 w 1929704"/>
              <a:gd name="connsiteY82" fmla="*/ 685800 h 1066800"/>
              <a:gd name="connsiteX83" fmla="*/ 1754444 w 1929704"/>
              <a:gd name="connsiteY83" fmla="*/ 655320 h 1066800"/>
              <a:gd name="connsiteX84" fmla="*/ 1769684 w 1929704"/>
              <a:gd name="connsiteY84" fmla="*/ 594360 h 1066800"/>
              <a:gd name="connsiteX85" fmla="*/ 1754444 w 1929704"/>
              <a:gd name="connsiteY85" fmla="*/ 335280 h 1066800"/>
              <a:gd name="connsiteX86" fmla="*/ 1739204 w 1929704"/>
              <a:gd name="connsiteY86" fmla="*/ 243840 h 1066800"/>
              <a:gd name="connsiteX87" fmla="*/ 1723964 w 1929704"/>
              <a:gd name="connsiteY87" fmla="*/ 220980 h 1066800"/>
              <a:gd name="connsiteX88" fmla="*/ 1685864 w 1929704"/>
              <a:gd name="connsiteY88" fmla="*/ 137160 h 1066800"/>
              <a:gd name="connsiteX89" fmla="*/ 1663004 w 1929704"/>
              <a:gd name="connsiteY89" fmla="*/ 129540 h 1066800"/>
              <a:gd name="connsiteX90" fmla="*/ 1640144 w 1929704"/>
              <a:gd name="connsiteY90" fmla="*/ 106680 h 1066800"/>
              <a:gd name="connsiteX91" fmla="*/ 1449644 w 1929704"/>
              <a:gd name="connsiteY91" fmla="*/ 106680 h 1066800"/>
              <a:gd name="connsiteX92" fmla="*/ 1373444 w 1929704"/>
              <a:gd name="connsiteY92" fmla="*/ 137160 h 1066800"/>
              <a:gd name="connsiteX93" fmla="*/ 1350584 w 1929704"/>
              <a:gd name="connsiteY93" fmla="*/ 160020 h 1066800"/>
              <a:gd name="connsiteX94" fmla="*/ 1320104 w 1929704"/>
              <a:gd name="connsiteY94" fmla="*/ 205740 h 1066800"/>
              <a:gd name="connsiteX95" fmla="*/ 1312484 w 1929704"/>
              <a:gd name="connsiteY95" fmla="*/ 266700 h 1066800"/>
              <a:gd name="connsiteX96" fmla="*/ 1327724 w 1929704"/>
              <a:gd name="connsiteY96" fmla="*/ 487680 h 1066800"/>
              <a:gd name="connsiteX97" fmla="*/ 1350584 w 1929704"/>
              <a:gd name="connsiteY97" fmla="*/ 563880 h 1066800"/>
              <a:gd name="connsiteX98" fmla="*/ 1358204 w 1929704"/>
              <a:gd name="connsiteY98" fmla="*/ 586740 h 1066800"/>
              <a:gd name="connsiteX99" fmla="*/ 1381064 w 1929704"/>
              <a:gd name="connsiteY99" fmla="*/ 670560 h 1066800"/>
              <a:gd name="connsiteX100" fmla="*/ 1373444 w 1929704"/>
              <a:gd name="connsiteY100" fmla="*/ 701040 h 1066800"/>
              <a:gd name="connsiteX101" fmla="*/ 1365824 w 1929704"/>
              <a:gd name="connsiteY101" fmla="*/ 762000 h 1066800"/>
              <a:gd name="connsiteX102" fmla="*/ 1350584 w 1929704"/>
              <a:gd name="connsiteY102" fmla="*/ 807720 h 1066800"/>
              <a:gd name="connsiteX103" fmla="*/ 1342964 w 1929704"/>
              <a:gd name="connsiteY103" fmla="*/ 830580 h 1066800"/>
              <a:gd name="connsiteX104" fmla="*/ 1320104 w 1929704"/>
              <a:gd name="connsiteY104" fmla="*/ 876300 h 1066800"/>
              <a:gd name="connsiteX105" fmla="*/ 1297244 w 1929704"/>
              <a:gd name="connsiteY105" fmla="*/ 883920 h 1066800"/>
              <a:gd name="connsiteX106" fmla="*/ 1289624 w 1929704"/>
              <a:gd name="connsiteY106" fmla="*/ 861060 h 1066800"/>
              <a:gd name="connsiteX107" fmla="*/ 1259144 w 1929704"/>
              <a:gd name="connsiteY107" fmla="*/ 815340 h 1066800"/>
              <a:gd name="connsiteX108" fmla="*/ 1274384 w 1929704"/>
              <a:gd name="connsiteY108" fmla="*/ 762000 h 1066800"/>
              <a:gd name="connsiteX109" fmla="*/ 1320104 w 1929704"/>
              <a:gd name="connsiteY109" fmla="*/ 731520 h 1066800"/>
              <a:gd name="connsiteX110" fmla="*/ 1342964 w 1929704"/>
              <a:gd name="connsiteY110" fmla="*/ 716280 h 1066800"/>
              <a:gd name="connsiteX111" fmla="*/ 1365824 w 1929704"/>
              <a:gd name="connsiteY111" fmla="*/ 701040 h 1066800"/>
              <a:gd name="connsiteX112" fmla="*/ 1419164 w 1929704"/>
              <a:gd name="connsiteY112" fmla="*/ 685800 h 1066800"/>
              <a:gd name="connsiteX113" fmla="*/ 1442024 w 1929704"/>
              <a:gd name="connsiteY113" fmla="*/ 670560 h 1066800"/>
              <a:gd name="connsiteX114" fmla="*/ 1472504 w 1929704"/>
              <a:gd name="connsiteY114" fmla="*/ 662940 h 1066800"/>
              <a:gd name="connsiteX115" fmla="*/ 1556324 w 1929704"/>
              <a:gd name="connsiteY115" fmla="*/ 617220 h 1066800"/>
              <a:gd name="connsiteX116" fmla="*/ 1617284 w 1929704"/>
              <a:gd name="connsiteY116" fmla="*/ 586740 h 1066800"/>
              <a:gd name="connsiteX117" fmla="*/ 1647764 w 1929704"/>
              <a:gd name="connsiteY117" fmla="*/ 571500 h 1066800"/>
              <a:gd name="connsiteX118" fmla="*/ 1693484 w 1929704"/>
              <a:gd name="connsiteY118" fmla="*/ 548640 h 1066800"/>
              <a:gd name="connsiteX119" fmla="*/ 1731584 w 1929704"/>
              <a:gd name="connsiteY119" fmla="*/ 533400 h 1066800"/>
              <a:gd name="connsiteX120" fmla="*/ 1800164 w 1929704"/>
              <a:gd name="connsiteY120" fmla="*/ 495300 h 1066800"/>
              <a:gd name="connsiteX121" fmla="*/ 1845884 w 1929704"/>
              <a:gd name="connsiteY121" fmla="*/ 472440 h 1066800"/>
              <a:gd name="connsiteX122" fmla="*/ 1891604 w 1929704"/>
              <a:gd name="connsiteY122" fmla="*/ 396240 h 1066800"/>
              <a:gd name="connsiteX123" fmla="*/ 1914464 w 1929704"/>
              <a:gd name="connsiteY123" fmla="*/ 320040 h 1066800"/>
              <a:gd name="connsiteX124" fmla="*/ 1922084 w 1929704"/>
              <a:gd name="connsiteY124" fmla="*/ 281940 h 1066800"/>
              <a:gd name="connsiteX125" fmla="*/ 1929704 w 1929704"/>
              <a:gd name="connsiteY125" fmla="*/ 213360 h 1066800"/>
              <a:gd name="connsiteX126" fmla="*/ 1922084 w 1929704"/>
              <a:gd name="connsiteY126" fmla="*/ 45720 h 1066800"/>
              <a:gd name="connsiteX127" fmla="*/ 1906844 w 1929704"/>
              <a:gd name="connsiteY127" fmla="*/ 15240 h 1066800"/>
              <a:gd name="connsiteX128" fmla="*/ 1876364 w 1929704"/>
              <a:gd name="connsiteY128" fmla="*/ 0 h 1066800"/>
              <a:gd name="connsiteX129" fmla="*/ 1411544 w 1929704"/>
              <a:gd name="connsiteY129" fmla="*/ 7620 h 1066800"/>
              <a:gd name="connsiteX130" fmla="*/ 1243904 w 1929704"/>
              <a:gd name="connsiteY130" fmla="*/ 45720 h 1066800"/>
              <a:gd name="connsiteX131" fmla="*/ 1175324 w 1929704"/>
              <a:gd name="connsiteY131" fmla="*/ 60960 h 1066800"/>
              <a:gd name="connsiteX132" fmla="*/ 1099124 w 1929704"/>
              <a:gd name="connsiteY132" fmla="*/ 99060 h 1066800"/>
              <a:gd name="connsiteX133" fmla="*/ 1061024 w 1929704"/>
              <a:gd name="connsiteY133" fmla="*/ 144780 h 1066800"/>
              <a:gd name="connsiteX134" fmla="*/ 1030544 w 1929704"/>
              <a:gd name="connsiteY134" fmla="*/ 175260 h 1066800"/>
              <a:gd name="connsiteX135" fmla="*/ 1015304 w 1929704"/>
              <a:gd name="connsiteY135" fmla="*/ 198120 h 1066800"/>
              <a:gd name="connsiteX136" fmla="*/ 984824 w 1929704"/>
              <a:gd name="connsiteY136" fmla="*/ 228600 h 1066800"/>
              <a:gd name="connsiteX137" fmla="*/ 969584 w 1929704"/>
              <a:gd name="connsiteY137" fmla="*/ 251460 h 1066800"/>
              <a:gd name="connsiteX138" fmla="*/ 946724 w 1929704"/>
              <a:gd name="connsiteY138" fmla="*/ 274320 h 1066800"/>
              <a:gd name="connsiteX139" fmla="*/ 901004 w 1929704"/>
              <a:gd name="connsiteY139" fmla="*/ 335280 h 1066800"/>
              <a:gd name="connsiteX140" fmla="*/ 885764 w 1929704"/>
              <a:gd name="connsiteY140" fmla="*/ 358140 h 1066800"/>
              <a:gd name="connsiteX141" fmla="*/ 855284 w 1929704"/>
              <a:gd name="connsiteY141" fmla="*/ 388620 h 1066800"/>
              <a:gd name="connsiteX142" fmla="*/ 832424 w 1929704"/>
              <a:gd name="connsiteY142" fmla="*/ 419100 h 1066800"/>
              <a:gd name="connsiteX143" fmla="*/ 779084 w 1929704"/>
              <a:gd name="connsiteY143" fmla="*/ 464820 h 1066800"/>
              <a:gd name="connsiteX144" fmla="*/ 733364 w 1929704"/>
              <a:gd name="connsiteY144" fmla="*/ 510540 h 1066800"/>
              <a:gd name="connsiteX145" fmla="*/ 710504 w 1929704"/>
              <a:gd name="connsiteY145" fmla="*/ 525780 h 1066800"/>
              <a:gd name="connsiteX146" fmla="*/ 687644 w 1929704"/>
              <a:gd name="connsiteY146" fmla="*/ 548640 h 1066800"/>
              <a:gd name="connsiteX147" fmla="*/ 664784 w 1929704"/>
              <a:gd name="connsiteY147" fmla="*/ 563880 h 1066800"/>
              <a:gd name="connsiteX148" fmla="*/ 641924 w 1929704"/>
              <a:gd name="connsiteY148" fmla="*/ 586740 h 1066800"/>
              <a:gd name="connsiteX149" fmla="*/ 596204 w 1929704"/>
              <a:gd name="connsiteY149" fmla="*/ 609600 h 1066800"/>
              <a:gd name="connsiteX150" fmla="*/ 527624 w 1929704"/>
              <a:gd name="connsiteY150" fmla="*/ 617220 h 1066800"/>
              <a:gd name="connsiteX151" fmla="*/ 398084 w 1929704"/>
              <a:gd name="connsiteY151" fmla="*/ 609600 h 1066800"/>
              <a:gd name="connsiteX152" fmla="*/ 24704 w 1929704"/>
              <a:gd name="connsiteY152" fmla="*/ 594360 h 1066800"/>
              <a:gd name="connsiteX153" fmla="*/ 9464 w 1929704"/>
              <a:gd name="connsiteY153" fmla="*/ 571500 h 1066800"/>
              <a:gd name="connsiteX154" fmla="*/ 9464 w 1929704"/>
              <a:gd name="connsiteY154" fmla="*/ 403860 h 1066800"/>
              <a:gd name="connsiteX155" fmla="*/ 17084 w 1929704"/>
              <a:gd name="connsiteY155" fmla="*/ 381000 h 1066800"/>
              <a:gd name="connsiteX156" fmla="*/ 32324 w 1929704"/>
              <a:gd name="connsiteY156" fmla="*/ 327660 h 1066800"/>
              <a:gd name="connsiteX157" fmla="*/ 55184 w 1929704"/>
              <a:gd name="connsiteY157" fmla="*/ 297180 h 1066800"/>
              <a:gd name="connsiteX158" fmla="*/ 100904 w 1929704"/>
              <a:gd name="connsiteY158" fmla="*/ 266700 h 1066800"/>
              <a:gd name="connsiteX159" fmla="*/ 123764 w 1929704"/>
              <a:gd name="connsiteY159" fmla="*/ 243840 h 1066800"/>
              <a:gd name="connsiteX160" fmla="*/ 207584 w 1929704"/>
              <a:gd name="connsiteY160" fmla="*/ 190500 h 1066800"/>
              <a:gd name="connsiteX161" fmla="*/ 230444 w 1929704"/>
              <a:gd name="connsiteY161" fmla="*/ 175260 h 1066800"/>
              <a:gd name="connsiteX162" fmla="*/ 260924 w 1929704"/>
              <a:gd name="connsiteY162" fmla="*/ 167640 h 1066800"/>
              <a:gd name="connsiteX163" fmla="*/ 283784 w 1929704"/>
              <a:gd name="connsiteY163" fmla="*/ 160020 h 1066800"/>
              <a:gd name="connsiteX164" fmla="*/ 344744 w 1929704"/>
              <a:gd name="connsiteY164" fmla="*/ 167640 h 1066800"/>
              <a:gd name="connsiteX165" fmla="*/ 375224 w 1929704"/>
              <a:gd name="connsiteY165" fmla="*/ 205740 h 1066800"/>
              <a:gd name="connsiteX166" fmla="*/ 398084 w 1929704"/>
              <a:gd name="connsiteY166" fmla="*/ 236220 h 1066800"/>
              <a:gd name="connsiteX167" fmla="*/ 451424 w 1929704"/>
              <a:gd name="connsiteY167" fmla="*/ 304800 h 1066800"/>
              <a:gd name="connsiteX168" fmla="*/ 481904 w 1929704"/>
              <a:gd name="connsiteY168" fmla="*/ 320040 h 1066800"/>
              <a:gd name="connsiteX169" fmla="*/ 512384 w 1929704"/>
              <a:gd name="connsiteY169" fmla="*/ 342900 h 1066800"/>
              <a:gd name="connsiteX170" fmla="*/ 558104 w 1929704"/>
              <a:gd name="connsiteY170" fmla="*/ 358140 h 1066800"/>
              <a:gd name="connsiteX171" fmla="*/ 840044 w 1929704"/>
              <a:gd name="connsiteY171" fmla="*/ 335280 h 1066800"/>
              <a:gd name="connsiteX172" fmla="*/ 885764 w 1929704"/>
              <a:gd name="connsiteY172" fmla="*/ 320040 h 1066800"/>
              <a:gd name="connsiteX173" fmla="*/ 908624 w 1929704"/>
              <a:gd name="connsiteY173" fmla="*/ 312420 h 1066800"/>
              <a:gd name="connsiteX174" fmla="*/ 954344 w 1929704"/>
              <a:gd name="connsiteY174" fmla="*/ 281940 h 1066800"/>
              <a:gd name="connsiteX175" fmla="*/ 992444 w 1929704"/>
              <a:gd name="connsiteY175" fmla="*/ 213360 h 1066800"/>
              <a:gd name="connsiteX176" fmla="*/ 1000064 w 1929704"/>
              <a:gd name="connsiteY176" fmla="*/ 182880 h 1066800"/>
              <a:gd name="connsiteX177" fmla="*/ 992444 w 1929704"/>
              <a:gd name="connsiteY177" fmla="*/ 114300 h 1066800"/>
              <a:gd name="connsiteX178" fmla="*/ 984824 w 1929704"/>
              <a:gd name="connsiteY178" fmla="*/ 68580 h 1066800"/>
              <a:gd name="connsiteX179" fmla="*/ 916244 w 1929704"/>
              <a:gd name="connsiteY179" fmla="*/ 15240 h 1066800"/>
              <a:gd name="connsiteX180" fmla="*/ 893384 w 1929704"/>
              <a:gd name="connsiteY180" fmla="*/ 0 h 1066800"/>
              <a:gd name="connsiteX181" fmla="*/ 779084 w 1929704"/>
              <a:gd name="connsiteY181" fmla="*/ 7620 h 1066800"/>
              <a:gd name="connsiteX182" fmla="*/ 695264 w 1929704"/>
              <a:gd name="connsiteY182" fmla="*/ 3048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1929704" h="1066800">
                <a:moveTo>
                  <a:pt x="695264" y="30480"/>
                </a:moveTo>
                <a:cubicBezTo>
                  <a:pt x="673674" y="44450"/>
                  <a:pt x="666772" y="72776"/>
                  <a:pt x="649544" y="91440"/>
                </a:cubicBezTo>
                <a:cubicBezTo>
                  <a:pt x="636088" y="106017"/>
                  <a:pt x="619548" y="117445"/>
                  <a:pt x="603824" y="129540"/>
                </a:cubicBezTo>
                <a:cubicBezTo>
                  <a:pt x="522757" y="191899"/>
                  <a:pt x="572330" y="148787"/>
                  <a:pt x="466664" y="213360"/>
                </a:cubicBezTo>
                <a:cubicBezTo>
                  <a:pt x="448020" y="224754"/>
                  <a:pt x="431933" y="240009"/>
                  <a:pt x="413324" y="251460"/>
                </a:cubicBezTo>
                <a:cubicBezTo>
                  <a:pt x="398813" y="260390"/>
                  <a:pt x="382215" y="265554"/>
                  <a:pt x="367604" y="274320"/>
                </a:cubicBezTo>
                <a:cubicBezTo>
                  <a:pt x="344045" y="288455"/>
                  <a:pt x="318451" y="300613"/>
                  <a:pt x="299024" y="320040"/>
                </a:cubicBezTo>
                <a:lnTo>
                  <a:pt x="245684" y="373380"/>
                </a:lnTo>
                <a:cubicBezTo>
                  <a:pt x="248224" y="408940"/>
                  <a:pt x="244657" y="445474"/>
                  <a:pt x="253304" y="480060"/>
                </a:cubicBezTo>
                <a:cubicBezTo>
                  <a:pt x="258485" y="500783"/>
                  <a:pt x="296931" y="541816"/>
                  <a:pt x="314264" y="556260"/>
                </a:cubicBezTo>
                <a:cubicBezTo>
                  <a:pt x="348898" y="585121"/>
                  <a:pt x="368343" y="601208"/>
                  <a:pt x="405704" y="617220"/>
                </a:cubicBezTo>
                <a:cubicBezTo>
                  <a:pt x="413087" y="620384"/>
                  <a:pt x="421252" y="621516"/>
                  <a:pt x="428564" y="624840"/>
                </a:cubicBezTo>
                <a:cubicBezTo>
                  <a:pt x="449246" y="634241"/>
                  <a:pt x="467971" y="648136"/>
                  <a:pt x="489524" y="655320"/>
                </a:cubicBezTo>
                <a:cubicBezTo>
                  <a:pt x="522319" y="666252"/>
                  <a:pt x="504592" y="660992"/>
                  <a:pt x="542864" y="670560"/>
                </a:cubicBezTo>
                <a:cubicBezTo>
                  <a:pt x="634304" y="665480"/>
                  <a:pt x="725873" y="662344"/>
                  <a:pt x="817184" y="655320"/>
                </a:cubicBezTo>
                <a:cubicBezTo>
                  <a:pt x="837491" y="653758"/>
                  <a:pt x="863771" y="632026"/>
                  <a:pt x="878144" y="624840"/>
                </a:cubicBezTo>
                <a:cubicBezTo>
                  <a:pt x="890378" y="618723"/>
                  <a:pt x="903268" y="613925"/>
                  <a:pt x="916244" y="609600"/>
                </a:cubicBezTo>
                <a:cubicBezTo>
                  <a:pt x="926179" y="606288"/>
                  <a:pt x="936918" y="605657"/>
                  <a:pt x="946724" y="601980"/>
                </a:cubicBezTo>
                <a:cubicBezTo>
                  <a:pt x="957360" y="597992"/>
                  <a:pt x="966763" y="591215"/>
                  <a:pt x="977204" y="586740"/>
                </a:cubicBezTo>
                <a:cubicBezTo>
                  <a:pt x="1023369" y="566955"/>
                  <a:pt x="975018" y="595453"/>
                  <a:pt x="1038164" y="563880"/>
                </a:cubicBezTo>
                <a:cubicBezTo>
                  <a:pt x="1051411" y="557256"/>
                  <a:pt x="1063017" y="547644"/>
                  <a:pt x="1076264" y="541020"/>
                </a:cubicBezTo>
                <a:cubicBezTo>
                  <a:pt x="1109583" y="524361"/>
                  <a:pt x="1124520" y="524766"/>
                  <a:pt x="1160084" y="510540"/>
                </a:cubicBezTo>
                <a:cubicBezTo>
                  <a:pt x="1254245" y="472876"/>
                  <a:pt x="1139839" y="512208"/>
                  <a:pt x="1213424" y="487680"/>
                </a:cubicBezTo>
                <a:cubicBezTo>
                  <a:pt x="1221044" y="480060"/>
                  <a:pt x="1230937" y="474176"/>
                  <a:pt x="1236284" y="464820"/>
                </a:cubicBezTo>
                <a:cubicBezTo>
                  <a:pt x="1241633" y="455459"/>
                  <a:pt x="1251060" y="391401"/>
                  <a:pt x="1251524" y="388620"/>
                </a:cubicBezTo>
                <a:cubicBezTo>
                  <a:pt x="1248984" y="375920"/>
                  <a:pt x="1247045" y="363085"/>
                  <a:pt x="1243904" y="350520"/>
                </a:cubicBezTo>
                <a:cubicBezTo>
                  <a:pt x="1240313" y="336157"/>
                  <a:pt x="1225040" y="298550"/>
                  <a:pt x="1221044" y="289560"/>
                </a:cubicBezTo>
                <a:cubicBezTo>
                  <a:pt x="1216431" y="279180"/>
                  <a:pt x="1212406" y="268323"/>
                  <a:pt x="1205804" y="259080"/>
                </a:cubicBezTo>
                <a:cubicBezTo>
                  <a:pt x="1196442" y="245973"/>
                  <a:pt x="1174936" y="228406"/>
                  <a:pt x="1160084" y="220980"/>
                </a:cubicBezTo>
                <a:cubicBezTo>
                  <a:pt x="1152900" y="217388"/>
                  <a:pt x="1144844" y="215900"/>
                  <a:pt x="1137224" y="213360"/>
                </a:cubicBezTo>
                <a:cubicBezTo>
                  <a:pt x="1096480" y="226941"/>
                  <a:pt x="1130016" y="213085"/>
                  <a:pt x="1083884" y="243840"/>
                </a:cubicBezTo>
                <a:cubicBezTo>
                  <a:pt x="1076449" y="248797"/>
                  <a:pt x="1034290" y="272468"/>
                  <a:pt x="1022924" y="281940"/>
                </a:cubicBezTo>
                <a:cubicBezTo>
                  <a:pt x="1000922" y="300275"/>
                  <a:pt x="999809" y="305183"/>
                  <a:pt x="984824" y="327660"/>
                </a:cubicBezTo>
                <a:cubicBezTo>
                  <a:pt x="966108" y="402524"/>
                  <a:pt x="973770" y="359217"/>
                  <a:pt x="984824" y="502920"/>
                </a:cubicBezTo>
                <a:cubicBezTo>
                  <a:pt x="986202" y="520828"/>
                  <a:pt x="988922" y="538648"/>
                  <a:pt x="992444" y="556260"/>
                </a:cubicBezTo>
                <a:cubicBezTo>
                  <a:pt x="994019" y="564136"/>
                  <a:pt x="998258" y="571294"/>
                  <a:pt x="1000064" y="579120"/>
                </a:cubicBezTo>
                <a:cubicBezTo>
                  <a:pt x="1005889" y="604360"/>
                  <a:pt x="1015304" y="655320"/>
                  <a:pt x="1015304" y="655320"/>
                </a:cubicBezTo>
                <a:cubicBezTo>
                  <a:pt x="1012764" y="683260"/>
                  <a:pt x="1011652" y="711367"/>
                  <a:pt x="1007684" y="739140"/>
                </a:cubicBezTo>
                <a:cubicBezTo>
                  <a:pt x="1006548" y="747091"/>
                  <a:pt x="1004995" y="755660"/>
                  <a:pt x="1000064" y="762000"/>
                </a:cubicBezTo>
                <a:cubicBezTo>
                  <a:pt x="945465" y="832199"/>
                  <a:pt x="973298" y="788115"/>
                  <a:pt x="931484" y="822960"/>
                </a:cubicBezTo>
                <a:cubicBezTo>
                  <a:pt x="923205" y="829859"/>
                  <a:pt x="917590" y="839842"/>
                  <a:pt x="908624" y="845820"/>
                </a:cubicBezTo>
                <a:cubicBezTo>
                  <a:pt x="901941" y="850275"/>
                  <a:pt x="892948" y="849848"/>
                  <a:pt x="885764" y="853440"/>
                </a:cubicBezTo>
                <a:cubicBezTo>
                  <a:pt x="877573" y="857536"/>
                  <a:pt x="871322" y="865072"/>
                  <a:pt x="862904" y="868680"/>
                </a:cubicBezTo>
                <a:cubicBezTo>
                  <a:pt x="853278" y="872805"/>
                  <a:pt x="842494" y="873423"/>
                  <a:pt x="832424" y="876300"/>
                </a:cubicBezTo>
                <a:cubicBezTo>
                  <a:pt x="798532" y="885983"/>
                  <a:pt x="818786" y="883600"/>
                  <a:pt x="779084" y="891540"/>
                </a:cubicBezTo>
                <a:cubicBezTo>
                  <a:pt x="763934" y="894570"/>
                  <a:pt x="748604" y="896620"/>
                  <a:pt x="733364" y="899160"/>
                </a:cubicBezTo>
                <a:cubicBezTo>
                  <a:pt x="646052" y="881698"/>
                  <a:pt x="742884" y="899341"/>
                  <a:pt x="580964" y="883920"/>
                </a:cubicBezTo>
                <a:cubicBezTo>
                  <a:pt x="569990" y="882875"/>
                  <a:pt x="510559" y="872034"/>
                  <a:pt x="497144" y="868680"/>
                </a:cubicBezTo>
                <a:cubicBezTo>
                  <a:pt x="489352" y="866732"/>
                  <a:pt x="482007" y="863267"/>
                  <a:pt x="474284" y="861060"/>
                </a:cubicBezTo>
                <a:cubicBezTo>
                  <a:pt x="464214" y="858183"/>
                  <a:pt x="453874" y="856317"/>
                  <a:pt x="443804" y="853440"/>
                </a:cubicBezTo>
                <a:cubicBezTo>
                  <a:pt x="436081" y="851233"/>
                  <a:pt x="428785" y="847562"/>
                  <a:pt x="420944" y="845820"/>
                </a:cubicBezTo>
                <a:cubicBezTo>
                  <a:pt x="405862" y="842468"/>
                  <a:pt x="390374" y="841230"/>
                  <a:pt x="375224" y="838200"/>
                </a:cubicBezTo>
                <a:cubicBezTo>
                  <a:pt x="364955" y="836146"/>
                  <a:pt x="354904" y="833120"/>
                  <a:pt x="344744" y="830580"/>
                </a:cubicBezTo>
                <a:cubicBezTo>
                  <a:pt x="337124" y="822960"/>
                  <a:pt x="328500" y="816226"/>
                  <a:pt x="321884" y="807720"/>
                </a:cubicBezTo>
                <a:cubicBezTo>
                  <a:pt x="310639" y="793262"/>
                  <a:pt x="291404" y="762000"/>
                  <a:pt x="291404" y="762000"/>
                </a:cubicBezTo>
                <a:cubicBezTo>
                  <a:pt x="296484" y="754380"/>
                  <a:pt x="298878" y="743994"/>
                  <a:pt x="306644" y="739140"/>
                </a:cubicBezTo>
                <a:cubicBezTo>
                  <a:pt x="320267" y="730626"/>
                  <a:pt x="352364" y="723900"/>
                  <a:pt x="352364" y="723900"/>
                </a:cubicBezTo>
                <a:cubicBezTo>
                  <a:pt x="359984" y="726440"/>
                  <a:pt x="368203" y="727619"/>
                  <a:pt x="375224" y="731520"/>
                </a:cubicBezTo>
                <a:cubicBezTo>
                  <a:pt x="391235" y="740415"/>
                  <a:pt x="420944" y="762000"/>
                  <a:pt x="420944" y="762000"/>
                </a:cubicBezTo>
                <a:lnTo>
                  <a:pt x="451424" y="807720"/>
                </a:lnTo>
                <a:cubicBezTo>
                  <a:pt x="456504" y="815340"/>
                  <a:pt x="460188" y="824104"/>
                  <a:pt x="466664" y="830580"/>
                </a:cubicBezTo>
                <a:cubicBezTo>
                  <a:pt x="474284" y="838200"/>
                  <a:pt x="482625" y="845161"/>
                  <a:pt x="489524" y="853440"/>
                </a:cubicBezTo>
                <a:cubicBezTo>
                  <a:pt x="495387" y="860475"/>
                  <a:pt x="497872" y="870269"/>
                  <a:pt x="504764" y="876300"/>
                </a:cubicBezTo>
                <a:cubicBezTo>
                  <a:pt x="552286" y="917882"/>
                  <a:pt x="535248" y="898073"/>
                  <a:pt x="573344" y="914400"/>
                </a:cubicBezTo>
                <a:cubicBezTo>
                  <a:pt x="583785" y="918875"/>
                  <a:pt x="593383" y="925165"/>
                  <a:pt x="603824" y="929640"/>
                </a:cubicBezTo>
                <a:cubicBezTo>
                  <a:pt x="628969" y="940416"/>
                  <a:pt x="655555" y="947886"/>
                  <a:pt x="680024" y="960120"/>
                </a:cubicBezTo>
                <a:cubicBezTo>
                  <a:pt x="690184" y="965200"/>
                  <a:pt x="700063" y="970885"/>
                  <a:pt x="710504" y="975360"/>
                </a:cubicBezTo>
                <a:cubicBezTo>
                  <a:pt x="725808" y="981919"/>
                  <a:pt x="748377" y="986733"/>
                  <a:pt x="763844" y="990600"/>
                </a:cubicBezTo>
                <a:cubicBezTo>
                  <a:pt x="810797" y="1021902"/>
                  <a:pt x="758892" y="991489"/>
                  <a:pt x="824804" y="1013460"/>
                </a:cubicBezTo>
                <a:cubicBezTo>
                  <a:pt x="835580" y="1017052"/>
                  <a:pt x="844648" y="1024712"/>
                  <a:pt x="855284" y="1028700"/>
                </a:cubicBezTo>
                <a:cubicBezTo>
                  <a:pt x="865090" y="1032377"/>
                  <a:pt x="875958" y="1032643"/>
                  <a:pt x="885764" y="1036320"/>
                </a:cubicBezTo>
                <a:cubicBezTo>
                  <a:pt x="902620" y="1042641"/>
                  <a:pt x="920182" y="1056815"/>
                  <a:pt x="939104" y="1059180"/>
                </a:cubicBezTo>
                <a:cubicBezTo>
                  <a:pt x="971966" y="1063288"/>
                  <a:pt x="1005144" y="1064260"/>
                  <a:pt x="1038164" y="1066800"/>
                </a:cubicBezTo>
                <a:lnTo>
                  <a:pt x="1350584" y="1059180"/>
                </a:lnTo>
                <a:cubicBezTo>
                  <a:pt x="1383679" y="1057954"/>
                  <a:pt x="1417094" y="1057663"/>
                  <a:pt x="1449644" y="1051560"/>
                </a:cubicBezTo>
                <a:cubicBezTo>
                  <a:pt x="1464291" y="1048814"/>
                  <a:pt x="1486243" y="1021061"/>
                  <a:pt x="1495364" y="1013460"/>
                </a:cubicBezTo>
                <a:cubicBezTo>
                  <a:pt x="1502399" y="1007597"/>
                  <a:pt x="1511189" y="1004083"/>
                  <a:pt x="1518224" y="998220"/>
                </a:cubicBezTo>
                <a:cubicBezTo>
                  <a:pt x="1526503" y="991321"/>
                  <a:pt x="1532744" y="982184"/>
                  <a:pt x="1541084" y="975360"/>
                </a:cubicBezTo>
                <a:cubicBezTo>
                  <a:pt x="1565894" y="955061"/>
                  <a:pt x="1639784" y="907499"/>
                  <a:pt x="1655384" y="876300"/>
                </a:cubicBezTo>
                <a:cubicBezTo>
                  <a:pt x="1660464" y="866140"/>
                  <a:pt x="1664988" y="855683"/>
                  <a:pt x="1670624" y="845820"/>
                </a:cubicBezTo>
                <a:cubicBezTo>
                  <a:pt x="1684647" y="821279"/>
                  <a:pt x="1696406" y="813602"/>
                  <a:pt x="1708724" y="784860"/>
                </a:cubicBezTo>
                <a:cubicBezTo>
                  <a:pt x="1718216" y="762712"/>
                  <a:pt x="1725740" y="739657"/>
                  <a:pt x="1731584" y="716280"/>
                </a:cubicBezTo>
                <a:cubicBezTo>
                  <a:pt x="1734124" y="706120"/>
                  <a:pt x="1735527" y="695606"/>
                  <a:pt x="1739204" y="685800"/>
                </a:cubicBezTo>
                <a:cubicBezTo>
                  <a:pt x="1743192" y="675164"/>
                  <a:pt x="1749969" y="665761"/>
                  <a:pt x="1754444" y="655320"/>
                </a:cubicBezTo>
                <a:cubicBezTo>
                  <a:pt x="1763231" y="634818"/>
                  <a:pt x="1765211" y="616723"/>
                  <a:pt x="1769684" y="594360"/>
                </a:cubicBezTo>
                <a:cubicBezTo>
                  <a:pt x="1763535" y="428330"/>
                  <a:pt x="1771210" y="441467"/>
                  <a:pt x="1754444" y="335280"/>
                </a:cubicBezTo>
                <a:cubicBezTo>
                  <a:pt x="1749625" y="304758"/>
                  <a:pt x="1756344" y="269551"/>
                  <a:pt x="1739204" y="243840"/>
                </a:cubicBezTo>
                <a:cubicBezTo>
                  <a:pt x="1734124" y="236220"/>
                  <a:pt x="1728060" y="229171"/>
                  <a:pt x="1723964" y="220980"/>
                </a:cubicBezTo>
                <a:cubicBezTo>
                  <a:pt x="1712717" y="198486"/>
                  <a:pt x="1701984" y="155967"/>
                  <a:pt x="1685864" y="137160"/>
                </a:cubicBezTo>
                <a:cubicBezTo>
                  <a:pt x="1680637" y="131062"/>
                  <a:pt x="1670624" y="132080"/>
                  <a:pt x="1663004" y="129540"/>
                </a:cubicBezTo>
                <a:cubicBezTo>
                  <a:pt x="1655384" y="121920"/>
                  <a:pt x="1648913" y="112944"/>
                  <a:pt x="1640144" y="106680"/>
                </a:cubicBezTo>
                <a:cubicBezTo>
                  <a:pt x="1582494" y="65501"/>
                  <a:pt x="1523075" y="99687"/>
                  <a:pt x="1449644" y="106680"/>
                </a:cubicBezTo>
                <a:cubicBezTo>
                  <a:pt x="1428824" y="113620"/>
                  <a:pt x="1393065" y="123145"/>
                  <a:pt x="1373444" y="137160"/>
                </a:cubicBezTo>
                <a:cubicBezTo>
                  <a:pt x="1364675" y="143424"/>
                  <a:pt x="1357200" y="151514"/>
                  <a:pt x="1350584" y="160020"/>
                </a:cubicBezTo>
                <a:cubicBezTo>
                  <a:pt x="1339339" y="174478"/>
                  <a:pt x="1330264" y="190500"/>
                  <a:pt x="1320104" y="205740"/>
                </a:cubicBezTo>
                <a:cubicBezTo>
                  <a:pt x="1317564" y="226060"/>
                  <a:pt x="1312484" y="246222"/>
                  <a:pt x="1312484" y="266700"/>
                </a:cubicBezTo>
                <a:cubicBezTo>
                  <a:pt x="1312484" y="321326"/>
                  <a:pt x="1316776" y="421993"/>
                  <a:pt x="1327724" y="487680"/>
                </a:cubicBezTo>
                <a:cubicBezTo>
                  <a:pt x="1331563" y="510712"/>
                  <a:pt x="1343809" y="543555"/>
                  <a:pt x="1350584" y="563880"/>
                </a:cubicBezTo>
                <a:cubicBezTo>
                  <a:pt x="1353124" y="571500"/>
                  <a:pt x="1356256" y="578948"/>
                  <a:pt x="1358204" y="586740"/>
                </a:cubicBezTo>
                <a:cubicBezTo>
                  <a:pt x="1375392" y="655492"/>
                  <a:pt x="1366820" y="627829"/>
                  <a:pt x="1381064" y="670560"/>
                </a:cubicBezTo>
                <a:cubicBezTo>
                  <a:pt x="1378524" y="680720"/>
                  <a:pt x="1375166" y="690710"/>
                  <a:pt x="1373444" y="701040"/>
                </a:cubicBezTo>
                <a:cubicBezTo>
                  <a:pt x="1370077" y="721240"/>
                  <a:pt x="1370115" y="741976"/>
                  <a:pt x="1365824" y="762000"/>
                </a:cubicBezTo>
                <a:cubicBezTo>
                  <a:pt x="1362458" y="777708"/>
                  <a:pt x="1355664" y="792480"/>
                  <a:pt x="1350584" y="807720"/>
                </a:cubicBezTo>
                <a:lnTo>
                  <a:pt x="1342964" y="830580"/>
                </a:lnTo>
                <a:cubicBezTo>
                  <a:pt x="1337944" y="845639"/>
                  <a:pt x="1333533" y="865557"/>
                  <a:pt x="1320104" y="876300"/>
                </a:cubicBezTo>
                <a:cubicBezTo>
                  <a:pt x="1313832" y="881318"/>
                  <a:pt x="1304864" y="881380"/>
                  <a:pt x="1297244" y="883920"/>
                </a:cubicBezTo>
                <a:cubicBezTo>
                  <a:pt x="1294704" y="876300"/>
                  <a:pt x="1293525" y="868081"/>
                  <a:pt x="1289624" y="861060"/>
                </a:cubicBezTo>
                <a:cubicBezTo>
                  <a:pt x="1280729" y="845049"/>
                  <a:pt x="1259144" y="815340"/>
                  <a:pt x="1259144" y="815340"/>
                </a:cubicBezTo>
                <a:cubicBezTo>
                  <a:pt x="1259210" y="815076"/>
                  <a:pt x="1270740" y="765644"/>
                  <a:pt x="1274384" y="762000"/>
                </a:cubicBezTo>
                <a:cubicBezTo>
                  <a:pt x="1287336" y="749048"/>
                  <a:pt x="1304864" y="741680"/>
                  <a:pt x="1320104" y="731520"/>
                </a:cubicBezTo>
                <a:lnTo>
                  <a:pt x="1342964" y="716280"/>
                </a:lnTo>
                <a:cubicBezTo>
                  <a:pt x="1350584" y="711200"/>
                  <a:pt x="1356939" y="703261"/>
                  <a:pt x="1365824" y="701040"/>
                </a:cubicBezTo>
                <a:cubicBezTo>
                  <a:pt x="1375590" y="698599"/>
                  <a:pt x="1408232" y="691266"/>
                  <a:pt x="1419164" y="685800"/>
                </a:cubicBezTo>
                <a:cubicBezTo>
                  <a:pt x="1427355" y="681704"/>
                  <a:pt x="1433606" y="674168"/>
                  <a:pt x="1442024" y="670560"/>
                </a:cubicBezTo>
                <a:cubicBezTo>
                  <a:pt x="1451650" y="666435"/>
                  <a:pt x="1462837" y="666968"/>
                  <a:pt x="1472504" y="662940"/>
                </a:cubicBezTo>
                <a:cubicBezTo>
                  <a:pt x="1594417" y="612143"/>
                  <a:pt x="1493292" y="651601"/>
                  <a:pt x="1556324" y="617220"/>
                </a:cubicBezTo>
                <a:cubicBezTo>
                  <a:pt x="1576268" y="606341"/>
                  <a:pt x="1596964" y="596900"/>
                  <a:pt x="1617284" y="586740"/>
                </a:cubicBezTo>
                <a:cubicBezTo>
                  <a:pt x="1627444" y="581660"/>
                  <a:pt x="1636988" y="575092"/>
                  <a:pt x="1647764" y="571500"/>
                </a:cubicBezTo>
                <a:cubicBezTo>
                  <a:pt x="1705223" y="552347"/>
                  <a:pt x="1634398" y="578183"/>
                  <a:pt x="1693484" y="548640"/>
                </a:cubicBezTo>
                <a:cubicBezTo>
                  <a:pt x="1705718" y="542523"/>
                  <a:pt x="1719085" y="538955"/>
                  <a:pt x="1731584" y="533400"/>
                </a:cubicBezTo>
                <a:cubicBezTo>
                  <a:pt x="1797630" y="504046"/>
                  <a:pt x="1723224" y="533770"/>
                  <a:pt x="1800164" y="495300"/>
                </a:cubicBezTo>
                <a:cubicBezTo>
                  <a:pt x="1863260" y="463752"/>
                  <a:pt x="1780370" y="516116"/>
                  <a:pt x="1845884" y="472440"/>
                </a:cubicBezTo>
                <a:cubicBezTo>
                  <a:pt x="1863774" y="445605"/>
                  <a:pt x="1879888" y="425529"/>
                  <a:pt x="1891604" y="396240"/>
                </a:cubicBezTo>
                <a:cubicBezTo>
                  <a:pt x="1901102" y="372496"/>
                  <a:pt x="1908850" y="345301"/>
                  <a:pt x="1914464" y="320040"/>
                </a:cubicBezTo>
                <a:cubicBezTo>
                  <a:pt x="1917274" y="307397"/>
                  <a:pt x="1920252" y="294761"/>
                  <a:pt x="1922084" y="281940"/>
                </a:cubicBezTo>
                <a:cubicBezTo>
                  <a:pt x="1925337" y="259170"/>
                  <a:pt x="1927164" y="236220"/>
                  <a:pt x="1929704" y="213360"/>
                </a:cubicBezTo>
                <a:cubicBezTo>
                  <a:pt x="1927164" y="157480"/>
                  <a:pt x="1928496" y="101289"/>
                  <a:pt x="1922084" y="45720"/>
                </a:cubicBezTo>
                <a:cubicBezTo>
                  <a:pt x="1920782" y="34436"/>
                  <a:pt x="1914876" y="23272"/>
                  <a:pt x="1906844" y="15240"/>
                </a:cubicBezTo>
                <a:cubicBezTo>
                  <a:pt x="1898812" y="7208"/>
                  <a:pt x="1886524" y="5080"/>
                  <a:pt x="1876364" y="0"/>
                </a:cubicBezTo>
                <a:cubicBezTo>
                  <a:pt x="1721424" y="2540"/>
                  <a:pt x="1566367" y="1078"/>
                  <a:pt x="1411544" y="7620"/>
                </a:cubicBezTo>
                <a:cubicBezTo>
                  <a:pt x="1381081" y="8907"/>
                  <a:pt x="1267631" y="40975"/>
                  <a:pt x="1243904" y="45720"/>
                </a:cubicBezTo>
                <a:cubicBezTo>
                  <a:pt x="1228805" y="48740"/>
                  <a:pt x="1191466" y="55579"/>
                  <a:pt x="1175324" y="60960"/>
                </a:cubicBezTo>
                <a:cubicBezTo>
                  <a:pt x="1148336" y="69956"/>
                  <a:pt x="1122032" y="81879"/>
                  <a:pt x="1099124" y="99060"/>
                </a:cubicBezTo>
                <a:cubicBezTo>
                  <a:pt x="1067416" y="122841"/>
                  <a:pt x="1084257" y="117674"/>
                  <a:pt x="1061024" y="144780"/>
                </a:cubicBezTo>
                <a:cubicBezTo>
                  <a:pt x="1051673" y="155689"/>
                  <a:pt x="1039895" y="164351"/>
                  <a:pt x="1030544" y="175260"/>
                </a:cubicBezTo>
                <a:cubicBezTo>
                  <a:pt x="1024584" y="182213"/>
                  <a:pt x="1021264" y="191167"/>
                  <a:pt x="1015304" y="198120"/>
                </a:cubicBezTo>
                <a:cubicBezTo>
                  <a:pt x="1005953" y="209029"/>
                  <a:pt x="994175" y="217691"/>
                  <a:pt x="984824" y="228600"/>
                </a:cubicBezTo>
                <a:cubicBezTo>
                  <a:pt x="978864" y="235553"/>
                  <a:pt x="975447" y="244425"/>
                  <a:pt x="969584" y="251460"/>
                </a:cubicBezTo>
                <a:cubicBezTo>
                  <a:pt x="962685" y="259739"/>
                  <a:pt x="953548" y="265980"/>
                  <a:pt x="946724" y="274320"/>
                </a:cubicBezTo>
                <a:cubicBezTo>
                  <a:pt x="930640" y="293979"/>
                  <a:pt x="915093" y="314146"/>
                  <a:pt x="901004" y="335280"/>
                </a:cubicBezTo>
                <a:cubicBezTo>
                  <a:pt x="895924" y="342900"/>
                  <a:pt x="891724" y="351187"/>
                  <a:pt x="885764" y="358140"/>
                </a:cubicBezTo>
                <a:cubicBezTo>
                  <a:pt x="876413" y="369049"/>
                  <a:pt x="864746" y="377807"/>
                  <a:pt x="855284" y="388620"/>
                </a:cubicBezTo>
                <a:cubicBezTo>
                  <a:pt x="846921" y="398178"/>
                  <a:pt x="840689" y="409457"/>
                  <a:pt x="832424" y="419100"/>
                </a:cubicBezTo>
                <a:cubicBezTo>
                  <a:pt x="801821" y="454803"/>
                  <a:pt x="816727" y="430941"/>
                  <a:pt x="779084" y="464820"/>
                </a:cubicBezTo>
                <a:cubicBezTo>
                  <a:pt x="763064" y="479238"/>
                  <a:pt x="751297" y="498585"/>
                  <a:pt x="733364" y="510540"/>
                </a:cubicBezTo>
                <a:cubicBezTo>
                  <a:pt x="725744" y="515620"/>
                  <a:pt x="717539" y="519917"/>
                  <a:pt x="710504" y="525780"/>
                </a:cubicBezTo>
                <a:cubicBezTo>
                  <a:pt x="702225" y="532679"/>
                  <a:pt x="695923" y="541741"/>
                  <a:pt x="687644" y="548640"/>
                </a:cubicBezTo>
                <a:cubicBezTo>
                  <a:pt x="680609" y="554503"/>
                  <a:pt x="671819" y="558017"/>
                  <a:pt x="664784" y="563880"/>
                </a:cubicBezTo>
                <a:cubicBezTo>
                  <a:pt x="656505" y="570779"/>
                  <a:pt x="650203" y="579841"/>
                  <a:pt x="641924" y="586740"/>
                </a:cubicBezTo>
                <a:cubicBezTo>
                  <a:pt x="628759" y="597711"/>
                  <a:pt x="613387" y="606736"/>
                  <a:pt x="596204" y="609600"/>
                </a:cubicBezTo>
                <a:cubicBezTo>
                  <a:pt x="573516" y="613381"/>
                  <a:pt x="550484" y="614680"/>
                  <a:pt x="527624" y="617220"/>
                </a:cubicBezTo>
                <a:cubicBezTo>
                  <a:pt x="484444" y="614680"/>
                  <a:pt x="441315" y="611041"/>
                  <a:pt x="398084" y="609600"/>
                </a:cubicBezTo>
                <a:lnTo>
                  <a:pt x="24704" y="594360"/>
                </a:lnTo>
                <a:cubicBezTo>
                  <a:pt x="19624" y="586740"/>
                  <a:pt x="13072" y="579918"/>
                  <a:pt x="9464" y="571500"/>
                </a:cubicBezTo>
                <a:cubicBezTo>
                  <a:pt x="-10598" y="524690"/>
                  <a:pt x="7104" y="428644"/>
                  <a:pt x="9464" y="403860"/>
                </a:cubicBezTo>
                <a:cubicBezTo>
                  <a:pt x="10226" y="395864"/>
                  <a:pt x="14877" y="388723"/>
                  <a:pt x="17084" y="381000"/>
                </a:cubicBezTo>
                <a:cubicBezTo>
                  <a:pt x="19205" y="373577"/>
                  <a:pt x="27104" y="336795"/>
                  <a:pt x="32324" y="327660"/>
                </a:cubicBezTo>
                <a:cubicBezTo>
                  <a:pt x="38625" y="316633"/>
                  <a:pt x="45692" y="305617"/>
                  <a:pt x="55184" y="297180"/>
                </a:cubicBezTo>
                <a:cubicBezTo>
                  <a:pt x="68874" y="285011"/>
                  <a:pt x="87952" y="279652"/>
                  <a:pt x="100904" y="266700"/>
                </a:cubicBezTo>
                <a:cubicBezTo>
                  <a:pt x="108524" y="259080"/>
                  <a:pt x="115258" y="250456"/>
                  <a:pt x="123764" y="243840"/>
                </a:cubicBezTo>
                <a:cubicBezTo>
                  <a:pt x="163689" y="212787"/>
                  <a:pt x="168429" y="216604"/>
                  <a:pt x="207584" y="190500"/>
                </a:cubicBezTo>
                <a:cubicBezTo>
                  <a:pt x="215204" y="185420"/>
                  <a:pt x="222026" y="178868"/>
                  <a:pt x="230444" y="175260"/>
                </a:cubicBezTo>
                <a:cubicBezTo>
                  <a:pt x="240070" y="171135"/>
                  <a:pt x="250854" y="170517"/>
                  <a:pt x="260924" y="167640"/>
                </a:cubicBezTo>
                <a:cubicBezTo>
                  <a:pt x="268647" y="165433"/>
                  <a:pt x="276164" y="162560"/>
                  <a:pt x="283784" y="160020"/>
                </a:cubicBezTo>
                <a:cubicBezTo>
                  <a:pt x="304104" y="162560"/>
                  <a:pt x="324987" y="162252"/>
                  <a:pt x="344744" y="167640"/>
                </a:cubicBezTo>
                <a:cubicBezTo>
                  <a:pt x="376555" y="176316"/>
                  <a:pt x="362719" y="183857"/>
                  <a:pt x="375224" y="205740"/>
                </a:cubicBezTo>
                <a:cubicBezTo>
                  <a:pt x="381525" y="216767"/>
                  <a:pt x="390801" y="225816"/>
                  <a:pt x="398084" y="236220"/>
                </a:cubicBezTo>
                <a:cubicBezTo>
                  <a:pt x="413840" y="258729"/>
                  <a:pt x="427792" y="287920"/>
                  <a:pt x="451424" y="304800"/>
                </a:cubicBezTo>
                <a:cubicBezTo>
                  <a:pt x="460667" y="311402"/>
                  <a:pt x="472271" y="314020"/>
                  <a:pt x="481904" y="320040"/>
                </a:cubicBezTo>
                <a:cubicBezTo>
                  <a:pt x="492674" y="326771"/>
                  <a:pt x="501025" y="337220"/>
                  <a:pt x="512384" y="342900"/>
                </a:cubicBezTo>
                <a:cubicBezTo>
                  <a:pt x="526752" y="350084"/>
                  <a:pt x="558104" y="358140"/>
                  <a:pt x="558104" y="358140"/>
                </a:cubicBezTo>
                <a:cubicBezTo>
                  <a:pt x="810380" y="350002"/>
                  <a:pt x="719586" y="375433"/>
                  <a:pt x="840044" y="335280"/>
                </a:cubicBezTo>
                <a:lnTo>
                  <a:pt x="885764" y="320040"/>
                </a:lnTo>
                <a:cubicBezTo>
                  <a:pt x="893384" y="317500"/>
                  <a:pt x="901941" y="316875"/>
                  <a:pt x="908624" y="312420"/>
                </a:cubicBezTo>
                <a:lnTo>
                  <a:pt x="954344" y="281940"/>
                </a:lnTo>
                <a:cubicBezTo>
                  <a:pt x="981633" y="241006"/>
                  <a:pt x="982385" y="248567"/>
                  <a:pt x="992444" y="213360"/>
                </a:cubicBezTo>
                <a:cubicBezTo>
                  <a:pt x="995321" y="203290"/>
                  <a:pt x="997524" y="193040"/>
                  <a:pt x="1000064" y="182880"/>
                </a:cubicBezTo>
                <a:cubicBezTo>
                  <a:pt x="997524" y="160020"/>
                  <a:pt x="995484" y="137099"/>
                  <a:pt x="992444" y="114300"/>
                </a:cubicBezTo>
                <a:cubicBezTo>
                  <a:pt x="990402" y="98985"/>
                  <a:pt x="991099" y="82699"/>
                  <a:pt x="984824" y="68580"/>
                </a:cubicBezTo>
                <a:cubicBezTo>
                  <a:pt x="977285" y="51617"/>
                  <a:pt x="922877" y="19662"/>
                  <a:pt x="916244" y="15240"/>
                </a:cubicBezTo>
                <a:lnTo>
                  <a:pt x="893384" y="0"/>
                </a:lnTo>
                <a:cubicBezTo>
                  <a:pt x="855284" y="2540"/>
                  <a:pt x="817097" y="4000"/>
                  <a:pt x="779084" y="7620"/>
                </a:cubicBezTo>
                <a:cubicBezTo>
                  <a:pt x="690305" y="16075"/>
                  <a:pt x="716854" y="16510"/>
                  <a:pt x="695264" y="3048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図形グループ 17">
            <a:extLst>
              <a:ext uri="{FF2B5EF4-FFF2-40B4-BE49-F238E27FC236}">
                <a16:creationId xmlns:a16="http://schemas.microsoft.com/office/drawing/2014/main" id="{325D545C-6FAA-5B42-B145-A8D4E651BD73}"/>
              </a:ext>
            </a:extLst>
          </p:cNvPr>
          <p:cNvGrpSpPr/>
          <p:nvPr/>
        </p:nvGrpSpPr>
        <p:grpSpPr>
          <a:xfrm rot="3425843">
            <a:off x="6038058" y="2092689"/>
            <a:ext cx="1083910" cy="363875"/>
            <a:chOff x="2017069" y="5913974"/>
            <a:chExt cx="1083910" cy="363875"/>
          </a:xfrm>
          <a:effectLst/>
        </p:grpSpPr>
        <p:cxnSp>
          <p:nvCxnSpPr>
            <p:cNvPr id="29" name="曲線コネクタ 28">
              <a:extLst>
                <a:ext uri="{FF2B5EF4-FFF2-40B4-BE49-F238E27FC236}">
                  <a16:creationId xmlns:a16="http://schemas.microsoft.com/office/drawing/2014/main" id="{B847DA41-597F-DB47-9C30-9EA547EB1557}"/>
                </a:ext>
              </a:extLst>
            </p:cNvPr>
            <p:cNvCxnSpPr/>
            <p:nvPr/>
          </p:nvCxnSpPr>
          <p:spPr>
            <a:xfrm rot="16200000" flipH="1">
              <a:off x="2237163" y="5919951"/>
              <a:ext cx="362279" cy="353517"/>
            </a:xfrm>
            <a:prstGeom prst="curvedConnector3">
              <a:avLst>
                <a:gd name="adj1" fmla="val 5000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二等辺三角形 89">
              <a:extLst>
                <a:ext uri="{FF2B5EF4-FFF2-40B4-BE49-F238E27FC236}">
                  <a16:creationId xmlns:a16="http://schemas.microsoft.com/office/drawing/2014/main" id="{4215C6DD-D49D-AD41-A08E-B79D2992A348}"/>
                </a:ext>
              </a:extLst>
            </p:cNvPr>
            <p:cNvSpPr/>
            <p:nvPr/>
          </p:nvSpPr>
          <p:spPr>
            <a:xfrm>
              <a:off x="2017069" y="6021523"/>
              <a:ext cx="152400" cy="167886"/>
            </a:xfrm>
            <a:prstGeom prst="triangl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cxnSp>
          <p:nvCxnSpPr>
            <p:cNvPr id="31" name="曲線コネクタ 30">
              <a:extLst>
                <a:ext uri="{FF2B5EF4-FFF2-40B4-BE49-F238E27FC236}">
                  <a16:creationId xmlns:a16="http://schemas.microsoft.com/office/drawing/2014/main" id="{41DA4255-BFE0-2646-85BB-FE13E62839B6}"/>
                </a:ext>
              </a:extLst>
            </p:cNvPr>
            <p:cNvCxnSpPr/>
            <p:nvPr/>
          </p:nvCxnSpPr>
          <p:spPr>
            <a:xfrm rot="16200000" flipH="1">
              <a:off x="2743081" y="5918355"/>
              <a:ext cx="362279" cy="353517"/>
            </a:xfrm>
            <a:prstGeom prst="curvedConnector3">
              <a:avLst>
                <a:gd name="adj1" fmla="val 5000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図形グループ 17">
            <a:extLst>
              <a:ext uri="{FF2B5EF4-FFF2-40B4-BE49-F238E27FC236}">
                <a16:creationId xmlns:a16="http://schemas.microsoft.com/office/drawing/2014/main" id="{7BC60895-C166-B14E-8B08-6FADD71DCB3B}"/>
              </a:ext>
            </a:extLst>
          </p:cNvPr>
          <p:cNvGrpSpPr/>
          <p:nvPr/>
        </p:nvGrpSpPr>
        <p:grpSpPr>
          <a:xfrm rot="3425843">
            <a:off x="6112311" y="927776"/>
            <a:ext cx="1083910" cy="363875"/>
            <a:chOff x="2017069" y="5913974"/>
            <a:chExt cx="1083910" cy="363875"/>
          </a:xfrm>
          <a:effectLst/>
        </p:grpSpPr>
        <p:cxnSp>
          <p:nvCxnSpPr>
            <p:cNvPr id="33" name="曲線コネクタ 32">
              <a:extLst>
                <a:ext uri="{FF2B5EF4-FFF2-40B4-BE49-F238E27FC236}">
                  <a16:creationId xmlns:a16="http://schemas.microsoft.com/office/drawing/2014/main" id="{B5D43E47-3F22-AB4A-BB62-364D3A81E122}"/>
                </a:ext>
              </a:extLst>
            </p:cNvPr>
            <p:cNvCxnSpPr/>
            <p:nvPr/>
          </p:nvCxnSpPr>
          <p:spPr>
            <a:xfrm rot="16200000" flipH="1">
              <a:off x="2237163" y="5919951"/>
              <a:ext cx="362279" cy="353517"/>
            </a:xfrm>
            <a:prstGeom prst="curvedConnector3">
              <a:avLst>
                <a:gd name="adj1" fmla="val 5000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二等辺三角形 89">
              <a:extLst>
                <a:ext uri="{FF2B5EF4-FFF2-40B4-BE49-F238E27FC236}">
                  <a16:creationId xmlns:a16="http://schemas.microsoft.com/office/drawing/2014/main" id="{B2250120-9ECF-BB49-A284-897D39E29369}"/>
                </a:ext>
              </a:extLst>
            </p:cNvPr>
            <p:cNvSpPr/>
            <p:nvPr/>
          </p:nvSpPr>
          <p:spPr>
            <a:xfrm>
              <a:off x="2017069" y="6021523"/>
              <a:ext cx="152400" cy="167886"/>
            </a:xfrm>
            <a:prstGeom prst="triangl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cxnSp>
          <p:nvCxnSpPr>
            <p:cNvPr id="35" name="曲線コネクタ 34">
              <a:extLst>
                <a:ext uri="{FF2B5EF4-FFF2-40B4-BE49-F238E27FC236}">
                  <a16:creationId xmlns:a16="http://schemas.microsoft.com/office/drawing/2014/main" id="{A77D6E67-7BD9-ED49-9E1F-1295FE25E655}"/>
                </a:ext>
              </a:extLst>
            </p:cNvPr>
            <p:cNvCxnSpPr/>
            <p:nvPr/>
          </p:nvCxnSpPr>
          <p:spPr>
            <a:xfrm rot="16200000" flipH="1">
              <a:off x="2743081" y="5918355"/>
              <a:ext cx="362279" cy="353517"/>
            </a:xfrm>
            <a:prstGeom prst="curvedConnector3">
              <a:avLst>
                <a:gd name="adj1" fmla="val 5000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図 35">
            <a:extLst>
              <a:ext uri="{FF2B5EF4-FFF2-40B4-BE49-F238E27FC236}">
                <a16:creationId xmlns:a16="http://schemas.microsoft.com/office/drawing/2014/main" id="{581DAFC4-581A-F349-86B1-B9E2AB77A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938" y="481969"/>
            <a:ext cx="157714" cy="197142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4475DCBC-3EB5-B245-A534-5F0717D8F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210" y="1589262"/>
            <a:ext cx="157714" cy="19714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52DC7706-5B74-4C48-B086-58C190C66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232" y="3704550"/>
            <a:ext cx="308260" cy="258077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D9085E2-ADF7-C248-AE26-1CBCF736D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811" y="1306075"/>
            <a:ext cx="346971" cy="21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04803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13400</TotalTime>
  <Words>696</Words>
  <Application>Microsoft Macintosh PowerPoint</Application>
  <PresentationFormat>画面に合わせる (4:3)</PresentationFormat>
  <Paragraphs>176</Paragraphs>
  <Slides>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6" baseType="lpstr">
      <vt:lpstr>ＤＦＰ太丸ゴシック体</vt:lpstr>
      <vt:lpstr>ＭＳ Ｐゴシック</vt:lpstr>
      <vt:lpstr>Osaka Regular-Mono</vt:lpstr>
      <vt:lpstr>Yu Gothic</vt:lpstr>
      <vt:lpstr>Arial</vt:lpstr>
      <vt:lpstr>Georgia</vt:lpstr>
      <vt:lpstr>Gill Sans Ultra Bold</vt:lpstr>
      <vt:lpstr>Wingdings</vt:lpstr>
      <vt:lpstr>ホワイト</vt:lpstr>
      <vt:lpstr>乱流磁場と 相対論的ジェット</vt:lpstr>
      <vt:lpstr>Introduction</vt:lpstr>
      <vt:lpstr>相対論的ジェット</vt:lpstr>
      <vt:lpstr>Acceleration &amp; Stability of Jets</vt:lpstr>
      <vt:lpstr>コミサロフの壁</vt:lpstr>
      <vt:lpstr>軸対称不安定</vt:lpstr>
      <vt:lpstr>安定性について</vt:lpstr>
      <vt:lpstr>モチベーション</vt:lpstr>
      <vt:lpstr>A Model of Cylindrical Jet</vt:lpstr>
      <vt:lpstr>Basic Equations</vt:lpstr>
      <vt:lpstr>Cylinder Jet再考</vt:lpstr>
      <vt:lpstr>Results u &amp; σ</vt:lpstr>
      <vt:lpstr>Summary</vt:lpstr>
      <vt:lpstr>Spectrum of Turbulent B-field</vt:lpstr>
      <vt:lpstr>Application to the Crab Nebula</vt:lpstr>
      <vt:lpstr>Roles of δb</vt:lpstr>
      <vt:lpstr>Application to Crab Nebula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田中周太</cp:lastModifiedBy>
  <cp:revision>222</cp:revision>
  <cp:lastPrinted>2016-02-11T09:07:57Z</cp:lastPrinted>
  <dcterms:created xsi:type="dcterms:W3CDTF">2015-10-20T04:49:20Z</dcterms:created>
  <dcterms:modified xsi:type="dcterms:W3CDTF">2018-11-20T08:23:23Z</dcterms:modified>
</cp:coreProperties>
</file>